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310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0D36-67CE-4793-83DF-C2E4E94A80A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D49-7209-4FF7-A1B0-CB640300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0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0D36-67CE-4793-83DF-C2E4E94A80A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D49-7209-4FF7-A1B0-CB640300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2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0D36-67CE-4793-83DF-C2E4E94A80A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D49-7209-4FF7-A1B0-CB640300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4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0D36-67CE-4793-83DF-C2E4E94A80A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D49-7209-4FF7-A1B0-CB640300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9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0D36-67CE-4793-83DF-C2E4E94A80A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D49-7209-4FF7-A1B0-CB640300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2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0D36-67CE-4793-83DF-C2E4E94A80A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D49-7209-4FF7-A1B0-CB640300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4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0D36-67CE-4793-83DF-C2E4E94A80A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D49-7209-4FF7-A1B0-CB640300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7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0D36-67CE-4793-83DF-C2E4E94A80A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D49-7209-4FF7-A1B0-CB640300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9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0D36-67CE-4793-83DF-C2E4E94A80A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D49-7209-4FF7-A1B0-CB640300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7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0D36-67CE-4793-83DF-C2E4E94A80A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D49-7209-4FF7-A1B0-CB640300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7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0D36-67CE-4793-83DF-C2E4E94A80A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8D49-7209-4FF7-A1B0-CB640300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1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B0D36-67CE-4793-83DF-C2E4E94A80A0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8D49-7209-4FF7-A1B0-CB6403006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5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alrus.wr.usgs.gov/sgd/overview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Radium Sorption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Chen</a:t>
            </a:r>
          </a:p>
          <a:p>
            <a:r>
              <a:rPr lang="en-US" dirty="0" smtClean="0"/>
              <a:t>Group meeting 4/8/2016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30" y="68830"/>
            <a:ext cx="12698661" cy="6720340"/>
          </a:xfrm>
        </p:spPr>
      </p:pic>
    </p:spTree>
    <p:extLst>
      <p:ext uri="{BB962C8B-B14F-4D97-AF65-F5344CB8AC3E}">
        <p14:creationId xmlns:p14="http://schemas.microsoft.com/office/powerpoint/2010/main" val="352181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96" y="648012"/>
            <a:ext cx="8574645" cy="56021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26602" y="3113852"/>
            <a:ext cx="2364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depicting components of </a:t>
            </a:r>
            <a:r>
              <a:rPr lang="en-US" dirty="0" err="1" smtClean="0"/>
              <a:t>SGD:</a:t>
            </a:r>
            <a:r>
              <a:rPr lang="en-US" dirty="0" err="1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://walrus.wr.usgs.gov/</a:t>
            </a:r>
            <a:r>
              <a:rPr lang="en-US" dirty="0" err="1" smtClean="0">
                <a:hlinkClick r:id="rId3"/>
              </a:rPr>
              <a:t>sgd</a:t>
            </a:r>
            <a:r>
              <a:rPr lang="en-US" dirty="0" smtClean="0">
                <a:hlinkClick r:id="rId3"/>
              </a:rPr>
              <a:t>/overview.html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73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631"/>
            <a:ext cx="9848906" cy="55166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70075" y="2537768"/>
            <a:ext cx="2421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Radium sorption to marine sands in seawater from Beck &amp; Cochran,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9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4" y="427724"/>
            <a:ext cx="6406150" cy="30939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26683" y="1605368"/>
            <a:ext cx="359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Ferrihydrite</a:t>
            </a:r>
            <a:r>
              <a:rPr lang="en-US" dirty="0"/>
              <a:t> </a:t>
            </a:r>
            <a:r>
              <a:rPr lang="en-US" dirty="0" smtClean="0"/>
              <a:t>0.1 g in 10 mL NaClO4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27" y="3355583"/>
            <a:ext cx="6552762" cy="32021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26683" y="4703117"/>
            <a:ext cx="359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Goethite 0.1 g in 10 mL NaClO4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57937" y="6272463"/>
            <a:ext cx="317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Sajih</a:t>
            </a:r>
            <a:r>
              <a:rPr lang="en-US" dirty="0" smtClean="0"/>
              <a:t> et al., 2014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0" y="3154242"/>
            <a:ext cx="340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10-100 </a:t>
            </a:r>
            <a:r>
              <a:rPr lang="en-US" dirty="0" err="1" smtClean="0"/>
              <a:t>Bq</a:t>
            </a:r>
            <a:r>
              <a:rPr lang="en-US" dirty="0" smtClean="0"/>
              <a:t>/mL total Radium 226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2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Isotherm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</a:t>
            </a:r>
            <a:r>
              <a:rPr lang="en-US" dirty="0" err="1" smtClean="0"/>
              <a:t>mM</a:t>
            </a:r>
            <a:r>
              <a:rPr lang="en-US" dirty="0" smtClean="0"/>
              <a:t> </a:t>
            </a:r>
            <a:r>
              <a:rPr lang="en-US" dirty="0" err="1" smtClean="0"/>
              <a:t>NaCl</a:t>
            </a:r>
            <a:r>
              <a:rPr lang="en-US" dirty="0" smtClean="0"/>
              <a:t> solution</a:t>
            </a:r>
          </a:p>
          <a:p>
            <a:r>
              <a:rPr lang="en-US" dirty="0" smtClean="0"/>
              <a:t>0.03 g in 100 mL solution</a:t>
            </a:r>
          </a:p>
          <a:p>
            <a:r>
              <a:rPr lang="en-US" dirty="0" smtClean="0"/>
              <a:t>0.1-5 </a:t>
            </a:r>
            <a:r>
              <a:rPr lang="en-US" dirty="0" err="1" smtClean="0"/>
              <a:t>Bq</a:t>
            </a:r>
            <a:r>
              <a:rPr lang="en-US" dirty="0" smtClean="0"/>
              <a:t>/mL total Radium 226</a:t>
            </a:r>
          </a:p>
        </p:txBody>
      </p:sp>
    </p:spTree>
    <p:extLst>
      <p:ext uri="{BB962C8B-B14F-4D97-AF65-F5344CB8AC3E}">
        <p14:creationId xmlns:p14="http://schemas.microsoft.com/office/powerpoint/2010/main" val="79856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5" t="6083" r="7679" b="1988"/>
          <a:stretch/>
        </p:blipFill>
        <p:spPr>
          <a:xfrm>
            <a:off x="1977711" y="0"/>
            <a:ext cx="8236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7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65" y="-1"/>
            <a:ext cx="9931670" cy="6799375"/>
          </a:xfrm>
        </p:spPr>
      </p:pic>
    </p:spTree>
    <p:extLst>
      <p:ext uri="{BB962C8B-B14F-4D97-AF65-F5344CB8AC3E}">
        <p14:creationId xmlns:p14="http://schemas.microsoft.com/office/powerpoint/2010/main" val="259303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Surface Complexation with PHREEQC and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20" y="2011530"/>
            <a:ext cx="6082760" cy="4351338"/>
          </a:xfrm>
        </p:spPr>
      </p:pic>
    </p:spTree>
    <p:extLst>
      <p:ext uri="{BB962C8B-B14F-4D97-AF65-F5344CB8AC3E}">
        <p14:creationId xmlns:p14="http://schemas.microsoft.com/office/powerpoint/2010/main" val="122101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" t="5556" r="7277" b="2334"/>
          <a:stretch/>
        </p:blipFill>
        <p:spPr>
          <a:xfrm>
            <a:off x="2024743" y="-222"/>
            <a:ext cx="8142515" cy="685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8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76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Radium Sorption Results</vt:lpstr>
      <vt:lpstr>PowerPoint Presentation</vt:lpstr>
      <vt:lpstr>PowerPoint Presentation</vt:lpstr>
      <vt:lpstr>PowerPoint Presentation</vt:lpstr>
      <vt:lpstr>Isotherm Parameters</vt:lpstr>
      <vt:lpstr>PowerPoint Presentation</vt:lpstr>
      <vt:lpstr>PowerPoint Presentation</vt:lpstr>
      <vt:lpstr>Surface Complexation with PHREEQC and Python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Radium Sorption Results</dc:title>
  <dc:creator>Michael Chen</dc:creator>
  <cp:lastModifiedBy>Michael Chen</cp:lastModifiedBy>
  <cp:revision>5</cp:revision>
  <dcterms:created xsi:type="dcterms:W3CDTF">2016-04-08T14:20:49Z</dcterms:created>
  <dcterms:modified xsi:type="dcterms:W3CDTF">2016-04-08T14:54:29Z</dcterms:modified>
</cp:coreProperties>
</file>