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4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5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3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0073F-64D9-41C6-AFCE-2DD7C5A9D9F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7B78-9403-44B9-B4C8-255628A1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Studies of radioisotopes as tracers for groundwater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Chen</a:t>
            </a:r>
          </a:p>
          <a:p>
            <a:r>
              <a:rPr lang="en-US" dirty="0" smtClean="0"/>
              <a:t>Thesis Proposal</a:t>
            </a:r>
          </a:p>
          <a:p>
            <a:r>
              <a:rPr lang="en-US" smtClean="0"/>
              <a:t>3/5/2015</a:t>
            </a:r>
          </a:p>
        </p:txBody>
      </p:sp>
    </p:spTree>
    <p:extLst>
      <p:ext uri="{BB962C8B-B14F-4D97-AF65-F5344CB8AC3E}">
        <p14:creationId xmlns:p14="http://schemas.microsoft.com/office/powerpoint/2010/main" val="25273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thesis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Radioisotopes present a suite of tracers for many groundwater processes</a:t>
            </a:r>
          </a:p>
          <a:p>
            <a:pPr lvl="1"/>
            <a:r>
              <a:rPr lang="en-US" dirty="0" smtClean="0"/>
              <a:t>Natural vs anthropogenic</a:t>
            </a:r>
          </a:p>
          <a:p>
            <a:pPr lvl="1"/>
            <a:r>
              <a:rPr lang="en-US" dirty="0" smtClean="0"/>
              <a:t>Point and distributed sources</a:t>
            </a:r>
          </a:p>
          <a:p>
            <a:r>
              <a:rPr lang="en-US" dirty="0" smtClean="0"/>
              <a:t>Improved understanding of geochemistry enables tracer usage</a:t>
            </a:r>
          </a:p>
          <a:p>
            <a:pPr lvl="1"/>
            <a:r>
              <a:rPr lang="en-US" dirty="0" err="1" smtClean="0"/>
              <a:t>Sorptive</a:t>
            </a:r>
            <a:r>
              <a:rPr lang="en-US" dirty="0" smtClean="0"/>
              <a:t> processes</a:t>
            </a:r>
          </a:p>
          <a:p>
            <a:pPr lvl="1"/>
            <a:r>
              <a:rPr lang="en-US" dirty="0" smtClean="0"/>
              <a:t>Redox chemistry</a:t>
            </a:r>
          </a:p>
        </p:txBody>
      </p:sp>
    </p:spTree>
    <p:extLst>
      <p:ext uri="{BB962C8B-B14F-4D97-AF65-F5344CB8AC3E}">
        <p14:creationId xmlns:p14="http://schemas.microsoft.com/office/powerpoint/2010/main" val="405246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9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Iodine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Studies of radioisotopes as tracers for groundwater</vt:lpstr>
      <vt:lpstr>Previous Research</vt:lpstr>
      <vt:lpstr>Overview</vt:lpstr>
      <vt:lpstr>What is this thesis about?</vt:lpstr>
      <vt:lpstr>Radium</vt:lpstr>
      <vt:lpstr>Iodine</vt:lpstr>
      <vt:lpstr>Summary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of radioisotopes as tracers for groundwater</dc:title>
  <dc:creator>Michael Chen</dc:creator>
  <cp:lastModifiedBy>Michael Chen</cp:lastModifiedBy>
  <cp:revision>5</cp:revision>
  <dcterms:created xsi:type="dcterms:W3CDTF">2015-02-25T15:18:44Z</dcterms:created>
  <dcterms:modified xsi:type="dcterms:W3CDTF">2015-02-26T23:24:12Z</dcterms:modified>
</cp:coreProperties>
</file>