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134" r:id="rId70"/>
    <p:sldId id="811" r:id="rId71"/>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7230" autoAdjust="0"/>
  </p:normalViewPr>
  <p:slideViewPr>
    <p:cSldViewPr>
      <p:cViewPr varScale="1">
        <p:scale>
          <a:sx n="73" d="100"/>
          <a:sy n="73" d="100"/>
        </p:scale>
        <p:origin x="1074"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2018/7/27</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2018/7/27</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了。</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zh/v1/Git-%E5%88%86%E6%94%AF-%E4%BD%95%E8%B0%93%E5%88%86%E6%94%A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s://www.cnblogs.com/kidsitcn/p/4513297.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70</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71181</TotalTime>
  <Words>4304</Words>
  <Application>Microsoft Office PowerPoint</Application>
  <PresentationFormat>全屏显示(16:10)</PresentationFormat>
  <Paragraphs>458</Paragraphs>
  <Slides>70</Slides>
  <Notes>70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MHeiTGB-Medium-U</vt:lpstr>
      <vt:lpstr>仿宋_GB2312</vt:lpstr>
      <vt:lpstr>楷体</vt:lpstr>
      <vt:lpstr>楷体_GB2312</vt:lpstr>
      <vt:lpstr>宋体</vt:lpstr>
      <vt:lpstr>Microsoft YaHei</vt:lpstr>
      <vt:lpstr>Microsoft YaHei</vt:lpstr>
      <vt:lpstr>Arial</vt:lpstr>
      <vt:lpstr>Calibri</vt:lpstr>
      <vt:lpstr>Times New Roman</vt:lpstr>
      <vt:lpstr>Wingdings</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8660</cp:revision>
  <cp:lastPrinted>2411-12-30T00:00:00Z</cp:lastPrinted>
  <dcterms:created xsi:type="dcterms:W3CDTF">2008-09-16T14:35:00Z</dcterms:created>
  <dcterms:modified xsi:type="dcterms:W3CDTF">2018-07-27T09:28:43Z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