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1" r:id="rId34"/>
    <p:sldId id="1177" r:id="rId35"/>
    <p:sldId id="1178" r:id="rId36"/>
    <p:sldId id="1179" r:id="rId37"/>
    <p:sldId id="1180" r:id="rId38"/>
    <p:sldId id="1174" r:id="rId39"/>
    <p:sldId id="1175" r:id="rId40"/>
    <p:sldId id="1134" r:id="rId41"/>
    <p:sldId id="811" r:id="rId42"/>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553" autoAdjust="0"/>
  </p:normalViewPr>
  <p:slideViewPr>
    <p:cSldViewPr>
      <p:cViewPr varScale="1">
        <p:scale>
          <a:sx n="76" d="100"/>
          <a:sy n="76" d="100"/>
        </p:scale>
        <p:origin x="1014"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2018/7/25</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2018/7/25</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大家理解不一</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大家理解不一</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大家理解不一</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分支</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a:t>
            </a:r>
            <a:r>
              <a:rPr lang="zh-CN" altLang="en-US" sz="1400" b="0" dirty="0"/>
              <a:t>指针，它在每次提交的时候都会自动向前移动。</a:t>
            </a:r>
            <a:endParaRPr lang="en-US" altLang="zh-CN" sz="1400" b="0" dirty="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31" y="1596834"/>
            <a:ext cx="4541045"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a:t>
            </a:r>
            <a:r>
              <a:rPr lang="zh-CN" altLang="en-US" sz="1400" b="0" dirty="0"/>
              <a:t>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endParaRPr lang="en-US" altLang="zh-CN" sz="1400" b="0" dirty="0"/>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可以指向一个提交（应避免造成这种情况）。</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Q&amp;A</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6" name="矩形 5"/>
          <p:cNvSpPr/>
          <p:nvPr/>
        </p:nvSpPr>
        <p:spPr>
          <a:xfrm>
            <a:off x="3516490" y="1273324"/>
            <a:ext cx="2999725" cy="3170099"/>
          </a:xfrm>
          <a:prstGeom prst="rect">
            <a:avLst/>
          </a:prstGeom>
          <a:noFill/>
        </p:spPr>
        <p:txBody>
          <a:bodyPr wrap="square" lIns="91440" tIns="45720" rIns="91440" bIns="45720">
            <a:spAutoFit/>
          </a:bodyPr>
          <a:lstStyle/>
          <a:p>
            <a:pPr algn="ctr"/>
            <a:r>
              <a:rPr lang="zh-CN" altLang="en-US" sz="20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zh-CN" altLang="en-US" sz="20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41</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70754</TotalTime>
  <Words>2765</Words>
  <Application>Microsoft Office PowerPoint</Application>
  <PresentationFormat>全屏显示(16:10)</PresentationFormat>
  <Paragraphs>312</Paragraphs>
  <Slides>41</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MHeiTGB-Medium-U</vt:lpstr>
      <vt:lpstr>仿宋_GB2312</vt:lpstr>
      <vt:lpstr>楷体</vt:lpstr>
      <vt:lpstr>楷体_GB2312</vt:lpstr>
      <vt:lpstr>宋体</vt:lpstr>
      <vt:lpstr>微软雅黑</vt:lpstr>
      <vt:lpstr>微软雅黑</vt:lpstr>
      <vt:lpstr>Arial</vt:lpstr>
      <vt:lpstr>Calibri</vt:lpstr>
      <vt:lpstr>Times New Roman</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8600</cp:revision>
  <cp:lastPrinted>2411-12-30T00:00:00Z</cp:lastPrinted>
  <dcterms:created xsi:type="dcterms:W3CDTF">2008-09-16T14:35:00Z</dcterms:created>
  <dcterms:modified xsi:type="dcterms:W3CDTF">2018-07-25T09:56:43Z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