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787" r:id="rId2"/>
    <p:sldId id="1002" r:id="rId3"/>
    <p:sldId id="1004" r:id="rId4"/>
    <p:sldId id="1139" r:id="rId5"/>
    <p:sldId id="1140" r:id="rId6"/>
    <p:sldId id="1141" r:id="rId7"/>
    <p:sldId id="1142" r:id="rId8"/>
    <p:sldId id="1143" r:id="rId9"/>
    <p:sldId id="1144" r:id="rId10"/>
    <p:sldId id="1145" r:id="rId11"/>
    <p:sldId id="1146" r:id="rId12"/>
    <p:sldId id="1134" r:id="rId13"/>
    <p:sldId id="811" r:id="rId14"/>
  </p:sldIdLst>
  <p:sldSz cx="9144000" cy="5715000" type="screen16x10"/>
  <p:notesSz cx="6797675" cy="9928225"/>
  <p:defaultTextStyle>
    <a:defPPr>
      <a:defRPr lang="zh-CN"/>
    </a:defPPr>
    <a:lvl1pPr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2" userDrawn="1">
          <p15:clr>
            <a:srgbClr val="A4A3A4"/>
          </p15:clr>
        </p15:guide>
        <p15:guide id="2" orient="horz" pos="1818" userDrawn="1">
          <p15:clr>
            <a:srgbClr val="A4A3A4"/>
          </p15:clr>
        </p15:guide>
        <p15:guide id="3" pos="2921"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王双" initials="AWS王" lastIdx="4" clrIdx="0"/>
  <p:cmAuthor id="1" name="崔炳鑫" initials="CBX" lastIdx="3" clrIdx="1"/>
  <p:cmAuthor id="2" name="冯立松" initials="FLS" lastIdx="1" clrIdx="2"/>
  <p:cmAuthor id="3" name="Chen Ji Zhou 陈纪州" initials="CJZ"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39D2B"/>
    <a:srgbClr val="FFCC00"/>
    <a:srgbClr val="FFFF00"/>
    <a:srgbClr val="FFC000"/>
    <a:srgbClr val="A4BED0"/>
    <a:srgbClr val="F3BA2D"/>
    <a:srgbClr val="E89658"/>
    <a:srgbClr val="6A8B8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43" autoAdjust="0"/>
    <p:restoredTop sz="89568" autoAdjust="0"/>
  </p:normalViewPr>
  <p:slideViewPr>
    <p:cSldViewPr>
      <p:cViewPr varScale="1">
        <p:scale>
          <a:sx n="134" d="100"/>
          <a:sy n="134" d="100"/>
        </p:scale>
        <p:origin x="678" y="96"/>
      </p:cViewPr>
      <p:guideLst>
        <p:guide orient="horz" pos="2182"/>
        <p:guide orient="horz" pos="1818"/>
        <p:guide pos="2921"/>
      </p:guideLst>
    </p:cSldViewPr>
  </p:slideViewPr>
  <p:outlineViewPr>
    <p:cViewPr>
      <p:scale>
        <a:sx n="33" d="100"/>
        <a:sy n="33" d="100"/>
      </p:scale>
      <p:origin x="0" y="-7164"/>
    </p:cViewPr>
  </p:outlineViewPr>
  <p:notesTextViewPr>
    <p:cViewPr>
      <p:scale>
        <a:sx n="100" d="100"/>
        <a:sy n="100" d="100"/>
      </p:scale>
      <p:origin x="0" y="0"/>
    </p:cViewPr>
  </p:notesTextViewPr>
  <p:sorterViewPr>
    <p:cViewPr>
      <p:scale>
        <a:sx n="66" d="100"/>
        <a:sy n="66" d="100"/>
      </p:scale>
      <p:origin x="0" y="-2178"/>
    </p:cViewPr>
  </p:sorterViewPr>
  <p:notesViewPr>
    <p:cSldViewPr>
      <p:cViewPr varScale="1">
        <p:scale>
          <a:sx n="81" d="100"/>
          <a:sy n="81" d="100"/>
        </p:scale>
        <p:origin x="3996" y="11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2450" name="Rectangle 2"/>
          <p:cNvSpPr>
            <a:spLocks noGrp="1" noChangeArrowheads="1"/>
          </p:cNvSpPr>
          <p:nvPr>
            <p:ph type="hdr" sz="quarter"/>
          </p:nvPr>
        </p:nvSpPr>
        <p:spPr bwMode="auto">
          <a:xfrm>
            <a:off x="0" y="0"/>
            <a:ext cx="2944813" cy="496888"/>
          </a:xfrm>
          <a:prstGeom prst="rect">
            <a:avLst/>
          </a:prstGeom>
          <a:noFill/>
          <a:ln w="9525">
            <a:noFill/>
            <a:miter lim="800000"/>
          </a:ln>
          <a:effectLst/>
        </p:spPr>
        <p:txBody>
          <a:bodyPr vert="horz" wrap="square" lIns="91440" tIns="45720" rIns="91440" bIns="45720" numCol="1" anchor="t" anchorCtr="0" compatLnSpc="1"/>
          <a:lstStyle>
            <a:lvl1pPr algn="l"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endParaRPr lang="zh-CN" altLang="en-US"/>
          </a:p>
        </p:txBody>
      </p:sp>
      <p:sp>
        <p:nvSpPr>
          <p:cNvPr id="232451" name="Rectangle 3"/>
          <p:cNvSpPr>
            <a:spLocks noGrp="1" noChangeArrowheads="1"/>
          </p:cNvSpPr>
          <p:nvPr>
            <p:ph type="dt" sz="quarter" idx="1"/>
          </p:nvPr>
        </p:nvSpPr>
        <p:spPr bwMode="auto">
          <a:xfrm>
            <a:off x="3851275" y="0"/>
            <a:ext cx="2944813" cy="496888"/>
          </a:xfrm>
          <a:prstGeom prst="rect">
            <a:avLst/>
          </a:prstGeom>
          <a:noFill/>
          <a:ln w="9525">
            <a:noFill/>
            <a:miter lim="800000"/>
          </a:ln>
          <a:effectLst/>
        </p:spPr>
        <p:txBody>
          <a:bodyPr vert="horz" wrap="square" lIns="91440" tIns="45720" rIns="91440" bIns="45720" numCol="1" anchor="t" anchorCtr="0" compatLnSpc="1"/>
          <a:lstStyle>
            <a:lvl1pPr algn="r"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fld id="{CDBE1DA3-75B5-4D2E-814E-79807F095759}" type="datetime1">
              <a:rPr lang="zh-CN" altLang="en-US"/>
              <a:pPr>
                <a:defRPr/>
              </a:pPr>
              <a:t>2018/7/10</a:t>
            </a:fld>
            <a:endParaRPr lang="en-US" altLang="zh-CN" dirty="0"/>
          </a:p>
        </p:txBody>
      </p:sp>
      <p:sp>
        <p:nvSpPr>
          <p:cNvPr id="232452" name="Rectangle 4"/>
          <p:cNvSpPr>
            <a:spLocks noGrp="1" noChangeArrowheads="1"/>
          </p:cNvSpPr>
          <p:nvPr>
            <p:ph type="ftr" sz="quarter" idx="2"/>
          </p:nvPr>
        </p:nvSpPr>
        <p:spPr bwMode="auto">
          <a:xfrm>
            <a:off x="0" y="9429750"/>
            <a:ext cx="2944813" cy="496888"/>
          </a:xfrm>
          <a:prstGeom prst="rect">
            <a:avLst/>
          </a:prstGeom>
          <a:noFill/>
          <a:ln w="9525">
            <a:noFill/>
            <a:miter lim="800000"/>
          </a:ln>
          <a:effectLst/>
        </p:spPr>
        <p:txBody>
          <a:bodyPr vert="horz" wrap="square" lIns="91440" tIns="45720" rIns="91440" bIns="45720" numCol="1" anchor="b" anchorCtr="0" compatLnSpc="1"/>
          <a:lstStyle>
            <a:lvl1pPr algn="l"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endParaRPr lang="en-US" altLang="zh-CN" dirty="0"/>
          </a:p>
        </p:txBody>
      </p:sp>
      <p:sp>
        <p:nvSpPr>
          <p:cNvPr id="232453" name="Rectangle 5"/>
          <p:cNvSpPr>
            <a:spLocks noGrp="1" noChangeArrowheads="1"/>
          </p:cNvSpPr>
          <p:nvPr>
            <p:ph type="sldNum" sz="quarter" idx="3"/>
          </p:nvPr>
        </p:nvSpPr>
        <p:spPr bwMode="auto">
          <a:xfrm>
            <a:off x="3851275" y="9429750"/>
            <a:ext cx="2944813" cy="496888"/>
          </a:xfrm>
          <a:prstGeom prst="rect">
            <a:avLst/>
          </a:prstGeom>
          <a:noFill/>
          <a:ln w="9525">
            <a:noFill/>
            <a:miter lim="800000"/>
          </a:ln>
          <a:effectLst/>
        </p:spPr>
        <p:txBody>
          <a:bodyPr vert="horz" wrap="square" lIns="91440" tIns="45720" rIns="91440" bIns="45720" numCol="1" anchor="b" anchorCtr="0" compatLnSpc="1"/>
          <a:lstStyle>
            <a:lvl1pPr algn="r"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fld id="{E092C347-18D4-431C-ADE0-AA8F5717B64B}" type="slidenum">
              <a:rPr lang="zh-CN" altLang="en-US"/>
              <a:pPr>
                <a:defRPr/>
              </a:pPr>
              <a:t>‹#›</a:t>
            </a:fld>
            <a:endParaRPr lang="en-US" altLang="zh-CN" dirty="0"/>
          </a:p>
        </p:txBody>
      </p:sp>
    </p:spTree>
    <p:extLst>
      <p:ext uri="{BB962C8B-B14F-4D97-AF65-F5344CB8AC3E}">
        <p14:creationId xmlns:p14="http://schemas.microsoft.com/office/powerpoint/2010/main" val="28131988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44813" cy="495300"/>
          </a:xfrm>
          <a:prstGeom prst="rect">
            <a:avLst/>
          </a:prstGeom>
          <a:noFill/>
          <a:ln w="9525">
            <a:noFill/>
            <a:miter lim="800000"/>
          </a:ln>
        </p:spPr>
        <p:txBody>
          <a:bodyPr vert="horz" wrap="square" lIns="91585" tIns="45793" rIns="91585" bIns="45793" numCol="1" anchor="t" anchorCtr="0" compatLnSpc="1"/>
          <a:lstStyle>
            <a:lvl1pPr algn="l"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endParaRPr lang="zh-CN" altLang="zh-CN"/>
          </a:p>
        </p:txBody>
      </p:sp>
      <p:sp>
        <p:nvSpPr>
          <p:cNvPr id="3075" name="日期占位符 2"/>
          <p:cNvSpPr>
            <a:spLocks noGrp="1" noChangeArrowheads="1"/>
          </p:cNvSpPr>
          <p:nvPr>
            <p:ph type="dt" idx="1"/>
          </p:nvPr>
        </p:nvSpPr>
        <p:spPr bwMode="auto">
          <a:xfrm>
            <a:off x="3849688" y="0"/>
            <a:ext cx="2946400" cy="495300"/>
          </a:xfrm>
          <a:prstGeom prst="rect">
            <a:avLst/>
          </a:prstGeom>
          <a:noFill/>
          <a:ln w="9525">
            <a:noFill/>
            <a:miter lim="800000"/>
          </a:ln>
        </p:spPr>
        <p:txBody>
          <a:bodyPr vert="horz" wrap="square" lIns="91585" tIns="45793" rIns="91585" bIns="45793" numCol="1" anchor="t" anchorCtr="0" compatLnSpc="1"/>
          <a:lstStyle>
            <a:lvl1pPr algn="r"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fld id="{542C089D-7AD6-4114-BD24-E8C21308C10D}" type="datetime1">
              <a:rPr lang="zh-CN" altLang="en-US"/>
              <a:pPr>
                <a:defRPr/>
              </a:pPr>
              <a:t>2018/7/10</a:t>
            </a:fld>
            <a:endParaRPr lang="en-US" altLang="zh-CN" dirty="0"/>
          </a:p>
        </p:txBody>
      </p:sp>
      <p:sp>
        <p:nvSpPr>
          <p:cNvPr id="23556" name="幻灯片图像占位符 3"/>
          <p:cNvSpPr>
            <a:spLocks noGrp="1" noRot="1" noChangeAspect="1" noChangeArrowheads="1"/>
          </p:cNvSpPr>
          <p:nvPr>
            <p:ph type="sldImg" idx="2"/>
          </p:nvPr>
        </p:nvSpPr>
        <p:spPr bwMode="auto">
          <a:xfrm>
            <a:off x="420688" y="741363"/>
            <a:ext cx="5961062" cy="3727450"/>
          </a:xfrm>
          <a:prstGeom prst="rect">
            <a:avLst/>
          </a:prstGeom>
          <a:noFill/>
          <a:ln w="9525">
            <a:noFill/>
            <a:miter lim="800000"/>
          </a:ln>
        </p:spPr>
      </p:sp>
      <p:sp>
        <p:nvSpPr>
          <p:cNvPr id="3077" name="备注占位符 4"/>
          <p:cNvSpPr>
            <a:spLocks noGrp="1" noChangeArrowheads="1"/>
          </p:cNvSpPr>
          <p:nvPr>
            <p:ph type="body" sz="quarter" idx="3"/>
          </p:nvPr>
        </p:nvSpPr>
        <p:spPr bwMode="auto">
          <a:xfrm>
            <a:off x="677863" y="4713288"/>
            <a:ext cx="5440362" cy="4470400"/>
          </a:xfrm>
          <a:prstGeom prst="rect">
            <a:avLst/>
          </a:prstGeom>
          <a:noFill/>
          <a:ln w="9525">
            <a:noFill/>
            <a:miter lim="800000"/>
          </a:ln>
        </p:spPr>
        <p:txBody>
          <a:bodyPr vert="horz" wrap="square" lIns="91585" tIns="45793" rIns="91585" bIns="45793" numCol="1" anchor="ctr"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页脚占位符 5"/>
          <p:cNvSpPr>
            <a:spLocks noGrp="1" noChangeArrowheads="1"/>
          </p:cNvSpPr>
          <p:nvPr>
            <p:ph type="ftr" sz="quarter" idx="4"/>
          </p:nvPr>
        </p:nvSpPr>
        <p:spPr bwMode="auto">
          <a:xfrm>
            <a:off x="0" y="9431338"/>
            <a:ext cx="2944813" cy="495300"/>
          </a:xfrm>
          <a:prstGeom prst="rect">
            <a:avLst/>
          </a:prstGeom>
          <a:noFill/>
          <a:ln w="9525">
            <a:noFill/>
            <a:miter lim="800000"/>
          </a:ln>
        </p:spPr>
        <p:txBody>
          <a:bodyPr vert="horz" wrap="square" lIns="91585" tIns="45793" rIns="91585" bIns="45793" numCol="1" anchor="b" anchorCtr="0" compatLnSpc="1"/>
          <a:lstStyle>
            <a:lvl1pPr algn="l"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endParaRPr lang="en-US" altLang="zh-CN" dirty="0"/>
          </a:p>
        </p:txBody>
      </p:sp>
      <p:sp>
        <p:nvSpPr>
          <p:cNvPr id="3079" name="灯片编号占位符 6"/>
          <p:cNvSpPr>
            <a:spLocks noGrp="1" noChangeArrowheads="1"/>
          </p:cNvSpPr>
          <p:nvPr>
            <p:ph type="sldNum" sz="quarter" idx="5"/>
          </p:nvPr>
        </p:nvSpPr>
        <p:spPr bwMode="auto">
          <a:xfrm>
            <a:off x="3849688" y="9431338"/>
            <a:ext cx="2946400" cy="495300"/>
          </a:xfrm>
          <a:prstGeom prst="rect">
            <a:avLst/>
          </a:prstGeom>
          <a:noFill/>
          <a:ln w="9525">
            <a:noFill/>
            <a:miter lim="800000"/>
          </a:ln>
        </p:spPr>
        <p:txBody>
          <a:bodyPr vert="horz" wrap="square" lIns="91585" tIns="45793" rIns="91585" bIns="45793" numCol="1" anchor="b" anchorCtr="0" compatLnSpc="1"/>
          <a:lstStyle>
            <a:lvl1pPr algn="r"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fld id="{8D38A83D-84FA-4C8F-BF3C-D7610E318699}" type="slidenum">
              <a:rPr lang="en-US" altLang="zh-CN"/>
              <a:pPr>
                <a:defRPr/>
              </a:pPr>
              <a:t>‹#›</a:t>
            </a:fld>
            <a:endParaRPr lang="zh-CN" altLang="zh-CN"/>
          </a:p>
        </p:txBody>
      </p:sp>
    </p:spTree>
    <p:extLst>
      <p:ext uri="{BB962C8B-B14F-4D97-AF65-F5344CB8AC3E}">
        <p14:creationId xmlns:p14="http://schemas.microsoft.com/office/powerpoint/2010/main" val="14712299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a:t>
            </a:fld>
            <a:endParaRPr lang="zh-CN" altLang="zh-CN"/>
          </a:p>
        </p:txBody>
      </p:sp>
    </p:spTree>
    <p:extLst>
      <p:ext uri="{BB962C8B-B14F-4D97-AF65-F5344CB8AC3E}">
        <p14:creationId xmlns:p14="http://schemas.microsoft.com/office/powerpoint/2010/main" val="1709685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dirty="0" smtClean="0"/>
              <a:t>这里指的主要是文本文件</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10</a:t>
            </a:fld>
            <a:endParaRPr lang="zh-CN" altLang="zh-CN"/>
          </a:p>
        </p:txBody>
      </p:sp>
    </p:spTree>
    <p:extLst>
      <p:ext uri="{BB962C8B-B14F-4D97-AF65-F5344CB8AC3E}">
        <p14:creationId xmlns:p14="http://schemas.microsoft.com/office/powerpoint/2010/main" val="3113080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11</a:t>
            </a:fld>
            <a:endParaRPr lang="zh-CN" altLang="zh-CN"/>
          </a:p>
        </p:txBody>
      </p:sp>
    </p:spTree>
    <p:extLst>
      <p:ext uri="{BB962C8B-B14F-4D97-AF65-F5344CB8AC3E}">
        <p14:creationId xmlns:p14="http://schemas.microsoft.com/office/powerpoint/2010/main" val="2406153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12</a:t>
            </a:fld>
            <a:endParaRPr lang="zh-CN" altLang="zh-CN"/>
          </a:p>
        </p:txBody>
      </p:sp>
    </p:spTree>
    <p:extLst>
      <p:ext uri="{BB962C8B-B14F-4D97-AF65-F5344CB8AC3E}">
        <p14:creationId xmlns:p14="http://schemas.microsoft.com/office/powerpoint/2010/main" val="3751054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13</a:t>
            </a:fld>
            <a:endParaRPr lang="zh-CN" altLang="zh-CN"/>
          </a:p>
        </p:txBody>
      </p:sp>
    </p:spTree>
    <p:extLst>
      <p:ext uri="{BB962C8B-B14F-4D97-AF65-F5344CB8AC3E}">
        <p14:creationId xmlns:p14="http://schemas.microsoft.com/office/powerpoint/2010/main" val="3070756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a:t>
            </a:fld>
            <a:endParaRPr lang="zh-CN" altLang="zh-CN"/>
          </a:p>
        </p:txBody>
      </p:sp>
    </p:spTree>
    <p:extLst>
      <p:ext uri="{BB962C8B-B14F-4D97-AF65-F5344CB8AC3E}">
        <p14:creationId xmlns:p14="http://schemas.microsoft.com/office/powerpoint/2010/main" val="4025913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a:t>
            </a:fld>
            <a:endParaRPr lang="zh-CN" altLang="zh-CN"/>
          </a:p>
        </p:txBody>
      </p:sp>
    </p:spTree>
    <p:extLst>
      <p:ext uri="{BB962C8B-B14F-4D97-AF65-F5344CB8AC3E}">
        <p14:creationId xmlns:p14="http://schemas.microsoft.com/office/powerpoint/2010/main" val="2455364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a:t>
            </a:fld>
            <a:endParaRPr lang="zh-CN" altLang="zh-CN"/>
          </a:p>
        </p:txBody>
      </p:sp>
    </p:spTree>
    <p:extLst>
      <p:ext uri="{BB962C8B-B14F-4D97-AF65-F5344CB8AC3E}">
        <p14:creationId xmlns:p14="http://schemas.microsoft.com/office/powerpoint/2010/main" val="553575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a:t>
            </a:fld>
            <a:endParaRPr lang="zh-CN" altLang="zh-CN"/>
          </a:p>
        </p:txBody>
      </p:sp>
    </p:spTree>
    <p:extLst>
      <p:ext uri="{BB962C8B-B14F-4D97-AF65-F5344CB8AC3E}">
        <p14:creationId xmlns:p14="http://schemas.microsoft.com/office/powerpoint/2010/main" val="1022716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a:t>
            </a:fld>
            <a:endParaRPr lang="zh-CN" altLang="zh-CN"/>
          </a:p>
        </p:txBody>
      </p:sp>
    </p:spTree>
    <p:extLst>
      <p:ext uri="{BB962C8B-B14F-4D97-AF65-F5344CB8AC3E}">
        <p14:creationId xmlns:p14="http://schemas.microsoft.com/office/powerpoint/2010/main" val="802434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a:t>
            </a:fld>
            <a:endParaRPr lang="zh-CN" altLang="zh-CN"/>
          </a:p>
        </p:txBody>
      </p:sp>
    </p:spTree>
    <p:extLst>
      <p:ext uri="{BB962C8B-B14F-4D97-AF65-F5344CB8AC3E}">
        <p14:creationId xmlns:p14="http://schemas.microsoft.com/office/powerpoint/2010/main" val="1844365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8</a:t>
            </a:fld>
            <a:endParaRPr lang="zh-CN" altLang="zh-CN"/>
          </a:p>
        </p:txBody>
      </p:sp>
    </p:spTree>
    <p:extLst>
      <p:ext uri="{BB962C8B-B14F-4D97-AF65-F5344CB8AC3E}">
        <p14:creationId xmlns:p14="http://schemas.microsoft.com/office/powerpoint/2010/main" val="2561412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9</a:t>
            </a:fld>
            <a:endParaRPr lang="zh-CN" altLang="zh-CN"/>
          </a:p>
        </p:txBody>
      </p:sp>
    </p:spTree>
    <p:extLst>
      <p:ext uri="{BB962C8B-B14F-4D97-AF65-F5344CB8AC3E}">
        <p14:creationId xmlns:p14="http://schemas.microsoft.com/office/powerpoint/2010/main" val="31406187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 name="图片 5" descr="图片2.jpg"/>
          <p:cNvPicPr>
            <a:picLocks noChangeAspect="1"/>
          </p:cNvPicPr>
          <p:nvPr/>
        </p:nvPicPr>
        <p:blipFill>
          <a:blip r:embed="rId2" cstate="print"/>
          <a:stretch>
            <a:fillRect/>
          </a:stretch>
        </p:blipFill>
        <p:spPr>
          <a:xfrm>
            <a:off x="1730" y="22820"/>
            <a:ext cx="9140564" cy="5715000"/>
          </a:xfrm>
          <a:prstGeom prst="rect">
            <a:avLst/>
          </a:prstGeom>
        </p:spPr>
      </p:pic>
      <p:sp>
        <p:nvSpPr>
          <p:cNvPr id="6146" name="Rectangle 2"/>
          <p:cNvSpPr>
            <a:spLocks noGrp="1" noChangeArrowheads="1"/>
          </p:cNvSpPr>
          <p:nvPr>
            <p:ph type="ctrTitle"/>
          </p:nvPr>
        </p:nvSpPr>
        <p:spPr>
          <a:xfrm>
            <a:off x="121359" y="2154273"/>
            <a:ext cx="7379619" cy="1239017"/>
          </a:xfrm>
        </p:spPr>
        <p:txBody>
          <a:bodyPr/>
          <a:lstStyle>
            <a:lvl1pPr algn="l">
              <a:defRPr sz="3800"/>
            </a:lvl1pPr>
          </a:lstStyle>
          <a:p>
            <a:r>
              <a:rPr lang="zh-CN" altLang="en-US" dirty="0" smtClean="0"/>
              <a:t>单击此处编辑母版标题样式</a:t>
            </a:r>
            <a:endParaRPr lang="zh-CN" altLang="en-US" dirty="0"/>
          </a:p>
        </p:txBody>
      </p:sp>
      <p:sp>
        <p:nvSpPr>
          <p:cNvPr id="6147" name="Rectangle 3"/>
          <p:cNvSpPr>
            <a:spLocks noGrp="1" noChangeArrowheads="1"/>
          </p:cNvSpPr>
          <p:nvPr>
            <p:ph type="subTitle" idx="1"/>
          </p:nvPr>
        </p:nvSpPr>
        <p:spPr>
          <a:xfrm>
            <a:off x="1308402" y="3810009"/>
            <a:ext cx="6621188" cy="535785"/>
          </a:xfrm>
        </p:spPr>
        <p:txBody>
          <a:bodyPr/>
          <a:lstStyle>
            <a:lvl1pPr marL="0" indent="0" algn="r">
              <a:buFontTx/>
              <a:buNone/>
              <a:defRPr sz="2400"/>
            </a:lvl1pPr>
          </a:lstStyle>
          <a:p>
            <a:r>
              <a:rPr lang="zh-CN" altLang="en-US" dirty="0" smtClean="0"/>
              <a:t>单击此处编辑母版副标题样式</a:t>
            </a:r>
            <a:endParaRPr lang="zh-CN" altLang="en-US" dirty="0"/>
          </a:p>
        </p:txBody>
      </p:sp>
      <p:sp>
        <p:nvSpPr>
          <p:cNvPr id="7" name="矩形 6"/>
          <p:cNvSpPr/>
          <p:nvPr/>
        </p:nvSpPr>
        <p:spPr>
          <a:xfrm>
            <a:off x="3463987" y="5372997"/>
            <a:ext cx="2483856" cy="225462"/>
          </a:xfrm>
          <a:prstGeom prst="rect">
            <a:avLst/>
          </a:prstGeom>
        </p:spPr>
        <p:txBody>
          <a:bodyPr wrap="none" lIns="86123" tIns="43061" rIns="86123" bIns="43061">
            <a:spAutoFit/>
          </a:bodyPr>
          <a:lstStyle/>
          <a:p>
            <a:pPr defTabSz="878197" fontAlgn="auto">
              <a:spcBef>
                <a:spcPts val="0"/>
              </a:spcBef>
              <a:spcAft>
                <a:spcPts val="0"/>
              </a:spcAft>
            </a:pPr>
            <a:r>
              <a:rPr lang="en-US" altLang="zh-CN" sz="900" b="0" dirty="0">
                <a:solidFill>
                  <a:prstClr val="black"/>
                </a:solidFill>
                <a:ea typeface="仿宋_GB2312" panose="02010609030101010101" pitchFamily="49" charset="-122"/>
                <a:cs typeface="Arial" panose="020B0604020202020204" pitchFamily="34" charset="0"/>
              </a:rPr>
              <a:t>© </a:t>
            </a:r>
            <a:r>
              <a:rPr lang="zh-CN" altLang="en-US" sz="900" b="0" dirty="0">
                <a:solidFill>
                  <a:prstClr val="black"/>
                </a:solidFill>
                <a:latin typeface="楷体_GB2312" panose="02010609030101010101" pitchFamily="49" charset="-122"/>
                <a:ea typeface="楷体_GB2312" panose="02010609030101010101" pitchFamily="49" charset="-122"/>
              </a:rPr>
              <a:t>华润（集团）有限公司 未经授权 禁止翻印</a:t>
            </a:r>
          </a:p>
        </p:txBody>
      </p:sp>
      <p:sp>
        <p:nvSpPr>
          <p:cNvPr id="10" name="Rectangle 6"/>
          <p:cNvSpPr>
            <a:spLocks noGrp="1" noChangeArrowheads="1"/>
          </p:cNvSpPr>
          <p:nvPr>
            <p:ph type="sldNum" sz="quarter" idx="12"/>
          </p:nvPr>
        </p:nvSpPr>
        <p:spPr>
          <a:xfrm>
            <a:off x="6952725" y="5417364"/>
            <a:ext cx="1976996" cy="396715"/>
          </a:xfrm>
          <a:prstGeom prst="rect">
            <a:avLst/>
          </a:prstGeom>
        </p:spPr>
        <p:txBody>
          <a:bodyPr/>
          <a:lstStyle>
            <a:lvl1pPr algn="r">
              <a:defRPr sz="1000"/>
            </a:lvl1pPr>
          </a:lstStyle>
          <a:p>
            <a:fld id="{29196A47-ACC8-427D-8E11-201A6A81D034}" type="slidenum">
              <a:rPr lang="zh-CN" altLang="en-US" smtClean="0">
                <a:solidFill>
                  <a:prstClr val="black"/>
                </a:solidFill>
              </a:rPr>
              <a:pPr/>
              <a:t>‹#›</a:t>
            </a:fld>
            <a:endParaRPr lang="zh-CN" altLang="en-US">
              <a:solidFill>
                <a:prstClr val="black"/>
              </a:solidFill>
            </a:endParaRPr>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3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85331" y="853457"/>
            <a:ext cx="8230076" cy="3968590"/>
          </a:xfrm>
        </p:spPr>
        <p:txBody>
          <a:bodyPr/>
          <a:lstStyle>
            <a:lvl1pPr>
              <a:defRPr sz="1700">
                <a:latin typeface="微软雅黑" panose="020B0503020204020204" pitchFamily="34" charset="-122"/>
                <a:ea typeface="微软雅黑" panose="020B0503020204020204" pitchFamily="34" charset="-122"/>
              </a:defRPr>
            </a:lvl1pPr>
            <a:lvl2pPr>
              <a:defRPr sz="1500">
                <a:latin typeface="微软雅黑" panose="020B0503020204020204" pitchFamily="34" charset="-122"/>
                <a:ea typeface="微软雅黑" panose="020B0503020204020204" pitchFamily="34" charset="-122"/>
              </a:defRPr>
            </a:lvl2pPr>
            <a:lvl3pPr>
              <a:defRPr sz="1500">
                <a:latin typeface="微软雅黑" panose="020B0503020204020204" pitchFamily="34" charset="-122"/>
                <a:ea typeface="微软雅黑" panose="020B0503020204020204" pitchFamily="34" charset="-122"/>
              </a:defRPr>
            </a:lvl3pPr>
            <a:lvl4pPr>
              <a:defRPr sz="1500">
                <a:latin typeface="微软雅黑" panose="020B0503020204020204" pitchFamily="34" charset="-122"/>
                <a:ea typeface="微软雅黑" panose="020B0503020204020204" pitchFamily="34" charset="-122"/>
              </a:defRPr>
            </a:lvl4pPr>
            <a:lvl5pPr>
              <a:defRPr sz="15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Rectangle 6"/>
          <p:cNvSpPr>
            <a:spLocks noGrp="1" noChangeArrowheads="1"/>
          </p:cNvSpPr>
          <p:nvPr>
            <p:ph type="sldNum" sz="quarter" idx="12"/>
          </p:nvPr>
        </p:nvSpPr>
        <p:spPr>
          <a:xfrm>
            <a:off x="6952725" y="5417364"/>
            <a:ext cx="1976996" cy="396715"/>
          </a:xfrm>
          <a:prstGeom prst="rect">
            <a:avLst/>
          </a:prstGeom>
        </p:spPr>
        <p:txBody>
          <a:bodyPr/>
          <a:lstStyle>
            <a:lvl1pPr algn="r">
              <a:defRPr sz="1000"/>
            </a:lvl1pPr>
          </a:lstStyle>
          <a:p>
            <a:fld id="{86F0E3FA-EBE8-4184-B68E-FC61E6CBEA65}"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Rectangle 6"/>
          <p:cNvSpPr>
            <a:spLocks noGrp="1" noChangeArrowheads="1"/>
          </p:cNvSpPr>
          <p:nvPr>
            <p:ph type="sldNum" sz="quarter" idx="12"/>
          </p:nvPr>
        </p:nvSpPr>
        <p:spPr>
          <a:xfrm>
            <a:off x="6952725" y="5417364"/>
            <a:ext cx="1976996" cy="396715"/>
          </a:xfrm>
          <a:prstGeom prst="rect">
            <a:avLst/>
          </a:prstGeom>
        </p:spPr>
        <p:txBody>
          <a:bodyPr/>
          <a:lstStyle>
            <a:lvl1pPr algn="r">
              <a:defRPr sz="1000"/>
            </a:lvl1pPr>
          </a:lstStyle>
          <a:p>
            <a:fld id="{29196A47-ACC8-427D-8E11-201A6A81D034}"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 name="图片 6" descr="图片1.jpg"/>
          <p:cNvPicPr>
            <a:picLocks noChangeAspect="1"/>
          </p:cNvPicPr>
          <p:nvPr/>
        </p:nvPicPr>
        <p:blipFill>
          <a:blip r:embed="rId5" cstate="print"/>
          <a:srcRect t="89613"/>
          <a:stretch>
            <a:fillRect/>
          </a:stretch>
        </p:blipFill>
        <p:spPr>
          <a:xfrm>
            <a:off x="33" y="5444792"/>
            <a:ext cx="9144000" cy="270208"/>
          </a:xfrm>
          <a:prstGeom prst="rect">
            <a:avLst/>
          </a:prstGeom>
        </p:spPr>
      </p:pic>
      <p:sp>
        <p:nvSpPr>
          <p:cNvPr id="1027" name="Rectangle 2"/>
          <p:cNvSpPr>
            <a:spLocks noGrp="1" noChangeArrowheads="1"/>
          </p:cNvSpPr>
          <p:nvPr>
            <p:ph type="title"/>
          </p:nvPr>
        </p:nvSpPr>
        <p:spPr bwMode="auto">
          <a:xfrm>
            <a:off x="958690" y="119530"/>
            <a:ext cx="5756452" cy="475771"/>
          </a:xfrm>
          <a:prstGeom prst="rect">
            <a:avLst/>
          </a:prstGeom>
        </p:spPr>
        <p:txBody>
          <a:bodyPr lIns="79242" tIns="39621" rIns="79242" bIns="39621"/>
          <a:lstStyle/>
          <a:p>
            <a:pPr marL="0" marR="0" lvl="0" indent="0" algn="l" defTabSz="861052" rtl="0" eaLnBrk="1" fontAlgn="base" latinLnBrk="0" hangingPunct="1">
              <a:lnSpc>
                <a:spcPct val="100000"/>
              </a:lnSpc>
              <a:spcBef>
                <a:spcPct val="0"/>
              </a:spcBef>
              <a:spcAft>
                <a:spcPct val="0"/>
              </a:spcAft>
              <a:buClrTx/>
              <a:buSzTx/>
              <a:buFontTx/>
              <a:buNone/>
              <a:defRPr/>
            </a:pPr>
            <a:r>
              <a:rPr lang="zh-CN" altLang="en-US" smtClean="0"/>
              <a:t>单击此处编辑母版标题样式</a:t>
            </a:r>
          </a:p>
        </p:txBody>
      </p:sp>
      <p:sp>
        <p:nvSpPr>
          <p:cNvPr id="1028" name="Rectangle 3"/>
          <p:cNvSpPr>
            <a:spLocks noGrp="1" noChangeArrowheads="1"/>
          </p:cNvSpPr>
          <p:nvPr>
            <p:ph type="body" idx="1"/>
          </p:nvPr>
        </p:nvSpPr>
        <p:spPr bwMode="auto">
          <a:xfrm>
            <a:off x="485331" y="952489"/>
            <a:ext cx="8230076" cy="3968590"/>
          </a:xfrm>
          <a:prstGeom prst="rect">
            <a:avLst/>
          </a:prstGeom>
          <a:noFill/>
          <a:ln w="9525">
            <a:noFill/>
            <a:miter lim="800000"/>
          </a:ln>
        </p:spPr>
        <p:txBody>
          <a:bodyPr vert="horz" wrap="square" lIns="79242" tIns="39621" rIns="79242" bIns="39621" numCol="1" anchor="t" anchorCtr="0" compatLnSpc="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 name="矩形 9"/>
          <p:cNvSpPr/>
          <p:nvPr/>
        </p:nvSpPr>
        <p:spPr>
          <a:xfrm>
            <a:off x="3464005" y="5508493"/>
            <a:ext cx="2227375" cy="210074"/>
          </a:xfrm>
          <a:prstGeom prst="rect">
            <a:avLst/>
          </a:prstGeom>
        </p:spPr>
        <p:txBody>
          <a:bodyPr wrap="none" lIns="86123" tIns="43061" rIns="86123" bIns="43061">
            <a:spAutoFit/>
          </a:bodyPr>
          <a:lstStyle/>
          <a:p>
            <a:pPr defTabSz="878197" fontAlgn="auto">
              <a:spcBef>
                <a:spcPts val="0"/>
              </a:spcBef>
              <a:spcAft>
                <a:spcPts val="0"/>
              </a:spcAft>
            </a:pPr>
            <a:r>
              <a:rPr lang="en-US" altLang="zh-CN" sz="800" b="0" dirty="0">
                <a:solidFill>
                  <a:prstClr val="black"/>
                </a:solidFill>
                <a:ea typeface="仿宋_GB2312" panose="02010609030101010101" pitchFamily="49" charset="-122"/>
                <a:cs typeface="Arial" panose="020B0604020202020204" pitchFamily="34" charset="0"/>
              </a:rPr>
              <a:t>© </a:t>
            </a:r>
            <a:r>
              <a:rPr lang="zh-CN" altLang="en-US" sz="800" b="0" dirty="0">
                <a:solidFill>
                  <a:prstClr val="black"/>
                </a:solidFill>
                <a:latin typeface="楷体_GB2312" panose="02010609030101010101" pitchFamily="49" charset="-122"/>
                <a:ea typeface="楷体_GB2312" panose="02010609030101010101" pitchFamily="49" charset="-122"/>
              </a:rPr>
              <a:t>华润（集团）有限公司 未经授权 禁止翻印</a:t>
            </a:r>
          </a:p>
        </p:txBody>
      </p:sp>
      <p:pic>
        <p:nvPicPr>
          <p:cNvPr id="11" name="图片 10" descr="图片1.jpg"/>
          <p:cNvPicPr>
            <a:picLocks noChangeAspect="1"/>
          </p:cNvPicPr>
          <p:nvPr userDrawn="1"/>
        </p:nvPicPr>
        <p:blipFill>
          <a:blip r:embed="rId5" cstate="print"/>
          <a:srcRect t="22636" b="10387"/>
          <a:stretch>
            <a:fillRect/>
          </a:stretch>
        </p:blipFill>
        <p:spPr>
          <a:xfrm>
            <a:off x="0" y="913286"/>
            <a:ext cx="9144000" cy="3827733"/>
          </a:xfrm>
          <a:prstGeom prst="rect">
            <a:avLst/>
          </a:prstGeom>
        </p:spPr>
      </p:pic>
      <p:sp>
        <p:nvSpPr>
          <p:cNvPr id="12" name="Rectangle 6"/>
          <p:cNvSpPr>
            <a:spLocks noGrp="1" noChangeArrowheads="1"/>
          </p:cNvSpPr>
          <p:nvPr>
            <p:ph type="sldNum" sz="quarter" idx="4"/>
          </p:nvPr>
        </p:nvSpPr>
        <p:spPr>
          <a:xfrm>
            <a:off x="7167006" y="5318287"/>
            <a:ext cx="1976995" cy="396715"/>
          </a:xfrm>
          <a:prstGeom prst="rect">
            <a:avLst/>
          </a:prstGeom>
        </p:spPr>
        <p:txBody>
          <a:bodyPr/>
          <a:lstStyle>
            <a:lvl1pPr>
              <a:defRPr>
                <a:solidFill>
                  <a:schemeClr val="tx1"/>
                </a:solidFill>
              </a:defRPr>
            </a:lvl1pPr>
          </a:lstStyle>
          <a:p>
            <a:pPr>
              <a:defRPr/>
            </a:pPr>
            <a:r>
              <a:rPr lang="en-US" altLang="zh-CN" dirty="0" smtClean="0"/>
              <a:t>P.</a:t>
            </a:r>
            <a:fld id="{041A07A7-1C8D-4B89-A5EC-60A81A319A94}" type="slidenum">
              <a:rPr lang="en-US" altLang="zh-CN" dirty="0" smtClean="0"/>
              <a:pPr>
                <a:defRPr/>
              </a:pPr>
              <a:t>‹#›</a:t>
            </a:fld>
            <a:endParaRPr lang="en-US" altLang="zh-CN" dirty="0"/>
          </a:p>
        </p:txBody>
      </p:sp>
      <p:pic>
        <p:nvPicPr>
          <p:cNvPr id="14" name="图片 1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185563" y="110745"/>
            <a:ext cx="891973" cy="57482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transition spd="med">
    <p:wipe dir="r"/>
  </p:transition>
  <p:timing>
    <p:tnLst>
      <p:par>
        <p:cTn id="1" dur="indefinite" restart="never" nodeType="tmRoot"/>
      </p:par>
    </p:tnLst>
  </p:timing>
  <p:hf hdr="0" ftr="0" dt="0"/>
  <p:txStyles>
    <p:titleStyle>
      <a:lvl1pPr algn="l" rtl="0" eaLnBrk="1" fontAlgn="base" hangingPunct="1">
        <a:spcBef>
          <a:spcPct val="0"/>
        </a:spcBef>
        <a:spcAft>
          <a:spcPct val="0"/>
        </a:spcAft>
        <a:defRPr kumimoji="0" lang="zh-CN" altLang="en-US" sz="2600" b="1" i="0" u="none" strike="noStrike" kern="0" cap="none" spc="0" normalizeH="0" baseline="0" noProof="0" smtClean="0">
          <a:ln>
            <a:noFill/>
          </a:ln>
          <a:solidFill>
            <a:srgbClr val="57392F"/>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j-cs"/>
        </a:defRPr>
      </a:lvl1pPr>
      <a:lvl2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2pPr>
      <a:lvl3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3pPr>
      <a:lvl4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4pPr>
      <a:lvl5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5pPr>
      <a:lvl6pPr marL="430526"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6pPr>
      <a:lvl7pPr marL="861686"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7pPr>
      <a:lvl8pPr marL="1292212"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8pPr>
      <a:lvl9pPr marL="1722738"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9pPr>
    </p:titleStyle>
    <p:bodyStyle>
      <a:lvl1pPr marL="323212" indent="-323212" algn="l" rtl="0" eaLnBrk="1" fontAlgn="base" hangingPunct="1">
        <a:spcBef>
          <a:spcPct val="20000"/>
        </a:spcBef>
        <a:spcAft>
          <a:spcPct val="0"/>
        </a:spcAft>
        <a:buChar char="•"/>
        <a:defRPr sz="3000">
          <a:solidFill>
            <a:schemeClr val="tx1"/>
          </a:solidFill>
          <a:latin typeface="+mn-lt"/>
          <a:ea typeface="+mn-ea"/>
          <a:cs typeface="+mn-cs"/>
        </a:defRPr>
      </a:lvl1pPr>
      <a:lvl2pPr marL="699763" indent="-269238" algn="l" rtl="0" eaLnBrk="1" fontAlgn="base" hangingPunct="1">
        <a:spcBef>
          <a:spcPct val="20000"/>
        </a:spcBef>
        <a:spcAft>
          <a:spcPct val="0"/>
        </a:spcAft>
        <a:buChar char="–"/>
        <a:defRPr sz="2600">
          <a:solidFill>
            <a:schemeClr val="tx1"/>
          </a:solidFill>
          <a:latin typeface="+mn-lt"/>
          <a:ea typeface="+mn-ea"/>
        </a:defRPr>
      </a:lvl2pPr>
      <a:lvl3pPr marL="1076949" indent="-215263" algn="l" rtl="0" eaLnBrk="1" fontAlgn="base" hangingPunct="1">
        <a:spcBef>
          <a:spcPct val="20000"/>
        </a:spcBef>
        <a:spcAft>
          <a:spcPct val="0"/>
        </a:spcAft>
        <a:buChar char="•"/>
        <a:defRPr sz="2300">
          <a:solidFill>
            <a:schemeClr val="tx1"/>
          </a:solidFill>
          <a:latin typeface="+mn-lt"/>
          <a:ea typeface="+mn-ea"/>
        </a:defRPr>
      </a:lvl3pPr>
      <a:lvl4pPr marL="1507475" indent="-215263" algn="l" rtl="0" eaLnBrk="1" fontAlgn="base" hangingPunct="1">
        <a:spcBef>
          <a:spcPct val="20000"/>
        </a:spcBef>
        <a:spcAft>
          <a:spcPct val="0"/>
        </a:spcAft>
        <a:buChar char="–"/>
        <a:defRPr sz="1900">
          <a:solidFill>
            <a:schemeClr val="tx1"/>
          </a:solidFill>
          <a:latin typeface="+mn-lt"/>
          <a:ea typeface="+mn-ea"/>
        </a:defRPr>
      </a:lvl4pPr>
      <a:lvl5pPr marL="1938001" indent="-215263" algn="l" rtl="0" eaLnBrk="1" fontAlgn="base" hangingPunct="1">
        <a:spcBef>
          <a:spcPct val="20000"/>
        </a:spcBef>
        <a:spcAft>
          <a:spcPct val="0"/>
        </a:spcAft>
        <a:buChar char="»"/>
        <a:defRPr sz="1900">
          <a:solidFill>
            <a:schemeClr val="tx1"/>
          </a:solidFill>
          <a:latin typeface="+mn-lt"/>
          <a:ea typeface="+mn-ea"/>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p:bodyStyle>
    <p:otherStyle>
      <a:defPPr>
        <a:defRPr lang="zh-CN"/>
      </a:defPPr>
      <a:lvl1pPr marL="0" algn="l" defTabSz="861052" rtl="0" eaLnBrk="1" latinLnBrk="0" hangingPunct="1">
        <a:defRPr sz="1700" kern="1200">
          <a:solidFill>
            <a:schemeClr val="tx1"/>
          </a:solidFill>
          <a:latin typeface="+mn-lt"/>
          <a:ea typeface="+mn-ea"/>
          <a:cs typeface="+mn-cs"/>
        </a:defRPr>
      </a:lvl1pPr>
      <a:lvl2pPr marL="430526" algn="l" defTabSz="861052" rtl="0" eaLnBrk="1" latinLnBrk="0" hangingPunct="1">
        <a:defRPr sz="1700" kern="1200">
          <a:solidFill>
            <a:schemeClr val="tx1"/>
          </a:solidFill>
          <a:latin typeface="+mn-lt"/>
          <a:ea typeface="+mn-ea"/>
          <a:cs typeface="+mn-cs"/>
        </a:defRPr>
      </a:lvl2pPr>
      <a:lvl3pPr marL="861686" algn="l" defTabSz="861052" rtl="0" eaLnBrk="1" latinLnBrk="0" hangingPunct="1">
        <a:defRPr sz="1700" kern="1200">
          <a:solidFill>
            <a:schemeClr val="tx1"/>
          </a:solidFill>
          <a:latin typeface="+mn-lt"/>
          <a:ea typeface="+mn-ea"/>
          <a:cs typeface="+mn-cs"/>
        </a:defRPr>
      </a:lvl3pPr>
      <a:lvl4pPr marL="1292212" algn="l" defTabSz="861052" rtl="0" eaLnBrk="1" latinLnBrk="0" hangingPunct="1">
        <a:defRPr sz="1700" kern="1200">
          <a:solidFill>
            <a:schemeClr val="tx1"/>
          </a:solidFill>
          <a:latin typeface="+mn-lt"/>
          <a:ea typeface="+mn-ea"/>
          <a:cs typeface="+mn-cs"/>
        </a:defRPr>
      </a:lvl4pPr>
      <a:lvl5pPr marL="1722738" algn="l" defTabSz="861052" rtl="0" eaLnBrk="1" latinLnBrk="0" hangingPunct="1">
        <a:defRPr sz="1700" kern="1200">
          <a:solidFill>
            <a:schemeClr val="tx1"/>
          </a:solidFill>
          <a:latin typeface="+mn-lt"/>
          <a:ea typeface="+mn-ea"/>
          <a:cs typeface="+mn-cs"/>
        </a:defRPr>
      </a:lvl5pPr>
      <a:lvl6pPr marL="2153264" algn="l" defTabSz="861052" rtl="0" eaLnBrk="1" latinLnBrk="0" hangingPunct="1">
        <a:defRPr sz="1700" kern="1200">
          <a:solidFill>
            <a:schemeClr val="tx1"/>
          </a:solidFill>
          <a:latin typeface="+mn-lt"/>
          <a:ea typeface="+mn-ea"/>
          <a:cs typeface="+mn-cs"/>
        </a:defRPr>
      </a:lvl6pPr>
      <a:lvl7pPr marL="2584424" algn="l" defTabSz="861052" rtl="0" eaLnBrk="1" latinLnBrk="0" hangingPunct="1">
        <a:defRPr sz="1700" kern="1200">
          <a:solidFill>
            <a:schemeClr val="tx1"/>
          </a:solidFill>
          <a:latin typeface="+mn-lt"/>
          <a:ea typeface="+mn-ea"/>
          <a:cs typeface="+mn-cs"/>
        </a:defRPr>
      </a:lvl7pPr>
      <a:lvl8pPr marL="3014950" algn="l" defTabSz="861052" rtl="0" eaLnBrk="1" latinLnBrk="0" hangingPunct="1">
        <a:defRPr sz="1700" kern="1200">
          <a:solidFill>
            <a:schemeClr val="tx1"/>
          </a:solidFill>
          <a:latin typeface="+mn-lt"/>
          <a:ea typeface="+mn-ea"/>
          <a:cs typeface="+mn-cs"/>
        </a:defRPr>
      </a:lvl8pPr>
      <a:lvl9pPr marL="3445475" algn="l" defTabSz="861052"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scm.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subTitle" idx="1"/>
          </p:nvPr>
        </p:nvSpPr>
        <p:spPr>
          <a:xfrm>
            <a:off x="5076056" y="2735100"/>
            <a:ext cx="1656184" cy="790872"/>
          </a:xfrm>
          <a:prstGeom prst="rect">
            <a:avLst/>
          </a:prstGeom>
        </p:spPr>
        <p:txBody>
          <a:bodyPr/>
          <a:lstStyle/>
          <a:p>
            <a:pPr>
              <a:spcBef>
                <a:spcPts val="481"/>
              </a:spcBef>
              <a:spcAft>
                <a:spcPts val="481"/>
              </a:spcAft>
            </a:pPr>
            <a:r>
              <a:rPr lang="zh-CN" altLang="en-US" sz="1900" b="1" dirty="0">
                <a:latin typeface="微软雅黑" panose="020B0503020204020204" pitchFamily="34" charset="-122"/>
                <a:ea typeface="微软雅黑" panose="020B0503020204020204" pitchFamily="34" charset="-122"/>
                <a:cs typeface="Times New Roman" pitchFamily="18" charset="0"/>
              </a:rPr>
              <a:t>马陈炤</a:t>
            </a:r>
            <a:endParaRPr lang="en-US" altLang="zh-CN" sz="1900" b="1" dirty="0">
              <a:latin typeface="微软雅黑" panose="020B0503020204020204" pitchFamily="34" charset="-122"/>
              <a:ea typeface="微软雅黑" panose="020B0503020204020204" pitchFamily="34" charset="-122"/>
              <a:cs typeface="Times New Roman" pitchFamily="18" charset="0"/>
            </a:endParaRPr>
          </a:p>
          <a:p>
            <a:pPr>
              <a:spcBef>
                <a:spcPts val="481"/>
              </a:spcBef>
              <a:spcAft>
                <a:spcPts val="481"/>
              </a:spcAft>
            </a:pPr>
            <a:r>
              <a:rPr lang="en-US" altLang="zh-CN" sz="1900" b="1" dirty="0" smtClean="0">
                <a:latin typeface="微软雅黑" panose="020B0503020204020204" pitchFamily="34" charset="-122"/>
                <a:ea typeface="微软雅黑" panose="020B0503020204020204" pitchFamily="34" charset="-122"/>
                <a:cs typeface="Times New Roman" pitchFamily="18" charset="0"/>
              </a:rPr>
              <a:t>2018</a:t>
            </a:r>
            <a:r>
              <a:rPr lang="zh-CN" altLang="en-US" sz="1900" b="1" dirty="0" smtClean="0">
                <a:latin typeface="微软雅黑" panose="020B0503020204020204" pitchFamily="34" charset="-122"/>
                <a:ea typeface="微软雅黑" panose="020B0503020204020204" pitchFamily="34" charset="-122"/>
                <a:cs typeface="Arial" charset="0"/>
              </a:rPr>
              <a:t>年</a:t>
            </a:r>
            <a:r>
              <a:rPr lang="en-US" altLang="zh-CN" sz="1900" b="1" dirty="0">
                <a:latin typeface="微软雅黑" panose="020B0503020204020204" pitchFamily="34" charset="-122"/>
                <a:ea typeface="微软雅黑" panose="020B0503020204020204" pitchFamily="34" charset="-122"/>
                <a:cs typeface="Times New Roman" pitchFamily="18" charset="0"/>
              </a:rPr>
              <a:t>7</a:t>
            </a:r>
            <a:r>
              <a:rPr lang="zh-CN" altLang="en-US" sz="1900" b="1" dirty="0" smtClean="0">
                <a:latin typeface="微软雅黑" panose="020B0503020204020204" pitchFamily="34" charset="-122"/>
                <a:ea typeface="微软雅黑" panose="020B0503020204020204" pitchFamily="34" charset="-122"/>
                <a:cs typeface="Arial" charset="0"/>
              </a:rPr>
              <a:t>月</a:t>
            </a:r>
            <a:endParaRPr lang="zh-CN" altLang="en-US" sz="1900" b="1" dirty="0">
              <a:solidFill>
                <a:schemeClr val="accent2"/>
              </a:solidFill>
              <a:latin typeface="微软雅黑" panose="020B0503020204020204" pitchFamily="34" charset="-122"/>
              <a:ea typeface="微软雅黑" panose="020B0503020204020204" pitchFamily="34" charset="-122"/>
            </a:endParaRPr>
          </a:p>
        </p:txBody>
      </p:sp>
      <p:sp>
        <p:nvSpPr>
          <p:cNvPr id="15363" name="Rectangle 7"/>
          <p:cNvSpPr>
            <a:spLocks noChangeArrowheads="1"/>
          </p:cNvSpPr>
          <p:nvPr/>
        </p:nvSpPr>
        <p:spPr bwMode="auto">
          <a:xfrm>
            <a:off x="1" y="1633364"/>
            <a:ext cx="7452320" cy="792088"/>
          </a:xfrm>
          <a:prstGeom prst="rect">
            <a:avLst/>
          </a:prstGeom>
          <a:solidFill>
            <a:schemeClr val="accent1"/>
          </a:solidFill>
          <a:ln w="9525">
            <a:noFill/>
            <a:miter lim="800000"/>
            <a:headEnd/>
            <a:tailEnd/>
          </a:ln>
        </p:spPr>
        <p:txBody>
          <a:bodyPr wrap="square" lIns="87793" tIns="43897" rIns="87793" bIns="43897" anchor="ctr" anchorCtr="0">
            <a:noAutofit/>
          </a:bodyPr>
          <a:lstStyle/>
          <a:p>
            <a:pPr algn="ctr"/>
            <a:r>
              <a:rPr lang="en-US" altLang="zh-CN" sz="3100" dirty="0" smtClean="0">
                <a:latin typeface="微软雅黑" panose="020B0503020204020204" pitchFamily="34" charset="-122"/>
                <a:ea typeface="微软雅黑" panose="020B0503020204020204" pitchFamily="34" charset="-122"/>
              </a:rPr>
              <a:t>HR</a:t>
            </a:r>
            <a:r>
              <a:rPr lang="zh-CN" altLang="en-US" sz="3100" dirty="0" smtClean="0">
                <a:latin typeface="微软雅黑" panose="020B0503020204020204" pitchFamily="34" charset="-122"/>
                <a:ea typeface="微软雅黑" panose="020B0503020204020204" pitchFamily="34" charset="-122"/>
              </a:rPr>
              <a:t>门户</a:t>
            </a:r>
            <a:r>
              <a:rPr lang="en-US" altLang="zh-CN" sz="3100" dirty="0" err="1" smtClean="0">
                <a:latin typeface="微软雅黑" panose="020B0503020204020204" pitchFamily="34" charset="-122"/>
                <a:ea typeface="微软雅黑" panose="020B0503020204020204" pitchFamily="34" charset="-122"/>
              </a:rPr>
              <a:t>Git</a:t>
            </a:r>
            <a:r>
              <a:rPr lang="zh-CN" altLang="en-US" sz="3100" dirty="0" smtClean="0">
                <a:latin typeface="微软雅黑" panose="020B0503020204020204" pitchFamily="34" charset="-122"/>
                <a:ea typeface="微软雅黑" panose="020B0503020204020204" pitchFamily="34" charset="-122"/>
              </a:rPr>
              <a:t>实践分享</a:t>
            </a:r>
            <a:endParaRPr lang="en-US" altLang="zh-CN" sz="3100"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29196A47-ACC8-427D-8E11-201A6A81D034}" type="slidenum">
              <a:rPr lang="zh-CN" altLang="en-US" smtClean="0">
                <a:solidFill>
                  <a:prstClr val="black"/>
                </a:solidFill>
                <a:latin typeface="微软雅黑" panose="020B0503020204020204" pitchFamily="34" charset="-122"/>
                <a:ea typeface="微软雅黑" panose="020B0503020204020204" pitchFamily="34" charset="-122"/>
              </a:rPr>
              <a:pPr/>
              <a:t>1</a:t>
            </a:fld>
            <a:endParaRPr lang="zh-CN" altLang="en-US">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3427123"/>
      </p:ext>
    </p:extLst>
  </p:cSld>
  <p:clrMapOvr>
    <a:masterClrMapping/>
  </p:clrMapOvr>
  <p:transition advTm="237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基础</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871884"/>
            <a:ext cx="8234363" cy="1334590"/>
          </a:xfrm>
        </p:spPr>
        <p:txBody>
          <a:bodyPr>
            <a:spAutoFit/>
          </a:bodyPr>
          <a:lstStyle/>
          <a:p>
            <a:pPr marL="0" indent="0">
              <a:lnSpc>
                <a:spcPct val="150000"/>
              </a:lnSpc>
              <a:buNone/>
            </a:pPr>
            <a:r>
              <a:rPr lang="en-US" altLang="zh-CN" sz="1400" dirty="0" err="1"/>
              <a:t>Git</a:t>
            </a:r>
            <a:r>
              <a:rPr lang="en-US" altLang="zh-CN" sz="1400" dirty="0"/>
              <a:t> </a:t>
            </a:r>
            <a:r>
              <a:rPr lang="zh-CN" altLang="en-US" sz="1400" dirty="0"/>
              <a:t>并不保存这些前后变化的差异数据。实际上，</a:t>
            </a:r>
            <a:r>
              <a:rPr lang="en-US" altLang="zh-CN" sz="1400" dirty="0" err="1"/>
              <a:t>Git</a:t>
            </a:r>
            <a:r>
              <a:rPr lang="en-US" altLang="zh-CN" sz="1400" dirty="0"/>
              <a:t> </a:t>
            </a:r>
            <a:r>
              <a:rPr lang="zh-CN" altLang="en-US" sz="1400" dirty="0"/>
              <a:t>更像是把变化的文件作快照后，记录在一个微型的文件系统中。每次提交更新时，它会纵览一遍所有文件的指纹信息并对文件作一快照，然后保存一个指向这次快照的索引。为提高性能，若文件没有变化，</a:t>
            </a:r>
            <a:r>
              <a:rPr lang="en-US" altLang="zh-CN" sz="1400" dirty="0" err="1"/>
              <a:t>Git</a:t>
            </a:r>
            <a:r>
              <a:rPr lang="en-US" altLang="zh-CN" sz="1400" dirty="0"/>
              <a:t> </a:t>
            </a:r>
            <a:r>
              <a:rPr lang="zh-CN" altLang="en-US" sz="1400" dirty="0"/>
              <a:t>不会再次保存，而只对上次保存的快照作一</a:t>
            </a:r>
            <a:r>
              <a:rPr lang="zh-CN" altLang="en-US" sz="1400" dirty="0" smtClean="0"/>
              <a:t>链接：</a:t>
            </a:r>
            <a:endParaRPr lang="en-US" altLang="zh-CN" sz="1400" dirty="0" smtClean="0"/>
          </a:p>
        </p:txBody>
      </p:sp>
      <p:pic>
        <p:nvPicPr>
          <p:cNvPr id="3074" name="Picture 2" descr="https://git-scm.com/figures/18333fig0105-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858" y="2206474"/>
            <a:ext cx="7231734" cy="3210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486420"/>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基础</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303932"/>
            <a:ext cx="8234363" cy="1372677"/>
          </a:xfrm>
        </p:spPr>
        <p:txBody>
          <a:bodyPr>
            <a:spAutoFit/>
          </a:bodyPr>
          <a:lstStyle/>
          <a:p>
            <a:pPr marL="0" indent="0">
              <a:lnSpc>
                <a:spcPct val="150000"/>
              </a:lnSpc>
              <a:buNone/>
            </a:pPr>
            <a:r>
              <a:rPr lang="zh-CN" altLang="en-US" sz="1400" dirty="0" smtClean="0"/>
              <a:t>得益于分布式这个特点，</a:t>
            </a:r>
            <a:r>
              <a:rPr lang="zh-CN" altLang="en-US" sz="1400" dirty="0"/>
              <a:t>在 </a:t>
            </a:r>
            <a:r>
              <a:rPr lang="en-US" altLang="zh-CN" sz="1400" dirty="0" err="1"/>
              <a:t>Git</a:t>
            </a:r>
            <a:r>
              <a:rPr lang="en-US" altLang="zh-CN" sz="1400" dirty="0"/>
              <a:t> </a:t>
            </a:r>
            <a:r>
              <a:rPr lang="zh-CN" altLang="en-US" sz="1400" dirty="0"/>
              <a:t>中的绝大多数操作都只需要访问本地文件和资源，不用连网。因为 </a:t>
            </a:r>
            <a:r>
              <a:rPr lang="en-US" altLang="zh-CN" sz="1400" dirty="0" err="1"/>
              <a:t>Git</a:t>
            </a:r>
            <a:r>
              <a:rPr lang="en-US" altLang="zh-CN" sz="1400" dirty="0"/>
              <a:t> </a:t>
            </a:r>
            <a:r>
              <a:rPr lang="zh-CN" altLang="en-US" sz="1400" dirty="0"/>
              <a:t>在本地磁盘上就保存着所有当前项目的历史更新，所以处理起来速度飞快</a:t>
            </a:r>
            <a:r>
              <a:rPr lang="zh-CN" altLang="en-US" sz="1400" dirty="0" smtClean="0"/>
              <a:t>。我们可以在本地翻阅历史更新摘要，比对当前版本的文件和一个月前</a:t>
            </a:r>
            <a:r>
              <a:rPr lang="zh-CN" altLang="en-US" sz="1400" dirty="0"/>
              <a:t>的版本之间有何</a:t>
            </a:r>
            <a:r>
              <a:rPr lang="zh-CN" altLang="en-US" sz="1400" dirty="0" smtClean="0"/>
              <a:t>差异，修改文件并提交更新，然后在连接网络的时候再“推”到远程版本库。</a:t>
            </a:r>
            <a:endParaRPr lang="en-US" altLang="zh-CN" sz="1400" dirty="0" smtClean="0"/>
          </a:p>
        </p:txBody>
      </p:sp>
      <p:sp>
        <p:nvSpPr>
          <p:cNvPr id="12" name="内容占位符 2"/>
          <p:cNvSpPr txBox="1">
            <a:spLocks/>
          </p:cNvSpPr>
          <p:nvPr/>
        </p:nvSpPr>
        <p:spPr bwMode="auto">
          <a:xfrm>
            <a:off x="464477" y="793750"/>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startAt="2"/>
            </a:pPr>
            <a:r>
              <a:rPr lang="zh-CN" altLang="en-US" sz="2000" kern="0" dirty="0"/>
              <a:t>近乎所有</a:t>
            </a:r>
            <a:r>
              <a:rPr lang="zh-CN" altLang="en-US" sz="2000" kern="0" dirty="0" smtClean="0"/>
              <a:t>操作都是本地执行</a:t>
            </a:r>
            <a:endParaRPr lang="en-US" altLang="zh-CN" sz="2000" kern="0" dirty="0" smtClean="0"/>
          </a:p>
        </p:txBody>
      </p:sp>
      <p:sp>
        <p:nvSpPr>
          <p:cNvPr id="11" name="内容占位符 2"/>
          <p:cNvSpPr txBox="1">
            <a:spLocks/>
          </p:cNvSpPr>
          <p:nvPr/>
        </p:nvSpPr>
        <p:spPr bwMode="auto">
          <a:xfrm>
            <a:off x="464477" y="2857500"/>
            <a:ext cx="8234363" cy="40318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FontTx/>
              <a:buNone/>
            </a:pPr>
            <a:r>
              <a:rPr lang="zh-CN" altLang="en-US" sz="1400" b="0" kern="0" dirty="0" smtClean="0"/>
              <a:t>问题：</a:t>
            </a:r>
            <a:r>
              <a:rPr lang="en-US" altLang="zh-CN" sz="1400" b="0" kern="0" dirty="0" smtClean="0"/>
              <a:t>SVN</a:t>
            </a:r>
            <a:r>
              <a:rPr lang="zh-CN" altLang="en-US" sz="1400" b="0" kern="0" dirty="0" smtClean="0"/>
              <a:t>也可以在本地修改代码，然后等连接网络时再提交，那么能够本地提交可以带来什么好处？</a:t>
            </a:r>
            <a:endParaRPr lang="en-US" altLang="zh-CN" sz="1400" b="0" kern="0" dirty="0" smtClean="0"/>
          </a:p>
        </p:txBody>
      </p:sp>
      <p:sp>
        <p:nvSpPr>
          <p:cNvPr id="13" name="内容占位符 2"/>
          <p:cNvSpPr txBox="1">
            <a:spLocks/>
          </p:cNvSpPr>
          <p:nvPr/>
        </p:nvSpPr>
        <p:spPr bwMode="auto">
          <a:xfrm>
            <a:off x="464477" y="3435215"/>
            <a:ext cx="8234363" cy="1049512"/>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357188">
              <a:lnSpc>
                <a:spcPct val="150000"/>
              </a:lnSpc>
              <a:buFontTx/>
              <a:buNone/>
            </a:pPr>
            <a:r>
              <a:rPr lang="zh-CN" altLang="en-US" sz="1400" b="0" kern="0" dirty="0" smtClean="0"/>
              <a:t>可以详细记录每一个改动。而</a:t>
            </a:r>
            <a:r>
              <a:rPr lang="en-US" altLang="zh-CN" sz="1400" b="0" kern="0" dirty="0" smtClean="0"/>
              <a:t>SVN</a:t>
            </a:r>
            <a:r>
              <a:rPr lang="zh-CN" altLang="en-US" sz="1400" b="0" kern="0" dirty="0" smtClean="0"/>
              <a:t>要不就是多个改动合并到一起提交，要不就等连接网络后再一个个处理后提交。而分布式版本库本身就拥有完整的版本管理功能，可以执行本地提交、分支合并等操作，而在想与他人共享项目文件时，才需要与远程版本库同步。</a:t>
            </a:r>
            <a:endParaRPr lang="en-US" altLang="zh-CN" sz="1400" b="0" kern="0" dirty="0" smtClean="0"/>
          </a:p>
        </p:txBody>
      </p:sp>
    </p:spTree>
    <p:extLst>
      <p:ext uri="{BB962C8B-B14F-4D97-AF65-F5344CB8AC3E}">
        <p14:creationId xmlns:p14="http://schemas.microsoft.com/office/powerpoint/2010/main" val="346859188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655272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Q&amp;A</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6" name="矩形 5"/>
          <p:cNvSpPr/>
          <p:nvPr/>
        </p:nvSpPr>
        <p:spPr>
          <a:xfrm>
            <a:off x="3516490" y="1273324"/>
            <a:ext cx="2999725" cy="3170099"/>
          </a:xfrm>
          <a:prstGeom prst="rect">
            <a:avLst/>
          </a:prstGeom>
          <a:noFill/>
        </p:spPr>
        <p:txBody>
          <a:bodyPr wrap="square" lIns="91440" tIns="45720" rIns="91440" bIns="45720">
            <a:spAutoFit/>
          </a:bodyPr>
          <a:lstStyle/>
          <a:p>
            <a:pPr algn="ctr"/>
            <a:r>
              <a:rPr lang="zh-CN" altLang="en-US" sz="200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endParaRPr lang="zh-CN" altLang="en-US" sz="20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96131126"/>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1706565"/>
            <a:ext cx="9389955" cy="2028347"/>
            <a:chOff x="0" y="1706563"/>
            <a:chExt cx="12519940" cy="2704462"/>
          </a:xfrm>
        </p:grpSpPr>
        <p:sp>
          <p:nvSpPr>
            <p:cNvPr id="23" name="任意多边形 22"/>
            <p:cNvSpPr/>
            <p:nvPr/>
          </p:nvSpPr>
          <p:spPr>
            <a:xfrm>
              <a:off x="1539876" y="1706563"/>
              <a:ext cx="1203325" cy="2463800"/>
            </a:xfrm>
            <a:custGeom>
              <a:avLst/>
              <a:gdLst>
                <a:gd name="connsiteX0" fmla="*/ 906780 w 1226820"/>
                <a:gd name="connsiteY0" fmla="*/ 0 h 2926080"/>
                <a:gd name="connsiteX1" fmla="*/ 1226820 w 1226820"/>
                <a:gd name="connsiteY1" fmla="*/ 2926080 h 2926080"/>
                <a:gd name="connsiteX2" fmla="*/ 22860 w 1226820"/>
                <a:gd name="connsiteY2" fmla="*/ 2049780 h 2926080"/>
                <a:gd name="connsiteX3" fmla="*/ 0 w 1226820"/>
                <a:gd name="connsiteY3" fmla="*/ 1036320 h 2926080"/>
                <a:gd name="connsiteX4" fmla="*/ 906780 w 1226820"/>
                <a:gd name="connsiteY4" fmla="*/ 0 h 2926080"/>
                <a:gd name="connsiteX0" fmla="*/ 929640 w 1226820"/>
                <a:gd name="connsiteY0" fmla="*/ 0 h 2948940"/>
                <a:gd name="connsiteX1" fmla="*/ 1226820 w 1226820"/>
                <a:gd name="connsiteY1" fmla="*/ 2948940 h 2948940"/>
                <a:gd name="connsiteX2" fmla="*/ 22860 w 1226820"/>
                <a:gd name="connsiteY2" fmla="*/ 2072640 h 2948940"/>
                <a:gd name="connsiteX3" fmla="*/ 0 w 1226820"/>
                <a:gd name="connsiteY3" fmla="*/ 1059180 h 2948940"/>
                <a:gd name="connsiteX4" fmla="*/ 929640 w 1226820"/>
                <a:gd name="connsiteY4" fmla="*/ 0 h 2948940"/>
                <a:gd name="connsiteX0" fmla="*/ 906780 w 1203960"/>
                <a:gd name="connsiteY0" fmla="*/ 0 h 2948940"/>
                <a:gd name="connsiteX1" fmla="*/ 1203960 w 1203960"/>
                <a:gd name="connsiteY1" fmla="*/ 2948940 h 2948940"/>
                <a:gd name="connsiteX2" fmla="*/ 0 w 1203960"/>
                <a:gd name="connsiteY2" fmla="*/ 2072640 h 2948940"/>
                <a:gd name="connsiteX3" fmla="*/ 30480 w 1203960"/>
                <a:gd name="connsiteY3" fmla="*/ 1135380 h 2948940"/>
                <a:gd name="connsiteX4" fmla="*/ 906780 w 1203960"/>
                <a:gd name="connsiteY4" fmla="*/ 0 h 2948940"/>
                <a:gd name="connsiteX0" fmla="*/ 900430 w 1203960"/>
                <a:gd name="connsiteY0" fmla="*/ 0 h 2936240"/>
                <a:gd name="connsiteX1" fmla="*/ 1203960 w 1203960"/>
                <a:gd name="connsiteY1" fmla="*/ 2936240 h 2936240"/>
                <a:gd name="connsiteX2" fmla="*/ 0 w 1203960"/>
                <a:gd name="connsiteY2" fmla="*/ 2059940 h 2936240"/>
                <a:gd name="connsiteX3" fmla="*/ 30480 w 1203960"/>
                <a:gd name="connsiteY3" fmla="*/ 1122680 h 2936240"/>
                <a:gd name="connsiteX4" fmla="*/ 900430 w 1203960"/>
                <a:gd name="connsiteY4" fmla="*/ 0 h 2936240"/>
                <a:gd name="connsiteX0" fmla="*/ 900430 w 1203960"/>
                <a:gd name="connsiteY0" fmla="*/ 0 h 2948940"/>
                <a:gd name="connsiteX1" fmla="*/ 1203960 w 1203960"/>
                <a:gd name="connsiteY1" fmla="*/ 2948940 h 2948940"/>
                <a:gd name="connsiteX2" fmla="*/ 0 w 1203960"/>
                <a:gd name="connsiteY2" fmla="*/ 2072640 h 2948940"/>
                <a:gd name="connsiteX3" fmla="*/ 30480 w 1203960"/>
                <a:gd name="connsiteY3" fmla="*/ 1135380 h 2948940"/>
                <a:gd name="connsiteX4" fmla="*/ 900430 w 1203960"/>
                <a:gd name="connsiteY4" fmla="*/ 0 h 294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3960" h="2948940">
                  <a:moveTo>
                    <a:pt x="900430" y="0"/>
                  </a:moveTo>
                  <a:lnTo>
                    <a:pt x="1203960" y="2948940"/>
                  </a:lnTo>
                  <a:lnTo>
                    <a:pt x="0" y="2072640"/>
                  </a:lnTo>
                  <a:lnTo>
                    <a:pt x="30480" y="1135380"/>
                  </a:lnTo>
                  <a:lnTo>
                    <a:pt x="90043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4" name="矩形 23"/>
            <p:cNvSpPr/>
            <p:nvPr/>
          </p:nvSpPr>
          <p:spPr>
            <a:xfrm>
              <a:off x="0" y="2293939"/>
              <a:ext cx="12192000" cy="14176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5" name="任意多边形 24"/>
            <p:cNvSpPr/>
            <p:nvPr/>
          </p:nvSpPr>
          <p:spPr>
            <a:xfrm>
              <a:off x="10499926" y="3711699"/>
              <a:ext cx="1706563" cy="503238"/>
            </a:xfrm>
            <a:custGeom>
              <a:avLst/>
              <a:gdLst>
                <a:gd name="connsiteX0" fmla="*/ 1706880 w 1706880"/>
                <a:gd name="connsiteY0" fmla="*/ 7620 h 601980"/>
                <a:gd name="connsiteX1" fmla="*/ 121920 w 1706880"/>
                <a:gd name="connsiteY1" fmla="*/ 0 h 601980"/>
                <a:gd name="connsiteX2" fmla="*/ 0 w 1706880"/>
                <a:gd name="connsiteY2" fmla="*/ 601980 h 601980"/>
                <a:gd name="connsiteX3" fmla="*/ 1706880 w 1706880"/>
                <a:gd name="connsiteY3" fmla="*/ 7620 h 601980"/>
                <a:gd name="connsiteX0" fmla="*/ 1706880 w 1706880"/>
                <a:gd name="connsiteY0" fmla="*/ 0 h 601980"/>
                <a:gd name="connsiteX1" fmla="*/ 121920 w 1706880"/>
                <a:gd name="connsiteY1" fmla="*/ 0 h 601980"/>
                <a:gd name="connsiteX2" fmla="*/ 0 w 1706880"/>
                <a:gd name="connsiteY2" fmla="*/ 601980 h 601980"/>
                <a:gd name="connsiteX3" fmla="*/ 1706880 w 1706880"/>
                <a:gd name="connsiteY3" fmla="*/ 0 h 601980"/>
              </a:gdLst>
              <a:ahLst/>
              <a:cxnLst>
                <a:cxn ang="0">
                  <a:pos x="connsiteX0" y="connsiteY0"/>
                </a:cxn>
                <a:cxn ang="0">
                  <a:pos x="connsiteX1" y="connsiteY1"/>
                </a:cxn>
                <a:cxn ang="0">
                  <a:pos x="connsiteX2" y="connsiteY2"/>
                </a:cxn>
                <a:cxn ang="0">
                  <a:pos x="connsiteX3" y="connsiteY3"/>
                </a:cxn>
              </a:cxnLst>
              <a:rect l="l" t="t" r="r" b="b"/>
              <a:pathLst>
                <a:path w="1706880" h="601980">
                  <a:moveTo>
                    <a:pt x="1706880" y="0"/>
                  </a:moveTo>
                  <a:lnTo>
                    <a:pt x="121920" y="0"/>
                  </a:lnTo>
                  <a:lnTo>
                    <a:pt x="0" y="601980"/>
                  </a:lnTo>
                  <a:lnTo>
                    <a:pt x="170688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6" name="任意多边形 25"/>
            <p:cNvSpPr/>
            <p:nvPr/>
          </p:nvSpPr>
          <p:spPr>
            <a:xfrm rot="21290535">
              <a:off x="10494410" y="3777108"/>
              <a:ext cx="2025530" cy="633917"/>
            </a:xfrm>
            <a:custGeom>
              <a:avLst/>
              <a:gdLst>
                <a:gd name="connsiteX0" fmla="*/ 1021080 w 1432560"/>
                <a:gd name="connsiteY0" fmla="*/ 0 h 617220"/>
                <a:gd name="connsiteX1" fmla="*/ 1432560 w 1432560"/>
                <a:gd name="connsiteY1" fmla="*/ 617220 h 617220"/>
                <a:gd name="connsiteX2" fmla="*/ 0 w 1432560"/>
                <a:gd name="connsiteY2" fmla="*/ 358140 h 617220"/>
                <a:gd name="connsiteX3" fmla="*/ 1021080 w 1432560"/>
                <a:gd name="connsiteY3" fmla="*/ 0 h 617220"/>
                <a:gd name="connsiteX0" fmla="*/ 1021080 w 1170934"/>
                <a:gd name="connsiteY0" fmla="*/ 0 h 702180"/>
                <a:gd name="connsiteX1" fmla="*/ 1170934 w 1170934"/>
                <a:gd name="connsiteY1" fmla="*/ 702180 h 702180"/>
                <a:gd name="connsiteX2" fmla="*/ 0 w 1170934"/>
                <a:gd name="connsiteY2" fmla="*/ 358140 h 702180"/>
                <a:gd name="connsiteX3" fmla="*/ 1021080 w 1170934"/>
                <a:gd name="connsiteY3" fmla="*/ 0 h 702180"/>
                <a:gd name="connsiteX0" fmla="*/ 998629 w 1170934"/>
                <a:gd name="connsiteY0" fmla="*/ 0 h 757819"/>
                <a:gd name="connsiteX1" fmla="*/ 1170934 w 1170934"/>
                <a:gd name="connsiteY1" fmla="*/ 757819 h 757819"/>
                <a:gd name="connsiteX2" fmla="*/ 0 w 1170934"/>
                <a:gd name="connsiteY2" fmla="*/ 413779 h 757819"/>
                <a:gd name="connsiteX3" fmla="*/ 998629 w 1170934"/>
                <a:gd name="connsiteY3" fmla="*/ 0 h 757819"/>
              </a:gdLst>
              <a:ahLst/>
              <a:cxnLst>
                <a:cxn ang="0">
                  <a:pos x="connsiteX0" y="connsiteY0"/>
                </a:cxn>
                <a:cxn ang="0">
                  <a:pos x="connsiteX1" y="connsiteY1"/>
                </a:cxn>
                <a:cxn ang="0">
                  <a:pos x="connsiteX2" y="connsiteY2"/>
                </a:cxn>
                <a:cxn ang="0">
                  <a:pos x="connsiteX3" y="connsiteY3"/>
                </a:cxn>
              </a:cxnLst>
              <a:rect l="l" t="t" r="r" b="b"/>
              <a:pathLst>
                <a:path w="1170934" h="757819">
                  <a:moveTo>
                    <a:pt x="998629" y="0"/>
                  </a:moveTo>
                  <a:lnTo>
                    <a:pt x="1170934" y="757819"/>
                  </a:lnTo>
                  <a:lnTo>
                    <a:pt x="0" y="413779"/>
                  </a:lnTo>
                  <a:lnTo>
                    <a:pt x="998629"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7" name="任意多边形 26"/>
            <p:cNvSpPr/>
            <p:nvPr/>
          </p:nvSpPr>
          <p:spPr>
            <a:xfrm>
              <a:off x="2430463" y="1712913"/>
              <a:ext cx="4449762" cy="2457450"/>
            </a:xfrm>
            <a:custGeom>
              <a:avLst/>
              <a:gdLst>
                <a:gd name="connsiteX0" fmla="*/ 0 w 4450080"/>
                <a:gd name="connsiteY0" fmla="*/ 0 h 2941320"/>
                <a:gd name="connsiteX1" fmla="*/ 304800 w 4450080"/>
                <a:gd name="connsiteY1" fmla="*/ 2941320 h 2941320"/>
                <a:gd name="connsiteX2" fmla="*/ 4236720 w 4450080"/>
                <a:gd name="connsiteY2" fmla="*/ 2735580 h 2941320"/>
                <a:gd name="connsiteX3" fmla="*/ 4450080 w 4450080"/>
                <a:gd name="connsiteY3" fmla="*/ 381000 h 2941320"/>
                <a:gd name="connsiteX4" fmla="*/ 0 w 4450080"/>
                <a:gd name="connsiteY4" fmla="*/ 0 h 2941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0080" h="2941320">
                  <a:moveTo>
                    <a:pt x="0" y="0"/>
                  </a:moveTo>
                  <a:lnTo>
                    <a:pt x="304800" y="2941320"/>
                  </a:lnTo>
                  <a:lnTo>
                    <a:pt x="4236720" y="2735580"/>
                  </a:lnTo>
                  <a:lnTo>
                    <a:pt x="4450080" y="3810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5400" dirty="0">
                  <a:solidFill>
                    <a:srgbClr val="FFFFFF"/>
                  </a:solidFill>
                  <a:latin typeface="微软雅黑" panose="020B0503020204020204" pitchFamily="34" charset="-122"/>
                  <a:ea typeface="微软雅黑" panose="020B0503020204020204" pitchFamily="34" charset="-122"/>
                </a:rPr>
                <a:t>THANKS</a:t>
              </a:r>
            </a:p>
            <a:p>
              <a:pPr algn="ctr">
                <a:defRPr/>
              </a:pPr>
              <a:r>
                <a:rPr lang="zh-CN" altLang="en-US" sz="2000" dirty="0">
                  <a:solidFill>
                    <a:srgbClr val="FFFFFF"/>
                  </a:solidFill>
                  <a:latin typeface="微软雅黑" panose="020B0503020204020204" pitchFamily="34" charset="-122"/>
                  <a:ea typeface="微软雅黑" panose="020B0503020204020204" pitchFamily="34" charset="-122"/>
                </a:rPr>
                <a:t>感谢各位领导</a:t>
              </a:r>
            </a:p>
          </p:txBody>
        </p:sp>
      </p:grpSp>
      <p:sp>
        <p:nvSpPr>
          <p:cNvPr id="9" name="灯片编号占位符 8"/>
          <p:cNvSpPr>
            <a:spLocks noGrp="1"/>
          </p:cNvSpPr>
          <p:nvPr>
            <p:ph type="sldNum" sz="quarter" idx="12"/>
          </p:nvPr>
        </p:nvSpPr>
        <p:spPr/>
        <p:txBody>
          <a:bodyPr/>
          <a:lstStyle/>
          <a:p>
            <a:fld id="{29196A47-ACC8-427D-8E11-201A6A81D034}" type="slidenum">
              <a:rPr lang="zh-CN" altLang="en-US" sz="800" smtClean="0">
                <a:solidFill>
                  <a:prstClr val="black"/>
                </a:solidFill>
                <a:latin typeface="微软雅黑" panose="020B0503020204020204" pitchFamily="34" charset="-122"/>
                <a:ea typeface="微软雅黑" panose="020B0503020204020204" pitchFamily="34" charset="-122"/>
              </a:rPr>
              <a:pPr/>
              <a:t>13</a:t>
            </a:fld>
            <a:endParaRPr lang="zh-CN" altLang="en-US" sz="8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3226024"/>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979712" y="2137420"/>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774833" y="3217540"/>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accent1"/>
                </a:solidFill>
              </a:rPr>
              <a:t>Git</a:t>
            </a:r>
            <a:r>
              <a:rPr lang="zh-CN" altLang="en-US" dirty="0" smtClean="0">
                <a:solidFill>
                  <a:schemeClr val="accent1"/>
                </a:solidFill>
              </a:rPr>
              <a:t>介绍</a:t>
            </a:r>
            <a:endParaRPr lang="da-DK" altLang="zh-CN" dirty="0">
              <a:solidFill>
                <a:schemeClr val="accent1"/>
              </a:solidFill>
            </a:endParaRPr>
          </a:p>
        </p:txBody>
      </p:sp>
      <p:sp>
        <p:nvSpPr>
          <p:cNvPr id="60" name="文本框 59"/>
          <p:cNvSpPr txBox="1"/>
          <p:nvPr/>
        </p:nvSpPr>
        <p:spPr>
          <a:xfrm>
            <a:off x="3963057" y="3326655"/>
            <a:ext cx="5001431"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基本操作</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3127996" y="2307261"/>
            <a:ext cx="4414660"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与</a:t>
            </a:r>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SVN</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HR</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门户实践分享</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4762078"/>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介绍</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3" name="内容占位符 2"/>
          <p:cNvSpPr>
            <a:spLocks noGrp="1"/>
          </p:cNvSpPr>
          <p:nvPr>
            <p:ph idx="1"/>
          </p:nvPr>
        </p:nvSpPr>
        <p:spPr>
          <a:xfrm>
            <a:off x="467544" y="778669"/>
            <a:ext cx="8234363" cy="1286743"/>
          </a:xfrm>
        </p:spPr>
        <p:txBody>
          <a:bodyPr/>
          <a:lstStyle/>
          <a:p>
            <a:pPr marL="0" indent="0">
              <a:lnSpc>
                <a:spcPct val="150000"/>
              </a:lnSpc>
              <a:buNone/>
            </a:pPr>
            <a:r>
              <a:rPr lang="en-US" altLang="zh-CN" sz="1400" dirty="0" err="1"/>
              <a:t>Git</a:t>
            </a:r>
            <a:r>
              <a:rPr lang="zh-CN" altLang="en-US" sz="1400" dirty="0"/>
              <a:t>是目前世界上最先进的</a:t>
            </a:r>
            <a:r>
              <a:rPr lang="zh-CN" altLang="en-US" sz="1800" u="sng" dirty="0">
                <a:solidFill>
                  <a:srgbClr val="00B050"/>
                </a:solidFill>
              </a:rPr>
              <a:t>分布式</a:t>
            </a:r>
            <a:r>
              <a:rPr lang="zh-CN" altLang="en-US" sz="1800" u="sng" dirty="0">
                <a:solidFill>
                  <a:srgbClr val="00B0F0"/>
                </a:solidFill>
              </a:rPr>
              <a:t>版本控制</a:t>
            </a:r>
            <a:r>
              <a:rPr lang="zh-CN" altLang="en-US" sz="1400" dirty="0"/>
              <a:t>系统（没有之一</a:t>
            </a:r>
            <a:r>
              <a:rPr lang="zh-CN" altLang="en-US" sz="1400" dirty="0" smtClean="0"/>
              <a:t>）。</a:t>
            </a:r>
            <a:endParaRPr lang="en-US" altLang="zh-CN" sz="1400" dirty="0" smtClean="0"/>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pic>
        <p:nvPicPr>
          <p:cNvPr id="2050" name="Picture 2" descr="git-tutor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489348"/>
            <a:ext cx="4333875" cy="1809751"/>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671228" y="4513684"/>
            <a:ext cx="2208233" cy="584775"/>
          </a:xfrm>
          <a:prstGeom prst="rect">
            <a:avLst/>
          </a:prstGeom>
          <a:noFill/>
        </p:spPr>
        <p:txBody>
          <a:bodyPr wrap="none" rtlCol="0">
            <a:spAutoFit/>
          </a:bodyPr>
          <a:lstStyle/>
          <a:p>
            <a:r>
              <a:rPr lang="en-US" altLang="zh-CN" b="0" dirty="0">
                <a:solidFill>
                  <a:schemeClr val="tx1"/>
                </a:solidFill>
                <a:latin typeface="微软雅黑" panose="020B0503020204020204" pitchFamily="34" charset="-122"/>
                <a:ea typeface="微软雅黑" panose="020B0503020204020204" pitchFamily="34" charset="-122"/>
                <a:hlinkClick r:id="rId4"/>
              </a:rPr>
              <a:t>https://git-scm.com</a:t>
            </a:r>
            <a:r>
              <a:rPr lang="en-US" altLang="zh-CN" b="0" dirty="0" smtClean="0">
                <a:solidFill>
                  <a:schemeClr val="tx1"/>
                </a:solidFill>
                <a:latin typeface="微软雅黑" panose="020B0503020204020204" pitchFamily="34" charset="-122"/>
                <a:ea typeface="微软雅黑" panose="020B0503020204020204" pitchFamily="34" charset="-122"/>
                <a:hlinkClick r:id="rId4"/>
              </a:rPr>
              <a:t>/</a:t>
            </a:r>
            <a:endParaRPr lang="en-US" altLang="zh-CN" b="0" dirty="0" smtClean="0">
              <a:solidFill>
                <a:schemeClr val="tx1"/>
              </a:solidFill>
              <a:latin typeface="微软雅黑" panose="020B0503020204020204" pitchFamily="34" charset="-122"/>
              <a:ea typeface="微软雅黑" panose="020B0503020204020204" pitchFamily="34" charset="-122"/>
            </a:endParaRPr>
          </a:p>
          <a:p>
            <a:endParaRPr lang="en-US" altLang="zh-CN" b="0"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8919637"/>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755576" y="1921396"/>
            <a:ext cx="4464495" cy="2100938"/>
          </a:xfrm>
          <a:prstGeom prst="rect">
            <a:avLst/>
          </a:prstGeom>
        </p:spPr>
      </p:pic>
      <p:sp>
        <p:nvSpPr>
          <p:cNvPr id="14" name="内容占位符 2"/>
          <p:cNvSpPr>
            <a:spLocks noGrp="1"/>
          </p:cNvSpPr>
          <p:nvPr>
            <p:ph idx="1"/>
          </p:nvPr>
        </p:nvSpPr>
        <p:spPr>
          <a:xfrm>
            <a:off x="352203" y="828795"/>
            <a:ext cx="8462177" cy="1092601"/>
          </a:xfrm>
        </p:spPr>
        <p:txBody>
          <a:bodyPr wrap="square">
            <a:spAutoFit/>
          </a:bodyPr>
          <a:lstStyle/>
          <a:p>
            <a:pPr marL="0" indent="0">
              <a:lnSpc>
                <a:spcPct val="150000"/>
              </a:lnSpc>
              <a:buNone/>
            </a:pPr>
            <a:r>
              <a:rPr lang="zh-CN" altLang="en-US" sz="1400" dirty="0"/>
              <a:t>假设</a:t>
            </a:r>
            <a:r>
              <a:rPr lang="zh-CN" altLang="en-US" sz="1400" dirty="0" smtClean="0"/>
              <a:t>一个场景，我需要长期维护一个文档，那么将会遇到以下状况：</a:t>
            </a:r>
            <a:endParaRPr lang="en-US" altLang="zh-CN" sz="1400" dirty="0" smtClean="0"/>
          </a:p>
          <a:p>
            <a:pPr marL="342900" indent="-342900">
              <a:lnSpc>
                <a:spcPct val="150000"/>
              </a:lnSpc>
              <a:buFont typeface="+mj-lt"/>
              <a:buAutoNum type="arabicPeriod"/>
            </a:pPr>
            <a:r>
              <a:rPr lang="zh-CN" altLang="en-US" sz="1400" dirty="0" smtClean="0"/>
              <a:t>想</a:t>
            </a:r>
            <a:r>
              <a:rPr lang="zh-CN" altLang="en-US" sz="1400" dirty="0"/>
              <a:t>删除一个段落，又怕将来想恢复找不</a:t>
            </a:r>
            <a:r>
              <a:rPr lang="zh-CN" altLang="en-US" sz="1400" dirty="0" smtClean="0"/>
              <a:t>回来？</a:t>
            </a:r>
            <a:r>
              <a:rPr lang="zh-CN" altLang="en-US" sz="1400" dirty="0"/>
              <a:t>有办法，先把当前文件“另存为</a:t>
            </a:r>
            <a:r>
              <a:rPr lang="en-US" altLang="zh-CN" sz="1400" dirty="0"/>
              <a:t>……”</a:t>
            </a:r>
            <a:r>
              <a:rPr lang="zh-CN" altLang="en-US" sz="1400" dirty="0"/>
              <a:t>一个新</a:t>
            </a:r>
            <a:r>
              <a:rPr lang="zh-CN" altLang="en-US" sz="1400" dirty="0" smtClean="0"/>
              <a:t>的文件</a:t>
            </a:r>
            <a:r>
              <a:rPr lang="zh-CN" altLang="en-US" sz="1400" dirty="0"/>
              <a:t>，再接着改，改到一定程度，再“另存为</a:t>
            </a:r>
            <a:r>
              <a:rPr lang="en-US" altLang="zh-CN" sz="1400" dirty="0"/>
              <a:t>……”</a:t>
            </a:r>
            <a:r>
              <a:rPr lang="zh-CN" altLang="en-US" sz="1400" dirty="0"/>
              <a:t>一个新文件，这样一直改下去，</a:t>
            </a:r>
            <a:r>
              <a:rPr lang="zh-CN" altLang="en-US" sz="1400" dirty="0" smtClean="0"/>
              <a:t>最后我的文档变成</a:t>
            </a:r>
            <a:r>
              <a:rPr lang="zh-CN" altLang="en-US" sz="1400" dirty="0"/>
              <a:t>了这样：</a:t>
            </a:r>
            <a:endParaRPr lang="en-US" altLang="zh-CN" sz="1400" dirty="0" smtClean="0"/>
          </a:p>
        </p:txBody>
      </p:sp>
      <p:sp>
        <p:nvSpPr>
          <p:cNvPr id="15" name="内容占位符 2"/>
          <p:cNvSpPr txBox="1">
            <a:spLocks/>
          </p:cNvSpPr>
          <p:nvPr/>
        </p:nvSpPr>
        <p:spPr bwMode="auto">
          <a:xfrm>
            <a:off x="352203" y="4034022"/>
            <a:ext cx="8462177" cy="1415766"/>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342900" indent="-342900">
              <a:lnSpc>
                <a:spcPct val="150000"/>
              </a:lnSpc>
              <a:buFont typeface="+mj-lt"/>
              <a:buAutoNum type="arabicPeriod" startAt="2"/>
            </a:pPr>
            <a:r>
              <a:rPr lang="zh-CN" altLang="en-US" sz="1400" b="0" kern="0" dirty="0" smtClean="0"/>
              <a:t>随着文件越存越多，这时我想找回被删除的文字，但是已经记不清删除前保存在哪个文件里了，只好一个一个文件去找。同时我又不敢删除历史文件，怕哪天会用上。</a:t>
            </a:r>
            <a:endParaRPr lang="en-US" altLang="zh-CN" sz="1400" b="0" kern="0" dirty="0"/>
          </a:p>
          <a:p>
            <a:pPr marL="342900" indent="-342900">
              <a:lnSpc>
                <a:spcPct val="150000"/>
              </a:lnSpc>
              <a:buFont typeface="+mj-lt"/>
              <a:buAutoNum type="arabicPeriod" startAt="2"/>
            </a:pPr>
            <a:r>
              <a:rPr lang="zh-CN" altLang="en-US" sz="1400" b="0" kern="0" dirty="0" smtClean="0"/>
              <a:t>文档有一部分需要财务同事填写，我把文件拷贝给她之后，继续修改文档。经过一段时间，同事将文档发回给我，这时我就得好好</a:t>
            </a:r>
            <a:r>
              <a:rPr lang="zh-CN" altLang="en-US" sz="1400" b="0" kern="0" dirty="0"/>
              <a:t>想想</a:t>
            </a:r>
            <a:r>
              <a:rPr lang="zh-CN" altLang="en-US" sz="1400" b="0" kern="0" dirty="0" smtClean="0"/>
              <a:t>，这期间我对文档做了哪些改动，要把我的改动和她的部分合并。</a:t>
            </a:r>
            <a:endParaRPr lang="en-US" altLang="zh-CN" sz="1400" b="0" kern="0" dirty="0"/>
          </a:p>
        </p:txBody>
      </p:sp>
    </p:spTree>
    <p:extLst>
      <p:ext uri="{BB962C8B-B14F-4D97-AF65-F5344CB8AC3E}">
        <p14:creationId xmlns:p14="http://schemas.microsoft.com/office/powerpoint/2010/main" val="3342454028"/>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769268"/>
            <a:ext cx="8234363" cy="1501944"/>
          </a:xfrm>
        </p:spPr>
        <p:txBody>
          <a:bodyPr>
            <a:spAutoFit/>
          </a:bodyPr>
          <a:lstStyle/>
          <a:p>
            <a:pPr marL="0" indent="0">
              <a:lnSpc>
                <a:spcPct val="150000"/>
              </a:lnSpc>
              <a:buNone/>
            </a:pPr>
            <a:r>
              <a:rPr lang="zh-CN" altLang="en-US" sz="1400" dirty="0" smtClean="0"/>
              <a:t>如果有这样的一个软件，它能够：</a:t>
            </a:r>
            <a:endParaRPr lang="en-US" altLang="zh-CN" sz="1400" dirty="0" smtClean="0"/>
          </a:p>
          <a:p>
            <a:pPr marL="342900" indent="-342900">
              <a:lnSpc>
                <a:spcPct val="150000"/>
              </a:lnSpc>
              <a:buFont typeface="+mj-lt"/>
              <a:buAutoNum type="arabicPeriod"/>
            </a:pPr>
            <a:r>
              <a:rPr lang="zh-CN" altLang="en-US" sz="1400" dirty="0"/>
              <a:t>管理</a:t>
            </a:r>
            <a:r>
              <a:rPr lang="zh-CN" altLang="en-US" sz="1400" dirty="0" smtClean="0"/>
              <a:t>文件，自动记录每次文件的改动；</a:t>
            </a:r>
            <a:endParaRPr lang="en-US" altLang="zh-CN" sz="1400" dirty="0" smtClean="0"/>
          </a:p>
          <a:p>
            <a:pPr marL="342900" indent="-342900">
              <a:lnSpc>
                <a:spcPct val="150000"/>
              </a:lnSpc>
              <a:buFont typeface="+mj-lt"/>
              <a:buAutoNum type="arabicPeriod"/>
            </a:pPr>
            <a:r>
              <a:rPr lang="zh-CN" altLang="en-US" sz="1400" dirty="0" smtClean="0"/>
              <a:t>保存文件的所有修订版本，且能回溯到之前某个时间点的状态；</a:t>
            </a:r>
            <a:endParaRPr lang="en-US" altLang="zh-CN" sz="1400" dirty="0" smtClean="0"/>
          </a:p>
          <a:p>
            <a:pPr marL="342900" indent="-342900">
              <a:lnSpc>
                <a:spcPct val="150000"/>
              </a:lnSpc>
              <a:buFont typeface="+mj-lt"/>
              <a:buAutoNum type="arabicPeriod"/>
            </a:pPr>
            <a:r>
              <a:rPr lang="zh-CN" altLang="en-US" sz="1400" dirty="0" smtClean="0"/>
              <a:t>支持多用户协助编辑；</a:t>
            </a:r>
            <a:endParaRPr lang="en-US" altLang="zh-CN" sz="1400" dirty="0" smtClean="0"/>
          </a:p>
        </p:txBody>
      </p:sp>
      <p:sp>
        <p:nvSpPr>
          <p:cNvPr id="2" name="矩形 1"/>
          <p:cNvSpPr/>
          <p:nvPr/>
        </p:nvSpPr>
        <p:spPr>
          <a:xfrm>
            <a:off x="577193" y="4640870"/>
            <a:ext cx="5128327" cy="523220"/>
          </a:xfrm>
          <a:prstGeom prst="rect">
            <a:avLst/>
          </a:prstGeom>
          <a:noFill/>
        </p:spPr>
        <p:txBody>
          <a:bodyPr wrap="none" lIns="91440" tIns="45720" rIns="91440" bIns="45720">
            <a:spAutoFit/>
          </a:bodyPr>
          <a:lstStyle/>
          <a:p>
            <a:pPr algn="ctr"/>
            <a:r>
              <a:rPr lang="en-US" altLang="zh-CN" sz="2800" b="0" cap="none" spc="0" dirty="0" smtClean="0">
                <a:ln w="0"/>
                <a:solidFill>
                  <a:schemeClr val="accent1"/>
                </a:solidFill>
                <a:effectLst>
                  <a:outerShdw blurRad="38100" dist="25400" dir="5400000" algn="ctr" rotWithShape="0">
                    <a:srgbClr val="6E747A">
                      <a:alpha val="43000"/>
                    </a:srgbClr>
                  </a:outerShdw>
                </a:effectLst>
              </a:rPr>
              <a:t>VSS</a:t>
            </a:r>
            <a:r>
              <a:rPr lang="zh-CN" altLang="en-US" sz="2800" b="0" cap="none" spc="0" dirty="0" smtClean="0">
                <a:ln w="0"/>
                <a:solidFill>
                  <a:schemeClr val="accent1"/>
                </a:solidFill>
                <a:effectLst>
                  <a:outerShdw blurRad="38100" dist="25400" dir="5400000" algn="ctr" rotWithShape="0">
                    <a:srgbClr val="6E747A">
                      <a:alpha val="43000"/>
                    </a:srgbClr>
                  </a:outerShdw>
                </a:effectLst>
              </a:rPr>
              <a:t>、</a:t>
            </a:r>
            <a:r>
              <a:rPr lang="en-US" altLang="zh-CN" sz="2800" b="0" dirty="0" smtClean="0">
                <a:ln w="0"/>
                <a:solidFill>
                  <a:schemeClr val="accent1"/>
                </a:solidFill>
                <a:effectLst>
                  <a:outerShdw blurRad="38100" dist="25400" dir="5400000" algn="ctr" rotWithShape="0">
                    <a:srgbClr val="6E747A">
                      <a:alpha val="43000"/>
                    </a:srgbClr>
                  </a:outerShdw>
                </a:effectLst>
              </a:rPr>
              <a:t>CVS</a:t>
            </a:r>
            <a:r>
              <a:rPr lang="zh-CN" altLang="en-US" sz="2800" b="0" dirty="0" smtClean="0">
                <a:ln w="0"/>
                <a:solidFill>
                  <a:schemeClr val="accent1"/>
                </a:solidFill>
                <a:effectLst>
                  <a:outerShdw blurRad="38100" dist="25400" dir="5400000" algn="ctr" rotWithShape="0">
                    <a:srgbClr val="6E747A">
                      <a:alpha val="43000"/>
                    </a:srgbClr>
                  </a:outerShdw>
                </a:effectLst>
              </a:rPr>
              <a:t>、</a:t>
            </a:r>
            <a:r>
              <a:rPr lang="en-US" altLang="zh-CN" sz="2800" b="0" dirty="0" smtClean="0">
                <a:ln w="0"/>
                <a:solidFill>
                  <a:schemeClr val="accent1"/>
                </a:solidFill>
                <a:effectLst>
                  <a:outerShdw blurRad="38100" dist="25400" dir="5400000" algn="ctr" rotWithShape="0">
                    <a:srgbClr val="6E747A">
                      <a:alpha val="43000"/>
                    </a:srgbClr>
                  </a:outerShdw>
                </a:effectLst>
              </a:rPr>
              <a:t>SVN</a:t>
            </a:r>
            <a:r>
              <a:rPr lang="zh-CN" altLang="en-US" sz="2800" b="0" dirty="0" smtClean="0">
                <a:ln w="0"/>
                <a:solidFill>
                  <a:schemeClr val="accent1"/>
                </a:solidFill>
                <a:effectLst>
                  <a:outerShdw blurRad="38100" dist="25400" dir="5400000" algn="ctr" rotWithShape="0">
                    <a:srgbClr val="6E747A">
                      <a:alpha val="43000"/>
                    </a:srgbClr>
                  </a:outerShdw>
                </a:effectLst>
              </a:rPr>
              <a:t>、</a:t>
            </a:r>
            <a:r>
              <a:rPr lang="en-US" altLang="zh-CN" sz="2800" b="0" dirty="0" smtClean="0">
                <a:ln w="0"/>
                <a:solidFill>
                  <a:schemeClr val="accent1"/>
                </a:solidFill>
                <a:effectLst>
                  <a:outerShdw blurRad="38100" dist="25400" dir="5400000" algn="ctr" rotWithShape="0">
                    <a:srgbClr val="6E747A">
                      <a:alpha val="43000"/>
                    </a:srgbClr>
                  </a:outerShdw>
                </a:effectLst>
              </a:rPr>
              <a:t>GIT</a:t>
            </a:r>
            <a:r>
              <a:rPr lang="zh-CN" altLang="en-US" sz="2800" b="0" dirty="0" smtClean="0">
                <a:ln w="0"/>
                <a:solidFill>
                  <a:schemeClr val="accent1"/>
                </a:solidFill>
                <a:effectLst>
                  <a:outerShdw blurRad="38100" dist="25400" dir="5400000" algn="ctr" rotWithShape="0">
                    <a:srgbClr val="6E747A">
                      <a:alpha val="43000"/>
                    </a:srgbClr>
                  </a:outerShdw>
                </a:effectLst>
              </a:rPr>
              <a:t>、</a:t>
            </a:r>
            <a:r>
              <a:rPr lang="en-US" altLang="zh-CN" sz="2800" b="0" dirty="0">
                <a:ln w="0"/>
                <a:solidFill>
                  <a:schemeClr val="accent1"/>
                </a:solidFill>
                <a:effectLst>
                  <a:outerShdw blurRad="38100" dist="25400" dir="5400000" algn="ctr" rotWithShape="0">
                    <a:srgbClr val="6E747A">
                      <a:alpha val="43000"/>
                    </a:srgbClr>
                  </a:outerShdw>
                </a:effectLst>
              </a:rPr>
              <a:t>……</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pic>
        <p:nvPicPr>
          <p:cNvPr id="4" name="图片 3"/>
          <p:cNvPicPr>
            <a:picLocks noChangeAspect="1"/>
          </p:cNvPicPr>
          <p:nvPr/>
        </p:nvPicPr>
        <p:blipFill>
          <a:blip r:embed="rId3"/>
          <a:stretch>
            <a:fillRect/>
          </a:stretch>
        </p:blipFill>
        <p:spPr>
          <a:xfrm>
            <a:off x="551257" y="2481598"/>
            <a:ext cx="7019048" cy="1828571"/>
          </a:xfrm>
          <a:prstGeom prst="rect">
            <a:avLst/>
          </a:prstGeom>
        </p:spPr>
      </p:pic>
    </p:spTree>
    <p:extLst>
      <p:ext uri="{BB962C8B-B14F-4D97-AF65-F5344CB8AC3E}">
        <p14:creationId xmlns:p14="http://schemas.microsoft.com/office/powerpoint/2010/main" val="1480356987"/>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版本控制系统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769268"/>
            <a:ext cx="8234363" cy="365094"/>
          </a:xfrm>
        </p:spPr>
        <p:txBody>
          <a:bodyPr>
            <a:spAutoFit/>
          </a:bodyPr>
          <a:lstStyle/>
          <a:p>
            <a:pPr marL="0" indent="0">
              <a:lnSpc>
                <a:spcPct val="150000"/>
              </a:lnSpc>
              <a:buNone/>
            </a:pPr>
            <a:r>
              <a:rPr lang="zh-CN" altLang="en-US" sz="1400" dirty="0" smtClean="0"/>
              <a:t>本地版本控制系统</a:t>
            </a:r>
            <a:endParaRPr lang="en-US" altLang="zh-CN" sz="1400" dirty="0" smtClean="0"/>
          </a:p>
        </p:txBody>
      </p:sp>
      <p:pic>
        <p:nvPicPr>
          <p:cNvPr id="4098" name="Picture 2" descr="https://git-scm.com/figures/18333fig0101-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561356"/>
            <a:ext cx="3810000" cy="3200401"/>
          </a:xfrm>
          <a:prstGeom prst="rect">
            <a:avLst/>
          </a:prstGeom>
          <a:noFill/>
          <a:extLst>
            <a:ext uri="{909E8E84-426E-40DD-AFC4-6F175D3DCCD1}">
              <a14:hiddenFill xmlns:a14="http://schemas.microsoft.com/office/drawing/2010/main">
                <a:solidFill>
                  <a:srgbClr val="FFFFFF"/>
                </a:solidFill>
              </a14:hiddenFill>
            </a:ext>
          </a:extLst>
        </p:spPr>
      </p:pic>
      <p:sp>
        <p:nvSpPr>
          <p:cNvPr id="12" name="内容占位符 2"/>
          <p:cNvSpPr txBox="1">
            <a:spLocks/>
          </p:cNvSpPr>
          <p:nvPr/>
        </p:nvSpPr>
        <p:spPr bwMode="auto">
          <a:xfrm>
            <a:off x="5611655" y="1345332"/>
            <a:ext cx="3024336" cy="137267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pPr>
            <a:r>
              <a:rPr lang="zh-CN" altLang="en-US" sz="1400" b="0" dirty="0"/>
              <a:t>采用某种简单的数据库来记录文件的历次更新</a:t>
            </a:r>
            <a:r>
              <a:rPr lang="zh-CN" altLang="en-US" sz="1400" b="0" dirty="0" smtClean="0"/>
              <a:t>差异，避免了采用复制整个项目目录的方式造成的混乱</a:t>
            </a:r>
            <a:endParaRPr lang="en-US" altLang="zh-CN" sz="1400" b="0" kern="0" dirty="0" smtClean="0"/>
          </a:p>
        </p:txBody>
      </p:sp>
    </p:spTree>
    <p:extLst>
      <p:ext uri="{BB962C8B-B14F-4D97-AF65-F5344CB8AC3E}">
        <p14:creationId xmlns:p14="http://schemas.microsoft.com/office/powerpoint/2010/main" val="2282212223"/>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版本控制系统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769268"/>
            <a:ext cx="8234363" cy="403181"/>
          </a:xfrm>
        </p:spPr>
        <p:txBody>
          <a:bodyPr>
            <a:spAutoFit/>
          </a:bodyPr>
          <a:lstStyle/>
          <a:p>
            <a:pPr marL="0" indent="0">
              <a:lnSpc>
                <a:spcPct val="150000"/>
              </a:lnSpc>
              <a:buNone/>
            </a:pPr>
            <a:r>
              <a:rPr lang="zh-CN" altLang="en-US" sz="1400" dirty="0"/>
              <a:t>集中化的版本控制系统</a:t>
            </a:r>
            <a:endParaRPr lang="en-US" altLang="zh-CN" sz="1400" dirty="0" smtClean="0"/>
          </a:p>
        </p:txBody>
      </p:sp>
      <p:pic>
        <p:nvPicPr>
          <p:cNvPr id="6146" name="Picture 2" descr="https://git-scm.com/figures/18333fig0102-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86" y="1408963"/>
            <a:ext cx="4762500" cy="3733800"/>
          </a:xfrm>
          <a:prstGeom prst="rect">
            <a:avLst/>
          </a:prstGeom>
          <a:noFill/>
          <a:extLst>
            <a:ext uri="{909E8E84-426E-40DD-AFC4-6F175D3DCCD1}">
              <a14:hiddenFill xmlns:a14="http://schemas.microsoft.com/office/drawing/2010/main">
                <a:solidFill>
                  <a:srgbClr val="FFFFFF"/>
                </a:solidFill>
              </a14:hiddenFill>
            </a:ext>
          </a:extLst>
        </p:spPr>
      </p:pic>
      <p:sp>
        <p:nvSpPr>
          <p:cNvPr id="11" name="内容占位符 2"/>
          <p:cNvSpPr txBox="1">
            <a:spLocks/>
          </p:cNvSpPr>
          <p:nvPr/>
        </p:nvSpPr>
        <p:spPr bwMode="auto">
          <a:xfrm>
            <a:off x="5611655" y="1417340"/>
            <a:ext cx="2920785" cy="3656380"/>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r>
              <a:rPr lang="zh-CN" altLang="en-US" sz="1400" b="0" dirty="0"/>
              <a:t>事分两面，有好有坏。</a:t>
            </a:r>
            <a:endParaRPr lang="en-US" altLang="zh-CN" sz="1400" b="0" dirty="0"/>
          </a:p>
          <a:p>
            <a:r>
              <a:rPr lang="zh-CN" altLang="en-US" sz="1400" b="0" dirty="0"/>
              <a:t>最显而易见的缺点是中央服务器的单点故障。如果宕机一小时，那么在这一小时内，谁都无法提交更新，也就无法协同工作。</a:t>
            </a:r>
            <a:endParaRPr lang="en-US" altLang="zh-CN" sz="1400" b="0" dirty="0"/>
          </a:p>
          <a:p>
            <a:r>
              <a:rPr lang="zh-CN" altLang="en-US" sz="1400" b="0" dirty="0"/>
              <a:t>要是中央服务器的磁盘发生故障，碰巧没做备份，或者备份不够及时，就会有丢失数据的风险。最坏的情况是彻底丢失整个项目的所有历史更改记录，而被客户端偶然提取出来的保存在本地的某些快照数据就成了恢复数据的希望</a:t>
            </a:r>
            <a:r>
              <a:rPr lang="zh-CN" altLang="en-US" sz="1400" b="0" dirty="0" smtClean="0"/>
              <a:t>。</a:t>
            </a:r>
            <a:endParaRPr lang="en-US" altLang="zh-CN" sz="1400" b="0" dirty="0" smtClean="0"/>
          </a:p>
          <a:p>
            <a:r>
              <a:rPr lang="zh-CN" altLang="en-US" sz="1400" b="0" dirty="0" smtClean="0"/>
              <a:t>简单</a:t>
            </a:r>
            <a:r>
              <a:rPr lang="zh-CN" altLang="en-US" sz="1400" b="0" dirty="0"/>
              <a:t>的说，鸡蛋都放在一个篮子里，风险太大。</a:t>
            </a:r>
            <a:endParaRPr lang="en-US" altLang="zh-CN" sz="1400" b="0" dirty="0"/>
          </a:p>
        </p:txBody>
      </p:sp>
    </p:spTree>
    <p:extLst>
      <p:ext uri="{BB962C8B-B14F-4D97-AF65-F5344CB8AC3E}">
        <p14:creationId xmlns:p14="http://schemas.microsoft.com/office/powerpoint/2010/main" val="2045969021"/>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版本控制系统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769268"/>
            <a:ext cx="8234363" cy="365094"/>
          </a:xfrm>
        </p:spPr>
        <p:txBody>
          <a:bodyPr>
            <a:spAutoFit/>
          </a:bodyPr>
          <a:lstStyle/>
          <a:p>
            <a:pPr marL="0" indent="0">
              <a:lnSpc>
                <a:spcPct val="150000"/>
              </a:lnSpc>
              <a:buNone/>
            </a:pPr>
            <a:r>
              <a:rPr lang="zh-CN" altLang="en-US" sz="1400" dirty="0"/>
              <a:t>分布式版本控制系统</a:t>
            </a:r>
            <a:endParaRPr lang="en-US" altLang="zh-CN" sz="1400" dirty="0" smtClean="0"/>
          </a:p>
        </p:txBody>
      </p:sp>
      <p:pic>
        <p:nvPicPr>
          <p:cNvPr id="7170" name="Picture 2" descr="https://git-scm.com/figures/18333fig0103-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177384"/>
            <a:ext cx="3794319" cy="4272404"/>
          </a:xfrm>
          <a:prstGeom prst="rect">
            <a:avLst/>
          </a:prstGeom>
          <a:noFill/>
          <a:extLst>
            <a:ext uri="{909E8E84-426E-40DD-AFC4-6F175D3DCCD1}">
              <a14:hiddenFill xmlns:a14="http://schemas.microsoft.com/office/drawing/2010/main">
                <a:solidFill>
                  <a:srgbClr val="FFFFFF"/>
                </a:solidFill>
              </a14:hiddenFill>
            </a:ext>
          </a:extLst>
        </p:spPr>
      </p:pic>
      <p:sp>
        <p:nvSpPr>
          <p:cNvPr id="11" name="内容占位符 2"/>
          <p:cNvSpPr txBox="1">
            <a:spLocks/>
          </p:cNvSpPr>
          <p:nvPr/>
        </p:nvSpPr>
        <p:spPr bwMode="auto">
          <a:xfrm>
            <a:off x="5611655" y="1417340"/>
            <a:ext cx="2920785" cy="2019008"/>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r>
              <a:rPr lang="zh-CN" altLang="en-US" sz="1400" b="0" dirty="0"/>
              <a:t>客户端并不只提取最新版本的文件快照，而是把代码仓库完整地镜像下来。这么一来，任何一处协同工作用的服务器发生故障，事后都可以用任何一个镜像出来的本地仓库恢复。因为每一次的提取操作，实际上都是一次对代码仓库的完整备份</a:t>
            </a:r>
            <a:endParaRPr lang="en-US" altLang="zh-CN" sz="1400" b="0" dirty="0"/>
          </a:p>
        </p:txBody>
      </p:sp>
    </p:spTree>
    <p:extLst>
      <p:ext uri="{BB962C8B-B14F-4D97-AF65-F5344CB8AC3E}">
        <p14:creationId xmlns:p14="http://schemas.microsoft.com/office/powerpoint/2010/main" val="4040755750"/>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基础</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273324"/>
            <a:ext cx="8234363" cy="1049512"/>
          </a:xfrm>
        </p:spPr>
        <p:txBody>
          <a:bodyPr>
            <a:spAutoFit/>
          </a:bodyPr>
          <a:lstStyle/>
          <a:p>
            <a:pPr marL="0" indent="0">
              <a:lnSpc>
                <a:spcPct val="150000"/>
              </a:lnSpc>
              <a:buNone/>
            </a:pPr>
            <a:r>
              <a:rPr lang="en-US" altLang="zh-CN" sz="1400" dirty="0" err="1"/>
              <a:t>Git</a:t>
            </a:r>
            <a:r>
              <a:rPr lang="en-US" altLang="zh-CN" sz="1400" dirty="0"/>
              <a:t> </a:t>
            </a:r>
            <a:r>
              <a:rPr lang="zh-CN" altLang="en-US" sz="1400" dirty="0"/>
              <a:t>只关心文件数据的整体是否发生变化，而大多数其他系统则只关心文件内容的具体</a:t>
            </a:r>
            <a:r>
              <a:rPr lang="zh-CN" altLang="en-US" sz="1400" dirty="0" smtClean="0"/>
              <a:t>差异。</a:t>
            </a:r>
            <a:r>
              <a:rPr lang="zh-CN" altLang="en-US" sz="1400" dirty="0"/>
              <a:t>这类系统（</a:t>
            </a:r>
            <a:r>
              <a:rPr lang="en-US" altLang="zh-CN" sz="1400" dirty="0"/>
              <a:t>CVS</a:t>
            </a:r>
            <a:r>
              <a:rPr lang="zh-CN" altLang="en-US" sz="1400" dirty="0"/>
              <a:t>，</a:t>
            </a:r>
            <a:r>
              <a:rPr lang="en-US" altLang="zh-CN" sz="1400" dirty="0"/>
              <a:t>Subversion</a:t>
            </a:r>
            <a:r>
              <a:rPr lang="zh-CN" altLang="en-US" sz="1400" dirty="0"/>
              <a:t>，</a:t>
            </a:r>
            <a:r>
              <a:rPr lang="en-US" altLang="zh-CN" sz="1400" dirty="0"/>
              <a:t>Perforce</a:t>
            </a:r>
            <a:r>
              <a:rPr lang="zh-CN" altLang="en-US" sz="1400" dirty="0"/>
              <a:t>，</a:t>
            </a:r>
            <a:r>
              <a:rPr lang="en-US" altLang="zh-CN" sz="1400" dirty="0"/>
              <a:t>Bazaar </a:t>
            </a:r>
            <a:r>
              <a:rPr lang="zh-CN" altLang="en-US" sz="1400" dirty="0"/>
              <a:t>等等）每次记录有哪些文件作了更新，以及都更新了哪些行的什么</a:t>
            </a:r>
            <a:r>
              <a:rPr lang="zh-CN" altLang="en-US" sz="1400" dirty="0" smtClean="0"/>
              <a:t>内容：</a:t>
            </a:r>
            <a:endParaRPr lang="en-US" altLang="zh-CN" sz="1400" dirty="0" smtClean="0"/>
          </a:p>
        </p:txBody>
      </p:sp>
      <p:pic>
        <p:nvPicPr>
          <p:cNvPr id="2050" name="Picture 2" descr="https://git-scm.com/figures/18333fig0104-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329" y="2209428"/>
            <a:ext cx="7128792" cy="3179441"/>
          </a:xfrm>
          <a:prstGeom prst="rect">
            <a:avLst/>
          </a:prstGeom>
          <a:noFill/>
          <a:extLst>
            <a:ext uri="{909E8E84-426E-40DD-AFC4-6F175D3DCCD1}">
              <a14:hiddenFill xmlns:a14="http://schemas.microsoft.com/office/drawing/2010/main">
                <a:solidFill>
                  <a:srgbClr val="FFFFFF"/>
                </a:solidFill>
              </a14:hiddenFill>
            </a:ext>
          </a:extLst>
        </p:spPr>
      </p:pic>
      <p:sp>
        <p:nvSpPr>
          <p:cNvPr id="12" name="内容占位符 2"/>
          <p:cNvSpPr txBox="1">
            <a:spLocks/>
          </p:cNvSpPr>
          <p:nvPr/>
        </p:nvSpPr>
        <p:spPr bwMode="auto">
          <a:xfrm>
            <a:off x="464477" y="769268"/>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342900" indent="-342900">
              <a:lnSpc>
                <a:spcPct val="150000"/>
              </a:lnSpc>
              <a:buFont typeface="+mj-lt"/>
              <a:buAutoNum type="arabicPeriod"/>
            </a:pPr>
            <a:r>
              <a:rPr lang="zh-CN" altLang="en-US" sz="2000" kern="0" dirty="0" smtClean="0"/>
              <a:t>直接记录快照，而非差异比较</a:t>
            </a:r>
            <a:endParaRPr lang="en-US" altLang="zh-CN" sz="2000" kern="0" dirty="0" smtClean="0"/>
          </a:p>
        </p:txBody>
      </p:sp>
    </p:spTree>
    <p:extLst>
      <p:ext uri="{BB962C8B-B14F-4D97-AF65-F5344CB8AC3E}">
        <p14:creationId xmlns:p14="http://schemas.microsoft.com/office/powerpoint/2010/main" val="2263522806"/>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3_华润银行">
  <a:themeElements>
    <a:clrScheme name="自定义 2">
      <a:dk1>
        <a:sysClr val="windowText" lastClr="000000"/>
      </a:dk1>
      <a:lt1>
        <a:sysClr val="window" lastClr="FFFFFF"/>
      </a:lt1>
      <a:dk2>
        <a:srgbClr val="4E3B30"/>
      </a:dk2>
      <a:lt2>
        <a:srgbClr val="FBEEC9"/>
      </a:lt2>
      <a:accent1>
        <a:srgbClr val="F39D2B"/>
      </a:accent1>
      <a:accent2>
        <a:srgbClr val="FBD857"/>
      </a:accent2>
      <a:accent3>
        <a:srgbClr val="E06B14"/>
      </a:accent3>
      <a:accent4>
        <a:srgbClr val="F3BA2D"/>
      </a:accent4>
      <a:accent5>
        <a:srgbClr val="C5E1DC"/>
      </a:accent5>
      <a:accent6>
        <a:srgbClr val="6893B0"/>
      </a:accent6>
      <a:hlink>
        <a:srgbClr val="F39D2B"/>
      </a:hlink>
      <a:folHlink>
        <a:srgbClr val="FFC42F"/>
      </a:folHlink>
    </a:clrScheme>
    <a:fontScheme name="自定义 1">
      <a:majorFont>
        <a:latin typeface="楷体"/>
        <a:ea typeface="楷体"/>
        <a:cs typeface=""/>
      </a:majorFont>
      <a:minorFont>
        <a:latin typeface="Calibri"/>
        <a:ea typeface="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2">
          <a:schemeClr val="accent1"/>
        </a:fillRef>
        <a:effectRef idx="1">
          <a:schemeClr val="accent1"/>
        </a:effectRef>
        <a:fontRef idx="minor">
          <a:schemeClr val="dk1"/>
        </a:fontRef>
      </a:style>
    </a:sp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69463</TotalTime>
  <Words>911</Words>
  <Application>Microsoft Office PowerPoint</Application>
  <PresentationFormat>全屏显示(16:10)</PresentationFormat>
  <Paragraphs>79</Paragraphs>
  <Slides>13</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MHeiTGB-Medium-U</vt:lpstr>
      <vt:lpstr>仿宋_GB2312</vt:lpstr>
      <vt:lpstr>楷体</vt:lpstr>
      <vt:lpstr>楷体_GB2312</vt:lpstr>
      <vt:lpstr>宋体</vt:lpstr>
      <vt:lpstr>微软雅黑</vt:lpstr>
      <vt:lpstr>Arial</vt:lpstr>
      <vt:lpstr>Calibri</vt:lpstr>
      <vt:lpstr>Times New Roman</vt:lpstr>
      <vt:lpstr>3_华润银行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 Resource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华润集团信息管理部工作汇报</dc:title>
  <dc:creator>Zhang Yun Song 张云松</dc:creator>
  <cp:lastModifiedBy>Ma Chen Zhao 马陈炤</cp:lastModifiedBy>
  <cp:revision>8504</cp:revision>
  <cp:lastPrinted>2411-12-30T00:00:00Z</cp:lastPrinted>
  <dcterms:created xsi:type="dcterms:W3CDTF">2008-09-16T14:35:00Z</dcterms:created>
  <dcterms:modified xsi:type="dcterms:W3CDTF">2018-07-10T07:35:23Z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