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787" r:id="rId2"/>
    <p:sldId id="1002"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49" r:id="rId16"/>
    <p:sldId id="1150" r:id="rId17"/>
    <p:sldId id="1151" r:id="rId18"/>
    <p:sldId id="1152" r:id="rId19"/>
    <p:sldId id="1153" r:id="rId20"/>
    <p:sldId id="1154" r:id="rId21"/>
    <p:sldId id="1156" r:id="rId22"/>
    <p:sldId id="1155" r:id="rId23"/>
    <p:sldId id="1158" r:id="rId24"/>
    <p:sldId id="1134" r:id="rId25"/>
    <p:sldId id="811" r:id="rId26"/>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39D2B"/>
    <a:srgbClr val="FFCC00"/>
    <a:srgbClr val="FFFF00"/>
    <a:srgbClr val="FFC000"/>
    <a:srgbClr val="A4BED0"/>
    <a:srgbClr val="F3BA2D"/>
    <a:srgbClr val="E89658"/>
    <a:srgbClr val="6A8B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553" autoAdjust="0"/>
  </p:normalViewPr>
  <p:slideViewPr>
    <p:cSldViewPr>
      <p:cViewPr varScale="1">
        <p:scale>
          <a:sx n="98" d="100"/>
          <a:sy n="98" d="100"/>
        </p:scale>
        <p:origin x="1232" y="18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2018/7/22</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2018/7/22</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282878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025913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2137693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4" Type="http://schemas.openxmlformats.org/officeDocument/2006/relationships/hyperlink" Target="https://www.v2ex.com/amp/t/432187/2" TargetMode="External"/><Relationship Id="rId5" Type="http://schemas.openxmlformats.org/officeDocument/2006/relationships/hyperlink" Target="https://www.cnblogs.com/kevingrace/p/5904595.htm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s://git-scm.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09428"/>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基础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2813072"/>
          </a:xfrm>
        </p:spPr>
        <p:txBody>
          <a:bodyPr>
            <a:spAutoFit/>
          </a:bodyPr>
          <a:lstStyle/>
          <a:p>
            <a:pPr marL="0" indent="0">
              <a:lnSpc>
                <a:spcPct val="150000"/>
              </a:lnSpc>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en-US" altLang="zh-CN" sz="1600" dirty="0" err="1"/>
              <a:t>Git</a:t>
            </a:r>
            <a:r>
              <a:rPr lang="en-US" altLang="zh-CN" sz="1600" dirty="0"/>
              <a:t> </a:t>
            </a:r>
            <a:r>
              <a:rPr lang="zh-CN" altLang="en-US" sz="1600" dirty="0"/>
              <a:t>的工作目录，暂存区域，以及本地仓库。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文件的状态</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788024" y="2050200"/>
            <a:ext cx="3910816" cy="31331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用来保存元数据和对象数据库的地方</a:t>
            </a:r>
            <a:r>
              <a:rPr lang="zh-CN" altLang="en-US" sz="1600" b="0" dirty="0" smtClean="0"/>
              <a:t>。非常重要。</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b="0" kern="0" dirty="0"/>
              <a:t>暂</a:t>
            </a:r>
            <a:r>
              <a:rPr lang="zh-CN" altLang="en-US" sz="1600" b="0" kern="0" dirty="0" smtClean="0"/>
              <a:t>存区域：</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807673" y="2137420"/>
            <a:ext cx="2692319"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基本操作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10976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smtClean="0"/>
              <a:t>更新记录方式不同</a:t>
            </a:r>
            <a:endParaRPr lang="en-US" altLang="zh-CN" sz="2000" kern="0" dirty="0" smtClean="0"/>
          </a:p>
          <a:p>
            <a:pPr marL="0" indent="0">
              <a:lnSpc>
                <a:spcPct val="150000"/>
              </a:lnSpc>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67819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en-US" altLang="zh-CN" sz="2000" kern="0" dirty="0" err="1" smtClean="0"/>
              <a:t>Git</a:t>
            </a:r>
            <a:r>
              <a:rPr lang="zh-CN" altLang="en-US" sz="2000" kern="0" dirty="0" smtClean="0"/>
              <a:t>的</a:t>
            </a:r>
            <a:r>
              <a:rPr lang="zh-CN" altLang="en-US" sz="2000" kern="0" dirty="0" smtClean="0"/>
              <a:t>分支更</a:t>
            </a:r>
            <a:r>
              <a:rPr lang="zh-CN" altLang="en-US" sz="2000" kern="0" dirty="0" smtClean="0"/>
              <a:t>强大</a:t>
            </a:r>
            <a:endParaRPr lang="en-US" altLang="zh-CN" sz="2000" kern="0" dirty="0" smtClean="0"/>
          </a:p>
          <a:p>
            <a:pPr marL="0" indent="0">
              <a:lnSpc>
                <a:spcPct val="150000"/>
              </a:lnSpc>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buNone/>
            </a:pPr>
            <a:r>
              <a:rPr lang="zh-CN" altLang="en-US" sz="1600" b="0" dirty="0" smtClean="0"/>
              <a:t>这个目录的提交，会影响所有人！</a:t>
            </a:r>
            <a:endParaRPr lang="en-US" altLang="zh-CN" sz="1600" b="0" dirty="0" smtClean="0"/>
          </a:p>
          <a:p>
            <a:pPr marL="0" indent="0">
              <a:lnSpc>
                <a:spcPct val="150000"/>
              </a:lnSpc>
              <a:buNone/>
            </a:pPr>
            <a:r>
              <a:rPr lang="zh-CN" altLang="en-US" sz="1600" b="0" dirty="0" smtClean="0"/>
              <a:t>克隆一个项目等于要克隆所有的分支，其中包括分支中重复的文件。</a:t>
            </a:r>
            <a:endParaRPr lang="en-US" altLang="zh-CN" sz="1600" b="0" dirty="0"/>
          </a:p>
          <a:p>
            <a:pPr marL="0" indent="0">
              <a:lnSpc>
                <a:spcPct val="150000"/>
              </a:lnSpc>
              <a:buNone/>
            </a:pPr>
            <a:endParaRPr lang="en-US" altLang="zh-CN" sz="1600" b="0" dirty="0" smtClean="0"/>
          </a:p>
          <a:p>
            <a:pPr marL="0" indent="0">
              <a:lnSpc>
                <a:spcPct val="150000"/>
              </a:lnSpc>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基本操作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476207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16674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5"/>
            </a:pPr>
            <a:r>
              <a:rPr lang="zh-CN" altLang="en-US" sz="2000" kern="0" dirty="0" smtClean="0"/>
              <a:t>其他区别：</a:t>
            </a:r>
            <a:endParaRPr lang="en-US" altLang="zh-CN" sz="2000" kern="0" dirty="0" smtClean="0"/>
          </a:p>
          <a:p>
            <a:pPr marL="0" indent="0">
              <a:lnSpc>
                <a:spcPct val="150000"/>
              </a:lnSpc>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r>
              <a:rPr lang="zh-CN" altLang="en-US" sz="1600" b="0" dirty="0" smtClean="0"/>
              <a:t>；</a:t>
            </a:r>
          </a:p>
          <a:p>
            <a:pPr marL="0" indent="0">
              <a:lnSpc>
                <a:spcPct val="150000"/>
              </a:lnSpc>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a:t>
            </a:r>
            <a:r>
              <a:rPr lang="zh-CN" altLang="en-US" sz="1600" b="0" kern="0" dirty="0" smtClean="0"/>
              <a:t>数据量</a:t>
            </a:r>
            <a:r>
              <a:rPr lang="zh-CN" altLang="en-US" sz="1600" b="0" kern="0" dirty="0"/>
              <a:t>较</a:t>
            </a:r>
            <a:r>
              <a:rPr lang="zh-CN" altLang="en-US" sz="1600" b="0" kern="0" dirty="0" smtClean="0"/>
              <a:t>小（</a:t>
            </a:r>
            <a:r>
              <a:rPr lang="en-US" altLang="zh-CN" sz="1600" b="0" kern="0" dirty="0" smtClean="0"/>
              <a:t>10G</a:t>
            </a:r>
            <a:r>
              <a:rPr lang="zh-CN" altLang="en-US" sz="1600" b="0" kern="0" dirty="0" smtClean="0"/>
              <a:t>内）</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r>
              <a:rPr lang="zh-CN" altLang="en-US" sz="2000" kern="0" dirty="0" smtClean="0"/>
              <a:t>：</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版本库较大时，按目录或文件检出和提交更方便</a:t>
            </a:r>
          </a:p>
          <a:p>
            <a:pPr marL="0" indent="0">
              <a:lnSpc>
                <a:spcPct val="150000"/>
              </a:lnSpc>
              <a:buNone/>
            </a:pPr>
            <a:r>
              <a:rPr lang="zh-CN" altLang="en-US" sz="1600" b="0" dirty="0" smtClean="0"/>
              <a:t>数据量巨大（</a:t>
            </a:r>
            <a:r>
              <a:rPr lang="en-US" altLang="zh-CN" sz="1600" b="0" dirty="0" smtClean="0"/>
              <a:t>10</a:t>
            </a:r>
            <a:r>
              <a:rPr lang="en-US" altLang="zh-CN" sz="1600" b="0" dirty="0" smtClean="0"/>
              <a:t>G</a:t>
            </a:r>
            <a:r>
              <a:rPr lang="zh-CN" altLang="en-US" sz="1600" b="0" dirty="0" smtClean="0"/>
              <a:t>以上</a:t>
            </a:r>
            <a:r>
              <a:rPr lang="zh-CN" altLang="en-US" sz="1600" b="0" dirty="0" smtClean="0"/>
              <a:t>），内容大多数是较大的二进制文件，例如图片视频，更适用</a:t>
            </a:r>
            <a:r>
              <a:rPr lang="en-US" altLang="zh-CN" sz="1600" b="0" dirty="0" err="1" smtClean="0"/>
              <a:t>svn</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基本操作</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776869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Q&amp;A</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3516490" y="1273324"/>
            <a:ext cx="2999725" cy="3170099"/>
          </a:xfrm>
          <a:prstGeom prst="rect">
            <a:avLst/>
          </a:prstGeom>
          <a:noFill/>
        </p:spPr>
        <p:txBody>
          <a:bodyPr wrap="square" lIns="91440" tIns="45720" rIns="91440" bIns="45720">
            <a:spAutoFit/>
          </a:bodyPr>
          <a:lstStyle/>
          <a:p>
            <a:pPr algn="ctr"/>
            <a:r>
              <a:rPr lang="zh-CN" altLang="en-US" sz="20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25</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705076"/>
          </a:xfrm>
        </p:spPr>
        <p:txBody>
          <a:bodyPr>
            <a:spAutoFit/>
          </a:bodyPr>
          <a:lstStyle/>
          <a:p>
            <a:pPr marL="0" indent="0">
              <a:lnSpc>
                <a:spcPct val="150000"/>
              </a:lnSpc>
              <a:buNone/>
            </a:pPr>
            <a:r>
              <a:rPr lang="zh-CN" altLang="en-US" sz="1600" dirty="0" smtClean="0"/>
              <a:t>如果有这样的一个软件，它能够：</a:t>
            </a:r>
            <a:endParaRPr lang="en-US" altLang="zh-CN" sz="1600" dirty="0" smtClean="0"/>
          </a:p>
          <a:p>
            <a:pPr marL="342900" indent="-342900">
              <a:lnSpc>
                <a:spcPct val="150000"/>
              </a:lnSpc>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69739</TotalTime>
  <Words>1923</Words>
  <Application>Microsoft Macintosh PowerPoint</Application>
  <PresentationFormat>全屏显示(16:10)</PresentationFormat>
  <Paragraphs>206</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Calibri</vt:lpstr>
      <vt:lpstr>MHeiTGB-Medium-U</vt:lpstr>
      <vt:lpstr>Microsoft YaHei</vt:lpstr>
      <vt:lpstr>Times New Roman</vt:lpstr>
      <vt:lpstr>仿宋_GB2312</vt:lpstr>
      <vt:lpstr>楷体</vt:lpstr>
      <vt:lpstr>楷体_GB2312</vt:lpstr>
      <vt:lpstr>宋体</vt:lpstr>
      <vt:lpstr>微软雅黑</vt:lpstr>
      <vt:lpstr>Arial</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Microsoft Office 用户</cp:lastModifiedBy>
  <cp:revision>8534</cp:revision>
  <cp:lastPrinted>2411-12-30T00:00:00Z</cp:lastPrinted>
  <dcterms:created xsi:type="dcterms:W3CDTF">2008-09-16T14:35:00Z</dcterms:created>
  <dcterms:modified xsi:type="dcterms:W3CDTF">2018-07-22T09:52:09Z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