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BC3C3-1ED1-409E-9EDF-C2AE5428C516}" v="10" dt="2023-05-05T19:42:11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елиян Атанасов" userId="6c3db55b7090c498" providerId="LiveId" clId="{13BBC3C3-1ED1-409E-9EDF-C2AE5428C516}"/>
    <pc:docChg chg="undo redo custSel addSld modSld modMainMaster">
      <pc:chgData name="Стелиян Атанасов" userId="6c3db55b7090c498" providerId="LiveId" clId="{13BBC3C3-1ED1-409E-9EDF-C2AE5428C516}" dt="2023-05-05T19:42:11.226" v="928"/>
      <pc:docMkLst>
        <pc:docMk/>
      </pc:docMkLst>
      <pc:sldChg chg="modTransition">
        <pc:chgData name="Стелиян Атанасов" userId="6c3db55b7090c498" providerId="LiveId" clId="{13BBC3C3-1ED1-409E-9EDF-C2AE5428C516}" dt="2023-05-05T19:42:11.226" v="928"/>
        <pc:sldMkLst>
          <pc:docMk/>
          <pc:sldMk cId="2890511497" sldId="256"/>
        </pc:sldMkLst>
      </pc:sldChg>
      <pc:sldChg chg="modTransition">
        <pc:chgData name="Стелиян Атанасов" userId="6c3db55b7090c498" providerId="LiveId" clId="{13BBC3C3-1ED1-409E-9EDF-C2AE5428C516}" dt="2023-05-05T19:42:11.226" v="928"/>
        <pc:sldMkLst>
          <pc:docMk/>
          <pc:sldMk cId="3855225380" sldId="257"/>
        </pc:sldMkLst>
      </pc:sldChg>
      <pc:sldChg chg="addSp delSp modSp mod modTransition">
        <pc:chgData name="Стелиян Атанасов" userId="6c3db55b7090c498" providerId="LiveId" clId="{13BBC3C3-1ED1-409E-9EDF-C2AE5428C516}" dt="2023-05-05T19:42:11.226" v="928"/>
        <pc:sldMkLst>
          <pc:docMk/>
          <pc:sldMk cId="3717790605" sldId="258"/>
        </pc:sldMkLst>
        <pc:picChg chg="mod">
          <ac:chgData name="Стелиян Атанасов" userId="6c3db55b7090c498" providerId="LiveId" clId="{13BBC3C3-1ED1-409E-9EDF-C2AE5428C516}" dt="2023-05-05T19:26:42.693" v="22" actId="1076"/>
          <ac:picMkLst>
            <pc:docMk/>
            <pc:sldMk cId="3717790605" sldId="258"/>
            <ac:picMk id="5" creationId="{DC8E7CBA-66DC-4347-0967-AACD0F5424EB}"/>
          </ac:picMkLst>
        </pc:picChg>
        <pc:picChg chg="add del mod">
          <ac:chgData name="Стелиян Атанасов" userId="6c3db55b7090c498" providerId="LiveId" clId="{13BBC3C3-1ED1-409E-9EDF-C2AE5428C516}" dt="2023-05-05T19:26:35.859" v="18" actId="21"/>
          <ac:picMkLst>
            <pc:docMk/>
            <pc:sldMk cId="3717790605" sldId="258"/>
            <ac:picMk id="6" creationId="{64D7AF75-6F32-B007-E7C2-1F4400304E69}"/>
          </ac:picMkLst>
        </pc:picChg>
      </pc:sldChg>
      <pc:sldChg chg="addSp delSp modSp mod modTransition">
        <pc:chgData name="Стелиян Атанасов" userId="6c3db55b7090c498" providerId="LiveId" clId="{13BBC3C3-1ED1-409E-9EDF-C2AE5428C516}" dt="2023-05-05T19:42:11.226" v="928"/>
        <pc:sldMkLst>
          <pc:docMk/>
          <pc:sldMk cId="2566939937" sldId="259"/>
        </pc:sldMkLst>
        <pc:spChg chg="add del">
          <ac:chgData name="Стелиян Атанасов" userId="6c3db55b7090c498" providerId="LiveId" clId="{13BBC3C3-1ED1-409E-9EDF-C2AE5428C516}" dt="2023-05-05T19:28:37.902" v="270" actId="21"/>
          <ac:spMkLst>
            <pc:docMk/>
            <pc:sldMk cId="2566939937" sldId="259"/>
            <ac:spMk id="2" creationId="{BB3B8B89-7C70-36EB-6A08-9CF515B0726C}"/>
          </ac:spMkLst>
        </pc:spChg>
        <pc:spChg chg="mod">
          <ac:chgData name="Стелиян Атанасов" userId="6c3db55b7090c498" providerId="LiveId" clId="{13BBC3C3-1ED1-409E-9EDF-C2AE5428C516}" dt="2023-05-05T19:28:38.046" v="271" actId="1076"/>
          <ac:spMkLst>
            <pc:docMk/>
            <pc:sldMk cId="2566939937" sldId="259"/>
            <ac:spMk id="3" creationId="{BD11EE18-3BC7-064B-4306-EE22A0AD9DDA}"/>
          </ac:spMkLst>
        </pc:spChg>
        <pc:spChg chg="add del mod">
          <ac:chgData name="Стелиян Атанасов" userId="6c3db55b7090c498" providerId="LiveId" clId="{13BBC3C3-1ED1-409E-9EDF-C2AE5428C516}" dt="2023-05-05T19:28:40.430" v="273"/>
          <ac:spMkLst>
            <pc:docMk/>
            <pc:sldMk cId="2566939937" sldId="259"/>
            <ac:spMk id="4" creationId="{595E3EE8-E7D5-84E1-80C8-08C8CD99B99D}"/>
          </ac:spMkLst>
        </pc:spChg>
        <pc:picChg chg="add mod">
          <ac:chgData name="Стелиян Атанасов" userId="6c3db55b7090c498" providerId="LiveId" clId="{13BBC3C3-1ED1-409E-9EDF-C2AE5428C516}" dt="2023-05-05T19:29:09.540" v="281" actId="1076"/>
          <ac:picMkLst>
            <pc:docMk/>
            <pc:sldMk cId="2566939937" sldId="259"/>
            <ac:picMk id="6" creationId="{7EB46E39-0694-1B06-7138-5175698BA4CD}"/>
          </ac:picMkLst>
        </pc:picChg>
      </pc:sldChg>
      <pc:sldChg chg="modSp mod modTransition">
        <pc:chgData name="Стелиян Атанасов" userId="6c3db55b7090c498" providerId="LiveId" clId="{13BBC3C3-1ED1-409E-9EDF-C2AE5428C516}" dt="2023-05-05T19:42:11.226" v="928"/>
        <pc:sldMkLst>
          <pc:docMk/>
          <pc:sldMk cId="758747220" sldId="260"/>
        </pc:sldMkLst>
        <pc:spChg chg="mod">
          <ac:chgData name="Стелиян Атанасов" userId="6c3db55b7090c498" providerId="LiveId" clId="{13BBC3C3-1ED1-409E-9EDF-C2AE5428C516}" dt="2023-05-05T19:37:55.903" v="866" actId="122"/>
          <ac:spMkLst>
            <pc:docMk/>
            <pc:sldMk cId="758747220" sldId="260"/>
            <ac:spMk id="2" creationId="{2D360ED5-FCCC-A582-893E-986E736BE370}"/>
          </ac:spMkLst>
        </pc:spChg>
        <pc:spChg chg="mod">
          <ac:chgData name="Стелиян Атанасов" userId="6c3db55b7090c498" providerId="LiveId" clId="{13BBC3C3-1ED1-409E-9EDF-C2AE5428C516}" dt="2023-05-05T19:41:04.169" v="871" actId="20577"/>
          <ac:spMkLst>
            <pc:docMk/>
            <pc:sldMk cId="758747220" sldId="260"/>
            <ac:spMk id="3" creationId="{BBB1F6C4-F302-C6D2-33FD-98AD7DAB5C53}"/>
          </ac:spMkLst>
        </pc:spChg>
      </pc:sldChg>
      <pc:sldChg chg="delSp modSp new mod modTransition">
        <pc:chgData name="Стелиян Атанасов" userId="6c3db55b7090c498" providerId="LiveId" clId="{13BBC3C3-1ED1-409E-9EDF-C2AE5428C516}" dt="2023-05-05T19:42:11.226" v="928"/>
        <pc:sldMkLst>
          <pc:docMk/>
          <pc:sldMk cId="1451472304" sldId="261"/>
        </pc:sldMkLst>
        <pc:spChg chg="del">
          <ac:chgData name="Стелиян Атанасов" userId="6c3db55b7090c498" providerId="LiveId" clId="{13BBC3C3-1ED1-409E-9EDF-C2AE5428C516}" dt="2023-05-05T19:41:37.356" v="906" actId="21"/>
          <ac:spMkLst>
            <pc:docMk/>
            <pc:sldMk cId="1451472304" sldId="261"/>
            <ac:spMk id="2" creationId="{54C96859-D3BC-BEE5-CAE4-38111BC810C6}"/>
          </ac:spMkLst>
        </pc:spChg>
        <pc:spChg chg="mod">
          <ac:chgData name="Стелиян Атанасов" userId="6c3db55b7090c498" providerId="LiveId" clId="{13BBC3C3-1ED1-409E-9EDF-C2AE5428C516}" dt="2023-05-05T19:41:48.923" v="924" actId="1076"/>
          <ac:spMkLst>
            <pc:docMk/>
            <pc:sldMk cId="1451472304" sldId="261"/>
            <ac:spMk id="3" creationId="{E5212867-C15A-2462-A036-2B0D115BDA63}"/>
          </ac:spMkLst>
        </pc:spChg>
      </pc:sldChg>
      <pc:sldMasterChg chg="modTransition modSldLayout">
        <pc:chgData name="Стелиян Атанасов" userId="6c3db55b7090c498" providerId="LiveId" clId="{13BBC3C3-1ED1-409E-9EDF-C2AE5428C516}" dt="2023-05-05T19:42:11.226" v="928"/>
        <pc:sldMasterMkLst>
          <pc:docMk/>
          <pc:sldMasterMk cId="654704106" sldId="2147483669"/>
        </pc:sldMasterMkLst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1314289319" sldId="2147483670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308484663" sldId="2147483671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3142589518" sldId="2147483672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1006288584" sldId="2147483673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2314269607" sldId="2147483674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2368732359" sldId="2147483675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2625074542" sldId="2147483676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2586435488" sldId="2147483677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831476403" sldId="2147483678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1983909775" sldId="2147483679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989235321" sldId="2147483680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3139722766" sldId="2147483681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2188235734" sldId="2147483682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2661800560" sldId="2147483683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4293335970" sldId="2147483684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843666780" sldId="2147483685"/>
          </pc:sldLayoutMkLst>
        </pc:sldLayoutChg>
        <pc:sldLayoutChg chg="modTransition">
          <pc:chgData name="Стелиян Атанасов" userId="6c3db55b7090c498" providerId="LiveId" clId="{13BBC3C3-1ED1-409E-9EDF-C2AE5428C516}" dt="2023-05-05T19:42:11.226" v="928"/>
          <pc:sldLayoutMkLst>
            <pc:docMk/>
            <pc:sldMasterMk cId="654704106" sldId="2147483669"/>
            <pc:sldLayoutMk cId="1339970572" sldId="21474836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8931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097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3532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2276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57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0056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3597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667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705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466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895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885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6960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235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7454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354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7640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04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D51B34-2B88-D809-5D52-27C7440EB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000" dirty="0"/>
              <a:t>Поливна система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2F95D7D-DB94-B949-1293-8C1870257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360198"/>
            <a:ext cx="8791575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/Irrigation system/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79AE99A-B2E9-843A-0BCA-36E09E29E492}"/>
              </a:ext>
            </a:extLst>
          </p:cNvPr>
          <p:cNvSpPr txBox="1"/>
          <p:nvPr/>
        </p:nvSpPr>
        <p:spPr>
          <a:xfrm>
            <a:off x="7377344" y="5601810"/>
            <a:ext cx="410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i="1" dirty="0"/>
              <a:t>Изготвили: </a:t>
            </a:r>
            <a:r>
              <a:rPr lang="bg-BG" sz="2000" i="1" dirty="0"/>
              <a:t>Стелиян Атанасов</a:t>
            </a:r>
          </a:p>
          <a:p>
            <a:pPr algn="r"/>
            <a:r>
              <a:rPr lang="bg-BG" sz="2000" i="1" dirty="0"/>
              <a:t>Иван Мачев</a:t>
            </a:r>
          </a:p>
        </p:txBody>
      </p:sp>
    </p:spTree>
    <p:extLst>
      <p:ext uri="{BB962C8B-B14F-4D97-AF65-F5344CB8AC3E}">
        <p14:creationId xmlns:p14="http://schemas.microsoft.com/office/powerpoint/2010/main" val="28905114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4BE3C3-7B63-C84E-B92C-D677BDFA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Участници и идеи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89AA826-0F82-FDA7-DFE9-3515E198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3775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/>
              <a:t>Участници в проекта сме Стелиян Атанасов и Иван Мачев. Изработили сме система, която би била изключително полезна в живота на хората, защото улеснява работата в ежедневието и автоматизира регулярното поливане на растенията в дома или градината. </a:t>
            </a:r>
          </a:p>
        </p:txBody>
      </p:sp>
    </p:spTree>
    <p:extLst>
      <p:ext uri="{BB962C8B-B14F-4D97-AF65-F5344CB8AC3E}">
        <p14:creationId xmlns:p14="http://schemas.microsoft.com/office/powerpoint/2010/main" val="38552253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79C0BB-5D42-721A-F4C4-3589CCE9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8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bg-BG" sz="4400" dirty="0"/>
              <a:t>проект</a:t>
            </a:r>
          </a:p>
        </p:txBody>
      </p:sp>
      <p:pic>
        <p:nvPicPr>
          <p:cNvPr id="5" name="Картина 4" descr="Картина, която съдържа текст, електроника&#10;&#10;Описанието е генерирано автоматично">
            <a:extLst>
              <a:ext uri="{FF2B5EF4-FFF2-40B4-BE49-F238E27FC236}">
                <a16:creationId xmlns:a16="http://schemas.microsoft.com/office/drawing/2014/main" id="{DC8E7CBA-66DC-4347-0967-AACD0F5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33" r="-3" b="-3"/>
          <a:stretch/>
        </p:blipFill>
        <p:spPr>
          <a:xfrm>
            <a:off x="3773100" y="3818638"/>
            <a:ext cx="4128028" cy="26987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6E1758-B07D-F765-8802-8BB4A255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25" y="1368140"/>
            <a:ext cx="10555549" cy="237947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bg-BG" dirty="0"/>
              <a:t>Проектът представлява реална система, която наистина може да влезе в употреба в ежедневието ни. Чрез сензор се измерва влажността на почвата и </a:t>
            </a:r>
            <a:r>
              <a:rPr lang="bg-BG" dirty="0" err="1"/>
              <a:t>индикира</a:t>
            </a:r>
            <a:r>
              <a:rPr lang="bg-BG" dirty="0"/>
              <a:t> за това дали има нужда от напояване или влажността е достатъчна. Проектът е настроен, така че при по-малко от 50 % влажност да показва че почвата има нужда от напояване.</a:t>
            </a:r>
          </a:p>
        </p:txBody>
      </p:sp>
    </p:spTree>
    <p:extLst>
      <p:ext uri="{BB962C8B-B14F-4D97-AF65-F5344CB8AC3E}">
        <p14:creationId xmlns:p14="http://schemas.microsoft.com/office/powerpoint/2010/main" val="37177906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D11EE18-3BC7-064B-4306-EE22A0AD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75794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/>
              <a:t>При тестване на системата със влажен парцал на дисплея се изписва информация, относно процента на влажност. В случая този процент е над 50 и системата ни казва че не е нужно напояване</a:t>
            </a:r>
          </a:p>
        </p:txBody>
      </p:sp>
      <p:pic>
        <p:nvPicPr>
          <p:cNvPr id="6" name="Картина 5" descr="Картина, която съдържа електроника, Електроинженерство, електрическа верига, Елемент от електрическа верига&#10;&#10;Описанието е генерирано автоматично">
            <a:extLst>
              <a:ext uri="{FF2B5EF4-FFF2-40B4-BE49-F238E27FC236}">
                <a16:creationId xmlns:a16="http://schemas.microsoft.com/office/drawing/2014/main" id="{7EB46E39-0694-1B06-7138-5175698B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066" y="2546651"/>
            <a:ext cx="5019537" cy="37669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69399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360ED5-FCCC-A582-893E-986E736B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Възможности за прилагане в практиката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B1F6C4-F302-C6D2-33FD-98AD7DAB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24695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/>
              <a:t>Развитието, което нашият проект може да има е да се обвърже с друга система, която механически да може осъществи поливането на растенията у нас или в градината.</a:t>
            </a:r>
          </a:p>
        </p:txBody>
      </p:sp>
    </p:spTree>
    <p:extLst>
      <p:ext uri="{BB962C8B-B14F-4D97-AF65-F5344CB8AC3E}">
        <p14:creationId xmlns:p14="http://schemas.microsoft.com/office/powerpoint/2010/main" val="7587472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12867-C15A-2462-A036-2B0D115BD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bg-BG" sz="11500" b="1" i="1" dirty="0"/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45147230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Верига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Вериг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ериг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64</TotalTime>
  <Words>187</Words>
  <Application>Microsoft Office PowerPoint</Application>
  <PresentationFormat>Широк екран</PresentationFormat>
  <Paragraphs>12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9" baseType="lpstr">
      <vt:lpstr>Arial</vt:lpstr>
      <vt:lpstr>Tw Cen MT</vt:lpstr>
      <vt:lpstr>Верига</vt:lpstr>
      <vt:lpstr>Поливна система</vt:lpstr>
      <vt:lpstr>Участници и идеи</vt:lpstr>
      <vt:lpstr>проект</vt:lpstr>
      <vt:lpstr>Презентация на PowerPoint</vt:lpstr>
      <vt:lpstr>Възможности за прилагане в практиката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Поливна система</dc:title>
  <dc:creator>Стелиян Атанасов</dc:creator>
  <cp:lastModifiedBy>Стелиян Атанасов</cp:lastModifiedBy>
  <cp:revision>1</cp:revision>
  <dcterms:created xsi:type="dcterms:W3CDTF">2023-04-30T08:51:36Z</dcterms:created>
  <dcterms:modified xsi:type="dcterms:W3CDTF">2023-05-05T19:42:20Z</dcterms:modified>
</cp:coreProperties>
</file>