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A25E41E-A54C-D256-CC02-1B8E28B96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264" y="1549083"/>
            <a:ext cx="8791575" cy="2387600"/>
          </a:xfrm>
        </p:spPr>
        <p:txBody>
          <a:bodyPr>
            <a:normAutofit/>
          </a:bodyPr>
          <a:lstStyle/>
          <a:p>
            <a:r>
              <a:rPr lang="en-US" sz="9600" cap="none" dirty="0"/>
              <a:t>Rent a car</a:t>
            </a:r>
            <a:endParaRPr lang="bg-BG" sz="9600" cap="none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8947146-1827-5F8E-F5CE-61E31A655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263" y="3658235"/>
            <a:ext cx="8791575" cy="1655762"/>
          </a:xfrm>
        </p:spPr>
        <p:txBody>
          <a:bodyPr>
            <a:normAutofit/>
          </a:bodyPr>
          <a:lstStyle/>
          <a:p>
            <a:r>
              <a:rPr lang="bg-BG" sz="2400" cap="none" dirty="0">
                <a:solidFill>
                  <a:schemeClr val="tx1">
                    <a:lumMod val="75000"/>
                  </a:schemeClr>
                </a:solidFill>
              </a:rPr>
              <a:t>Изготвили: Стелиян Атанасов, Иван Мачев</a:t>
            </a:r>
          </a:p>
        </p:txBody>
      </p:sp>
    </p:spTree>
    <p:extLst>
      <p:ext uri="{BB962C8B-B14F-4D97-AF65-F5344CB8AC3E}">
        <p14:creationId xmlns:p14="http://schemas.microsoft.com/office/powerpoint/2010/main" val="249492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B68ED5-B1E1-44DB-AF09-38D917E4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653" y="2498118"/>
            <a:ext cx="9905998" cy="1478570"/>
          </a:xfrm>
        </p:spPr>
        <p:txBody>
          <a:bodyPr>
            <a:normAutofit/>
          </a:bodyPr>
          <a:lstStyle/>
          <a:p>
            <a:r>
              <a:rPr lang="bg-BG" sz="4400" dirty="0"/>
              <a:t>Благодарим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309959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A91174-5450-2D10-EFDB-4A087F3C00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77340" y="0"/>
            <a:ext cx="8521700" cy="1266825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hOMe</a:t>
            </a:r>
            <a:r>
              <a:rPr lang="en-US" sz="4000" dirty="0"/>
              <a:t> page</a:t>
            </a:r>
            <a:endParaRPr lang="bg-BG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357F64-7654-9CE0-A887-E70E8DD5B03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0" y="2124075"/>
            <a:ext cx="4185920" cy="47339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800" dirty="0"/>
              <a:t>Въвежда потребителя, като представя основните услуги, от които може да се възползва.</a:t>
            </a:r>
            <a:endParaRPr lang="en-US" sz="2800" dirty="0"/>
          </a:p>
        </p:txBody>
      </p:sp>
      <p:pic>
        <p:nvPicPr>
          <p:cNvPr id="5" name="Контейнер за съдържание 4" descr="Картина, която съдържа текст, екранна снимка, софтуер, Компютърна икона&#10;&#10;Описанието е генерирано автоматично">
            <a:extLst>
              <a:ext uri="{FF2B5EF4-FFF2-40B4-BE49-F238E27FC236}">
                <a16:creationId xmlns:a16="http://schemas.microsoft.com/office/drawing/2014/main" id="{F62F36E0-248A-AD0F-DFF1-CB762ABF6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95" t="15093" r="21683" b="6088"/>
          <a:stretch/>
        </p:blipFill>
        <p:spPr>
          <a:xfrm>
            <a:off x="1411361" y="1266825"/>
            <a:ext cx="5805658" cy="4495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185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00F6A9-EDB8-19AE-ECE7-1F0BB48A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573" y="151158"/>
            <a:ext cx="9905998" cy="1478570"/>
          </a:xfrm>
        </p:spPr>
        <p:txBody>
          <a:bodyPr/>
          <a:lstStyle/>
          <a:p>
            <a:r>
              <a:rPr lang="bg-BG" dirty="0"/>
              <a:t>Изглед на </a:t>
            </a:r>
            <a:r>
              <a:rPr lang="en-US" dirty="0"/>
              <a:t>admin</a:t>
            </a:r>
            <a:endParaRPr lang="bg-BG" dirty="0"/>
          </a:p>
        </p:txBody>
      </p:sp>
      <p:pic>
        <p:nvPicPr>
          <p:cNvPr id="5" name="Контейнер за съдържание 4" descr="Картина, която съдържа текст, екранна снимка, софтуер, Компютърна икона&#10;&#10;Описанието е генерирано автоматично">
            <a:extLst>
              <a:ext uri="{FF2B5EF4-FFF2-40B4-BE49-F238E27FC236}">
                <a16:creationId xmlns:a16="http://schemas.microsoft.com/office/drawing/2014/main" id="{6735AC9F-A113-7B9B-8E2B-F6815D9C9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209" b="4298"/>
          <a:stretch/>
        </p:blipFill>
        <p:spPr>
          <a:xfrm>
            <a:off x="2300993" y="3087150"/>
            <a:ext cx="7295374" cy="3344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1C96A2EC-3574-59CB-5248-C8D482CD3491}"/>
              </a:ext>
            </a:extLst>
          </p:cNvPr>
          <p:cNvSpPr txBox="1"/>
          <p:nvPr/>
        </p:nvSpPr>
        <p:spPr>
          <a:xfrm>
            <a:off x="1534160" y="1473200"/>
            <a:ext cx="882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Страницата</a:t>
            </a:r>
            <a:r>
              <a:rPr lang="en-US" sz="2400" dirty="0"/>
              <a:t> All Cars </a:t>
            </a:r>
            <a:r>
              <a:rPr lang="bg-BG" sz="2400" dirty="0"/>
              <a:t>представя всички съществуващи автомобили, като администраторът има възможност да ги редактира, да вижда всички детайли за автомобил или да ги изтрива. </a:t>
            </a:r>
          </a:p>
        </p:txBody>
      </p:sp>
    </p:spTree>
    <p:extLst>
      <p:ext uri="{BB962C8B-B14F-4D97-AF65-F5344CB8AC3E}">
        <p14:creationId xmlns:p14="http://schemas.microsoft.com/office/powerpoint/2010/main" val="369772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 descr="Картина, която съдържа текст, екранна снимка, софтуер, Компютърна икона&#10;&#10;Описанието е генерирано автоматично">
            <a:extLst>
              <a:ext uri="{FF2B5EF4-FFF2-40B4-BE49-F238E27FC236}">
                <a16:creationId xmlns:a16="http://schemas.microsoft.com/office/drawing/2014/main" id="{13DD1990-04B5-4383-9519-08644221F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570" b="5000"/>
          <a:stretch/>
        </p:blipFill>
        <p:spPr>
          <a:xfrm>
            <a:off x="1823632" y="2111003"/>
            <a:ext cx="8544735" cy="3913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8C1D7E45-8279-5F06-B460-47FE85CC0CAC}"/>
              </a:ext>
            </a:extLst>
          </p:cNvPr>
          <p:cNvSpPr txBox="1"/>
          <p:nvPr/>
        </p:nvSpPr>
        <p:spPr>
          <a:xfrm>
            <a:off x="1823632" y="833120"/>
            <a:ext cx="7995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От страницата</a:t>
            </a:r>
            <a:r>
              <a:rPr lang="en-US" sz="2400" dirty="0"/>
              <a:t> Create Car</a:t>
            </a:r>
            <a:r>
              <a:rPr lang="bg-BG" sz="2400" dirty="0"/>
              <a:t> администратора може да добавя автомобили, като трябва да попълни нужната информация   </a:t>
            </a:r>
            <a:r>
              <a:rPr lang="en-US" sz="2400" dirty="0"/>
              <a:t> </a:t>
            </a:r>
            <a:r>
              <a:rPr lang="bg-BG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90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 descr="Картина, която съдържа текст, екранна снимка, софтуер, Компютърна икона&#10;&#10;Описанието е генерирано автоматично">
            <a:extLst>
              <a:ext uri="{FF2B5EF4-FFF2-40B4-BE49-F238E27FC236}">
                <a16:creationId xmlns:a16="http://schemas.microsoft.com/office/drawing/2014/main" id="{EDD7503F-6ED3-82BD-7DA7-B86E41871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568" b="4105"/>
          <a:stretch/>
        </p:blipFill>
        <p:spPr>
          <a:xfrm>
            <a:off x="1549245" y="2219009"/>
            <a:ext cx="9296710" cy="4252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26D6151-EBA9-3BDA-2C40-3038E1D22C87}"/>
              </a:ext>
            </a:extLst>
          </p:cNvPr>
          <p:cNvSpPr txBox="1"/>
          <p:nvPr/>
        </p:nvSpPr>
        <p:spPr>
          <a:xfrm>
            <a:off x="1442720" y="762000"/>
            <a:ext cx="950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От страницата </a:t>
            </a:r>
            <a:r>
              <a:rPr lang="en-US" sz="2400" dirty="0"/>
              <a:t>Requests</a:t>
            </a:r>
            <a:r>
              <a:rPr lang="bg-BG" sz="2400" dirty="0"/>
              <a:t> администратора може да вижда всички заявки за автомобили, направени от потребители и съответно да ги одобри или да ги откаже.</a:t>
            </a:r>
            <a:r>
              <a:rPr lang="en-US" sz="2400" dirty="0"/>
              <a:t>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4494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 descr="Картина, която съдържа текст, екранна снимка, софтуер, Компютърна икона&#10;&#10;Описанието е генерирано автоматично">
            <a:extLst>
              <a:ext uri="{FF2B5EF4-FFF2-40B4-BE49-F238E27FC236}">
                <a16:creationId xmlns:a16="http://schemas.microsoft.com/office/drawing/2014/main" id="{EC6E8827-0862-AFE5-0B0E-BA8744080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93" b="4352"/>
          <a:stretch/>
        </p:blipFill>
        <p:spPr>
          <a:xfrm>
            <a:off x="1859280" y="2103120"/>
            <a:ext cx="8768255" cy="399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1E1AD5-5B80-A80B-25AC-D9D3A2E22CAF}"/>
              </a:ext>
            </a:extLst>
          </p:cNvPr>
          <p:cNvSpPr txBox="1"/>
          <p:nvPr/>
        </p:nvSpPr>
        <p:spPr>
          <a:xfrm>
            <a:off x="1859280" y="863600"/>
            <a:ext cx="8620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На страница </a:t>
            </a:r>
            <a:r>
              <a:rPr lang="en-US" sz="2400" dirty="0"/>
              <a:t>Users </a:t>
            </a:r>
            <a:r>
              <a:rPr lang="bg-BG" sz="2400" dirty="0"/>
              <a:t>се показват всички администратори и потребители вписани в сайта.</a:t>
            </a:r>
          </a:p>
        </p:txBody>
      </p:sp>
    </p:spTree>
    <p:extLst>
      <p:ext uri="{BB962C8B-B14F-4D97-AF65-F5344CB8AC3E}">
        <p14:creationId xmlns:p14="http://schemas.microsoft.com/office/powerpoint/2010/main" val="201840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34F5E5-4D0D-B7CA-03FF-F8A1F09F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010" y="127734"/>
            <a:ext cx="9716451" cy="1176874"/>
          </a:xfrm>
        </p:spPr>
        <p:txBody>
          <a:bodyPr/>
          <a:lstStyle/>
          <a:p>
            <a:r>
              <a:rPr lang="bg-BG" dirty="0"/>
              <a:t>Изглед на </a:t>
            </a:r>
            <a:r>
              <a:rPr lang="en-US" dirty="0"/>
              <a:t>USER</a:t>
            </a:r>
            <a:endParaRPr lang="bg-BG" dirty="0"/>
          </a:p>
        </p:txBody>
      </p:sp>
      <p:pic>
        <p:nvPicPr>
          <p:cNvPr id="5" name="Контейнер за съдържание 4" descr="Картина, която съдържа текст, екранна снимка, софтуер, Компютърна икона&#10;&#10;Описанието е генерирано автоматично">
            <a:extLst>
              <a:ext uri="{FF2B5EF4-FFF2-40B4-BE49-F238E27FC236}">
                <a16:creationId xmlns:a16="http://schemas.microsoft.com/office/drawing/2014/main" id="{0B0F3991-B954-74A2-1E84-D3344035A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707" b="4841"/>
          <a:stretch/>
        </p:blipFill>
        <p:spPr>
          <a:xfrm>
            <a:off x="2495075" y="2868752"/>
            <a:ext cx="7880277" cy="356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3B537E9-8D54-3DE4-D648-F51787302A9F}"/>
              </a:ext>
            </a:extLst>
          </p:cNvPr>
          <p:cNvSpPr txBox="1"/>
          <p:nvPr/>
        </p:nvSpPr>
        <p:spPr>
          <a:xfrm>
            <a:off x="1062539" y="1107440"/>
            <a:ext cx="10745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Страницата </a:t>
            </a:r>
            <a:r>
              <a:rPr lang="en-US" sz="2400" dirty="0"/>
              <a:t>All Cars </a:t>
            </a:r>
            <a:r>
              <a:rPr lang="bg-BG" sz="2400" dirty="0"/>
              <a:t>за потребител и за администратор предоставя едни и същи данни за автомобилите с единствената разлика, че потребителят няма възможност да достъпи бутоните за действия, които излизат при администратор </a:t>
            </a:r>
          </a:p>
        </p:txBody>
      </p:sp>
    </p:spTree>
    <p:extLst>
      <p:ext uri="{BB962C8B-B14F-4D97-AF65-F5344CB8AC3E}">
        <p14:creationId xmlns:p14="http://schemas.microsoft.com/office/powerpoint/2010/main" val="386394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 descr="Картина, която съдържа текст, екранна снимка, софтуер, Компютърна икона&#10;&#10;Описанието е генерирано автоматично">
            <a:extLst>
              <a:ext uri="{FF2B5EF4-FFF2-40B4-BE49-F238E27FC236}">
                <a16:creationId xmlns:a16="http://schemas.microsoft.com/office/drawing/2014/main" id="{9A5D19D1-C312-BE85-576D-FE7B83DC4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96" b="5450"/>
          <a:stretch/>
        </p:blipFill>
        <p:spPr>
          <a:xfrm>
            <a:off x="2066192" y="2468880"/>
            <a:ext cx="8242496" cy="3679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74F1CA5F-0F3B-2312-929D-C08EEDC8114F}"/>
              </a:ext>
            </a:extLst>
          </p:cNvPr>
          <p:cNvSpPr txBox="1"/>
          <p:nvPr/>
        </p:nvSpPr>
        <p:spPr>
          <a:xfrm>
            <a:off x="2143585" y="1010195"/>
            <a:ext cx="8242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Страницата </a:t>
            </a:r>
            <a:r>
              <a:rPr lang="en-US" sz="2400" dirty="0"/>
              <a:t>Requests </a:t>
            </a:r>
            <a:r>
              <a:rPr lang="bg-BG" sz="2400" dirty="0"/>
              <a:t>предоставя на потребителя възможност да провери наличието на автомобили в даден период от време и да подаде своята заявка към 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178352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 descr="Картина, която съдържа текст, екранна снимка, софтуер, Мултимедиен софтуер&#10;&#10;Описанието е генерирано автоматично">
            <a:extLst>
              <a:ext uri="{FF2B5EF4-FFF2-40B4-BE49-F238E27FC236}">
                <a16:creationId xmlns:a16="http://schemas.microsoft.com/office/drawing/2014/main" id="{5C72B244-3585-B04D-FBD1-357ED9E03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144" y="2357021"/>
            <a:ext cx="6827695" cy="3840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0B667891-7CD8-CF48-05AD-A1DF9BB8406E}"/>
              </a:ext>
            </a:extLst>
          </p:cNvPr>
          <p:cNvSpPr txBox="1"/>
          <p:nvPr/>
        </p:nvSpPr>
        <p:spPr>
          <a:xfrm>
            <a:off x="2042160" y="518160"/>
            <a:ext cx="8351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/>
              <a:t>След одобряване на заявка, потребителят може да види</a:t>
            </a:r>
            <a:r>
              <a:rPr lang="en-US" sz="2800" dirty="0"/>
              <a:t> </a:t>
            </a:r>
            <a:r>
              <a:rPr lang="bg-BG" sz="2800" dirty="0"/>
              <a:t>информация за своите коли в страницата </a:t>
            </a:r>
            <a:r>
              <a:rPr lang="en-US" sz="2800" dirty="0"/>
              <a:t>My Cars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450464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35</TotalTime>
  <Words>191</Words>
  <Application>Microsoft Office PowerPoint</Application>
  <PresentationFormat>Широк екран</PresentationFormat>
  <Paragraphs>14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3" baseType="lpstr">
      <vt:lpstr>Arial</vt:lpstr>
      <vt:lpstr>Tw Cen MT</vt:lpstr>
      <vt:lpstr>Верига</vt:lpstr>
      <vt:lpstr>Rent a car</vt:lpstr>
      <vt:lpstr>hOMe page</vt:lpstr>
      <vt:lpstr>Изглед на admin</vt:lpstr>
      <vt:lpstr>Презентация на PowerPoint</vt:lpstr>
      <vt:lpstr>Презентация на PowerPoint</vt:lpstr>
      <vt:lpstr>Презентация на PowerPoint</vt:lpstr>
      <vt:lpstr>Изглед на USER</vt:lpstr>
      <vt:lpstr>Презентация на PowerPoint</vt:lpstr>
      <vt:lpstr>Презентация на PowerPoint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a car</dc:title>
  <dc:creator>Стелиян Атанасов</dc:creator>
  <cp:lastModifiedBy>Стелиян Атанасов</cp:lastModifiedBy>
  <cp:revision>1</cp:revision>
  <dcterms:created xsi:type="dcterms:W3CDTF">2024-04-13T19:22:58Z</dcterms:created>
  <dcterms:modified xsi:type="dcterms:W3CDTF">2024-04-13T19:58:17Z</dcterms:modified>
</cp:coreProperties>
</file>