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5TK3BBzsExn2GidFFM/XTO8uT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b="0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b="0" sz="3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b="0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021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b="1" lang="en-GB"/>
              <a:t>Lecture 4.2 – Using Files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br>
              <a:rPr lang="en-GB" sz="1800"/>
            </a:b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Simple file processing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Once we have finished processing a file we should </a:t>
            </a:r>
            <a:r>
              <a:rPr b="1" lang="en-GB"/>
              <a:t>close</a:t>
            </a:r>
            <a:r>
              <a:rPr lang="en-GB"/>
              <a:t> it.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ensures the correct correspondence between the file variable (i.e. file object) and what is actually on the disk.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So, a typical pattern of code for reading a file is: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filename = input("Enter file name: 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in_file = open(filename, "r")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# process file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in_file.close()</a:t>
            </a:r>
            <a:endParaRPr/>
          </a:p>
        </p:txBody>
      </p:sp>
      <p:sp>
        <p:nvSpPr>
          <p:cNvPr id="168" name="Google Shape;1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Reading from files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There are several ways to read the data from a file.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simplest way is to use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GB"/>
              <a:t> method, which reads the entire file and gives its contents as a string; e.g.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file_string = in_file.read()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file_string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'to\\nbe or not\\nto be\\n'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print(file_string)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to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be or not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to be</a:t>
            </a:r>
            <a:endParaRPr/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Reading from files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Another way of reading the whole file is to use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readlines</a:t>
            </a:r>
            <a:r>
              <a:rPr lang="en-GB"/>
              <a:t> method; this gives a </a:t>
            </a:r>
            <a:r>
              <a:rPr b="1" lang="en-GB"/>
              <a:t>list</a:t>
            </a:r>
            <a:r>
              <a:rPr lang="en-GB"/>
              <a:t> of strings: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file_lines = in_file.readlines()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file_lines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['to\\n', 'be or not\\n', 'to be\\n']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for line in file_lines: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print(line[:-1])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to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be or not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to be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Why have we used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line[:-1]</a:t>
            </a:r>
            <a:r>
              <a:rPr lang="en-GB"/>
              <a:t> in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/>
              <a:t> statement?</a:t>
            </a:r>
            <a:endParaRPr/>
          </a:p>
        </p:txBody>
      </p:sp>
      <p:sp>
        <p:nvSpPr>
          <p:cNvPr id="186" name="Google Shape;1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87" name="Google Shape;1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Reading from files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disadvantage of these methods is that if the file is very large (e.g. Mega/Gigabytes) then the string/list will also be large.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lang="en-GB"/>
              <a:t> method reads a single line of the file: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line = in_file.readline()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line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'to\\n'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line = in_file.readline()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line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'be or not\\n'</a:t>
            </a:r>
            <a:endParaRPr/>
          </a:p>
        </p:txBody>
      </p:sp>
      <p:sp>
        <p:nvSpPr>
          <p:cNvPr id="195" name="Google Shape;19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96" name="Google Shape;1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Reading </a:t>
            </a:r>
            <a:r>
              <a:rPr b="1" lang="en-GB"/>
              <a:t>from</a:t>
            </a:r>
            <a:r>
              <a:rPr b="1" lang="en-GB"/>
              <a:t> files</a:t>
            </a:r>
            <a:endParaRPr b="1"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Finally, and most commonly, we can treat a file as a </a:t>
            </a:r>
            <a:r>
              <a:rPr b="1" lang="en-GB"/>
              <a:t>sequence</a:t>
            </a:r>
            <a:r>
              <a:rPr lang="en-GB"/>
              <a:t> of lines which we process using a for loop.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the following code displays all the lines from a file: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in_file = open(filename, "r")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for line in in_file: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print(line[:-1])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in_file.close()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following function adds up pairs of numbers in a file; e.g: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21 43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62 20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12 34</a:t>
            </a:r>
            <a:endParaRPr/>
          </a:p>
        </p:txBody>
      </p:sp>
      <p:sp>
        <p:nvSpPr>
          <p:cNvPr id="204" name="Google Shape;20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205" name="Google Shape;20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Example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Notice the use of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-GB"/>
              <a:t> function to convert each line (string) of the file into a list of (two) strings.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These are converted into numbers by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/>
              <a:t> before being added.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def add_up_pairs():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filename = input("Enter the file name: 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in_file = open(filename, "r")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for line in in_file: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pair_of_strings = line.split()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number1 = int(pair_of_strings[0])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number2 = int(pair_of_strings[1])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print(number1 + number2)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in_file.close()</a:t>
            </a:r>
            <a:endParaRPr/>
          </a:p>
        </p:txBody>
      </p:sp>
      <p:sp>
        <p:nvSpPr>
          <p:cNvPr id="213" name="Google Shape;21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214" name="Google Shape;2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Writing to files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</a:t>
            </a:r>
            <a:r>
              <a:rPr b="1" lang="en-GB"/>
              <a:t>write</a:t>
            </a:r>
            <a:r>
              <a:rPr lang="en-GB"/>
              <a:t> to a file, we first </a:t>
            </a:r>
            <a:r>
              <a:rPr b="1" lang="en-GB"/>
              <a:t>open</a:t>
            </a:r>
            <a:r>
              <a:rPr lang="en-GB"/>
              <a:t> it for writing: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out_file = open("newfile.txt", "w")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(This creates the file or, if it exists, </a:t>
            </a:r>
            <a:r>
              <a:rPr b="1" lang="en-GB"/>
              <a:t>destroys</a:t>
            </a:r>
            <a:r>
              <a:rPr lang="en-GB"/>
              <a:t> its contents).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write a string to the file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/>
              <a:t>, telling it to output to the file instead of to the screen: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&gt;&gt;&gt; print("hello", file=out_file)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Finally, we </a:t>
            </a:r>
            <a:r>
              <a:rPr b="1" lang="en-GB"/>
              <a:t>close</a:t>
            </a:r>
            <a:r>
              <a:rPr lang="en-GB"/>
              <a:t> the file to ensure the data is written to disk: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&gt;&gt;&gt; out_file.close()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following function performs the same additions as before, but instead outputs the results to a new file.</a:t>
            </a:r>
            <a:endParaRPr/>
          </a:p>
        </p:txBody>
      </p:sp>
      <p:sp>
        <p:nvSpPr>
          <p:cNvPr id="222" name="Google Shape;2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223" name="Google Shape;2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Example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  def add_up_pairs2():</a:t>
            </a:r>
            <a:br>
              <a:rPr lang="en-GB"/>
            </a:br>
            <a:r>
              <a:rPr lang="en-GB"/>
              <a:t>      in_name = input("Enter input file: ")</a:t>
            </a:r>
            <a:br>
              <a:rPr lang="en-GB"/>
            </a:br>
            <a:r>
              <a:rPr lang="en-GB"/>
              <a:t>      out_name = input("Enter output file: ")</a:t>
            </a:r>
            <a:br>
              <a:rPr lang="en-GB"/>
            </a:br>
            <a:r>
              <a:rPr lang="en-GB"/>
              <a:t>      in_file = open(in_name, "r")</a:t>
            </a:r>
            <a:br>
              <a:rPr lang="en-GB"/>
            </a:br>
            <a:r>
              <a:rPr lang="en-GB"/>
              <a:t>      out_file = open(out_name, "w")</a:t>
            </a:r>
            <a:br>
              <a:rPr lang="en-GB"/>
            </a:br>
            <a:r>
              <a:rPr lang="en-GB"/>
              <a:t>      for line in in_file:</a:t>
            </a:r>
            <a:br>
              <a:rPr lang="en-GB"/>
            </a:br>
            <a:r>
              <a:rPr lang="en-GB"/>
              <a:t>          pair_of_strings = line.split()</a:t>
            </a:r>
            <a:br>
              <a:rPr lang="en-GB"/>
            </a:br>
            <a:r>
              <a:rPr lang="en-GB"/>
              <a:t>          number1 = int(pair_of_strings[0])</a:t>
            </a:r>
            <a:br>
              <a:rPr lang="en-GB"/>
            </a:br>
            <a:r>
              <a:rPr lang="en-GB"/>
              <a:t>          number2 = int(pair_of_strings[1])</a:t>
            </a:r>
            <a:br>
              <a:rPr lang="en-GB"/>
            </a:br>
            <a:r>
              <a:rPr lang="en-GB"/>
              <a:t>          print(number1 + number2, file=out_file)</a:t>
            </a:r>
            <a:br>
              <a:rPr lang="en-GB"/>
            </a:br>
            <a:r>
              <a:rPr lang="en-GB"/>
              <a:t>      in_file.close()</a:t>
            </a:r>
            <a:br>
              <a:rPr lang="en-GB"/>
            </a:br>
            <a:r>
              <a:rPr lang="en-GB"/>
              <a:t>      out_file.close()</a:t>
            </a:r>
            <a:endParaRPr/>
          </a:p>
        </p:txBody>
      </p:sp>
      <p:sp>
        <p:nvSpPr>
          <p:cNvPr id="231" name="Google Shape;2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232" name="Google Shape;2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233" name="Google Shape;2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Introduction to lecture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 this lecture we discuss how Python can be used to read and write files to and from the computer’s filesystem(s).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We begin by looking at the structure of the filesystem itself, and then consider Python’s file input/output facilities.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Files, directories and the os module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order to read and write to/from files, we need to know a little about how a Python program views the filesystem.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en-GB"/>
              <a:t> (operating system) module is useful to us here: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import 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At any time, a Python program (or shell) is in a </a:t>
            </a:r>
            <a:r>
              <a:rPr b="1" lang="en-GB"/>
              <a:t>current working directory</a:t>
            </a:r>
            <a:r>
              <a:rPr lang="en-GB"/>
              <a:t> (or folder), which we can see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getcwd</a:t>
            </a:r>
            <a:r>
              <a:rPr lang="en-GB"/>
              <a:t>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os.getcwd()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'N:\\'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(We are assuming here that you are using a University Windows computer — your file space is on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-GB"/>
              <a:t> drive.)</a:t>
            </a:r>
            <a:endParaRPr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Files, directories and the os module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Using Windows, we see two backslash symbols in directory names.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Backslashes are used for special characters like newlines (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/>
              <a:t>), so two of them (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-GB"/>
              <a:t>) are needed to represent a single one in strings.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above folder name represents the top of your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-GB"/>
              <a:t> drive.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move to another directory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chdir</a:t>
            </a:r>
            <a:r>
              <a:rPr lang="en-GB"/>
              <a:t>; e.g.: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os.chdir("prog")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os.chdir("textfiles")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os.getcwd()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'N:\\prog\\textfiles'</a:t>
            </a:r>
            <a:endParaRPr/>
          </a:p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Files, directories and the os module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move upwards in the directory structure using ‘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-GB"/>
              <a:t>’.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Note also that we can use the (Linux/Mac) ‘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GB"/>
              <a:t>’ instead of ‘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-GB"/>
              <a:t>’: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os.chdir("..")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os.getcwd()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'N:\\prog'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os.chdir("N:/prog/programs")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os.getcwd()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'N:\\prog\\programs'</a:t>
            </a:r>
            <a:endParaRPr/>
          </a:p>
        </p:txBody>
      </p:sp>
      <p:sp>
        <p:nvSpPr>
          <p:cNvPr id="123" name="Google Shape;1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Files, directories and the os module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Finally, to see a list of the files within a directory we use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listdir</a:t>
            </a:r>
            <a:r>
              <a:rPr lang="en-GB"/>
              <a:t>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os.listdir()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['pract01.py', 'pract02.py', 'dates.py']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os.listdir("..")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['programs', 'textfiles']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&gt;&gt;&gt; os.listdir("../textfiles")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['diary.txt', 'myfile.txt', 'words.txt']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Notice that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listdir</a:t>
            </a:r>
            <a:r>
              <a:rPr lang="en-GB"/>
              <a:t> function gives a list of strings.</a:t>
            </a:r>
            <a:endParaRPr/>
          </a:p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Files, directories and the os module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To refer to a file in a Python program, we need to specify its </a:t>
            </a:r>
            <a:r>
              <a:rPr b="1" lang="en-GB"/>
              <a:t>path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is its name either </a:t>
            </a:r>
            <a:r>
              <a:rPr b="1" lang="en-GB"/>
              <a:t>relative</a:t>
            </a:r>
            <a:r>
              <a:rPr lang="en-GB"/>
              <a:t> to the current directory, or </a:t>
            </a:r>
            <a:r>
              <a:rPr b="1" lang="en-GB"/>
              <a:t>absolute</a:t>
            </a:r>
            <a:r>
              <a:rPr lang="en-GB"/>
              <a:t> – from the top of the filesystem.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For example, if the current working directory is: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N:/prog/programs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then the following paths refer to the same file: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../textfiles/words.txt          </a:t>
            </a:r>
            <a:r>
              <a:rPr lang="en-GB"/>
              <a:t>relative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N:/prog/textfiles/words.txt     </a:t>
            </a:r>
            <a:r>
              <a:rPr lang="en-GB"/>
              <a:t>absolute</a:t>
            </a:r>
            <a:endParaRPr/>
          </a:p>
        </p:txBody>
      </p:sp>
      <p:sp>
        <p:nvSpPr>
          <p:cNvPr id="141" name="Google Shape;1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42" name="Google Shape;1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Simple file processing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restrict our discussion to processing </a:t>
            </a:r>
            <a:r>
              <a:rPr b="1" lang="en-GB"/>
              <a:t>text files</a:t>
            </a:r>
            <a:r>
              <a:rPr lang="en-GB"/>
              <a:t>; that is, files that contain </a:t>
            </a:r>
            <a:r>
              <a:rPr b="1" lang="en-GB"/>
              <a:t>sequences of characters</a:t>
            </a:r>
            <a:r>
              <a:rPr lang="en-GB"/>
              <a:t> (like strings).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Text files are typically several lines long (a special </a:t>
            </a:r>
            <a:r>
              <a:rPr b="1" lang="en-GB"/>
              <a:t>newline character</a:t>
            </a:r>
            <a:r>
              <a:rPr lang="en-GB"/>
              <a:t> is used to denote the end of each line).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In Python, we represent the newline character using ‘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/>
              <a:t>’, so a file that appears to contain the text: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to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be or not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to be 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contains, as far as Python is concerned, the string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"to\nbe or not\nto be\n"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Simple file processing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first look at </a:t>
            </a:r>
            <a:r>
              <a:rPr b="1" lang="en-GB"/>
              <a:t>reading</a:t>
            </a:r>
            <a:r>
              <a:rPr lang="en-GB"/>
              <a:t> data from a text file as string(s).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We’ll suppose our text file is called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myfile.txt</a:t>
            </a:r>
            <a:r>
              <a:rPr lang="en-GB"/>
              <a:t> and that it is in the current directory.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first have to </a:t>
            </a:r>
            <a:r>
              <a:rPr b="1" lang="en-GB"/>
              <a:t>open</a:t>
            </a:r>
            <a:r>
              <a:rPr lang="en-GB"/>
              <a:t> the file, and associate it with a variable, in the following way: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file = open(filename, mode)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where mode is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en-GB"/>
              <a:t> for reading, 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-GB"/>
              <a:t> for writing; so: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&gt;&gt;&gt; in_file = open("my_file.txt", "r")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can access the file through the in_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GB"/>
              <a:t> variable.</a:t>
            </a:r>
            <a:endParaRPr/>
          </a:p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4.2</a:t>
            </a:r>
            <a:endParaRPr/>
          </a:p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2024-10-17T08:40:38Z</dcterms:created>
  <dc:creator>M30299 Programming School of Computing University of Portsmouth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