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E9B10-40DC-BC47-8592-942F66B3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8D8C9C-8C60-EB4A-940C-926FBC4D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7CA8A-D1D8-7E41-BE06-B5FF451F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93DAB-0420-8348-9E60-32614D3C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2EB30-AFB9-C242-898E-3E9DEDA5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6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EE9C1-DDD0-2C45-9F31-096F5C84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EB2A43-8025-D847-8B5A-A88E8C2E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B4527-B34B-014D-BEBC-B43D784A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19A34-5237-9241-B834-01D6CFE5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9D7AA7-EB29-4B4D-A746-2D14C777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8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00F54B-1266-EE42-8C8E-CAE8225F6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EA7523-5F17-9043-81C1-1614CFAC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3BE7D-7731-674B-B7E3-3612527C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818E6-7B8D-5B4F-B30E-3ADDD2FD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A4A36-A6C2-1E43-B933-C78CB779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8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59992-15FD-8F48-BE7F-2F2953D8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1DC7E-C717-5E4A-A735-D23BC2D1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D0F1C9-A795-724A-AE69-332EE4F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59E99-D5D5-A64D-B7E7-A403EBA1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B9F92-6E97-2C40-A879-52F86002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7664F-9787-DB4D-BBDA-F7FECA58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463298-EEB3-8F4E-84CC-78AA9656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B3BCB-E34F-CF45-8C1E-C5F3B9E3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943C6-5DDB-0445-81C7-2B5D2C7C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D557F-33A6-B948-B5D8-5CD2231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71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736C2-E545-FF43-95F4-F4107526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6215B-FEFE-4E45-B294-741B7E16C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192099-BFFF-E846-AF6D-06291DB8F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78145C-3F97-F940-A93F-7B009DED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ED619A-C812-2D47-8072-2E8CE412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21B9C2-1025-DF4C-821E-E073DC70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64E87-2037-F54C-874A-83C054B9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E4D41A-DEA0-F242-9B74-1CE5FD78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5D68A1-1436-C54A-A2D2-7E58240B1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CAEB77-0930-164F-9D92-6C7188342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7A4971-1998-D649-A6AB-C0D8503FC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A6524D-6D74-C445-B2C2-9A130002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DDD26D-28FD-6C46-A55A-A91E735B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59100D-96B2-E349-9F1B-955BF3EA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0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F6898-2D07-514B-A81A-9244392B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5349C9-C86E-AD41-838E-721C8EA2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6C6819-0344-A144-A4C8-F5D2F70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BA33BC-4984-7746-A5EC-D9718C4B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5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BD2B61-08DE-FD44-8CCC-8701DBA5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BA692B-63FA-604C-9A24-4C02CF8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C4D33-61A3-2F44-8690-0F33863D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1972-30D9-A347-87EF-40B3F887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6AF24B-BE67-7246-B9C0-626DD7AE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634573-50B2-754B-90B3-669739FB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457C05-B51B-7C47-A3A1-5CCA37D8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E71B58-9799-0841-B720-2001AAE8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30F220-BBA8-6C47-8FFD-884C67D4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1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5E4A0-50C9-3344-8ECD-6912C00F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CE1E44-C642-8541-AF15-02D3B5358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CC9602-1196-1940-939F-92801904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EA36B8-CB84-3142-8DEF-D58D0B2C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357F45-06BD-D445-846C-6549F5FF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E39D9-6445-FA41-962F-C37ABC4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581A40-B9FE-5146-832E-304E75D5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85AA7B-DE18-5B41-9940-ADB40386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28B96-14A1-964B-9B28-A37159A65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80DD-5C06-AC41-BBD4-08396A183D54}" type="datetimeFigureOut">
              <a:rPr lang="de-DE" smtClean="0"/>
              <a:t>09.08.19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FB710-E3E0-6B40-B48D-144694177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3A8A0-0FDE-C040-9438-1F3BD012F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6DEB-194F-194F-8C98-225630856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07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BB6D1E-07D5-1D4B-A1FE-9281C130B855}"/>
              </a:ext>
            </a:extLst>
          </p:cNvPr>
          <p:cNvSpPr/>
          <p:nvPr/>
        </p:nvSpPr>
        <p:spPr>
          <a:xfrm>
            <a:off x="762772" y="970964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Account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84DB562-1970-F749-9584-BBC918C5AFE5}"/>
              </a:ext>
            </a:extLst>
          </p:cNvPr>
          <p:cNvSpPr/>
          <p:nvPr/>
        </p:nvSpPr>
        <p:spPr>
          <a:xfrm>
            <a:off x="2486999" y="970964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Portfolio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093996-942C-A041-942D-8D673212CA6A}"/>
              </a:ext>
            </a:extLst>
          </p:cNvPr>
          <p:cNvSpPr/>
          <p:nvPr/>
        </p:nvSpPr>
        <p:spPr>
          <a:xfrm>
            <a:off x="4111499" y="430964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6502A6-B9A2-C54E-80CE-B15551DCFEB2}"/>
              </a:ext>
            </a:extLst>
          </p:cNvPr>
          <p:cNvSpPr/>
          <p:nvPr/>
        </p:nvSpPr>
        <p:spPr>
          <a:xfrm>
            <a:off x="4111499" y="1510964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Satelites</a:t>
            </a:r>
            <a:endParaRPr lang="de-DE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36D03F-EB8A-1E40-887A-2E75BC28E3E8}"/>
              </a:ext>
            </a:extLst>
          </p:cNvPr>
          <p:cNvSpPr/>
          <p:nvPr/>
        </p:nvSpPr>
        <p:spPr>
          <a:xfrm>
            <a:off x="2486999" y="2216372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Strategy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90D5A47-43D5-0645-829B-42F849EFD558}"/>
              </a:ext>
            </a:extLst>
          </p:cNvPr>
          <p:cNvSpPr/>
          <p:nvPr/>
        </p:nvSpPr>
        <p:spPr>
          <a:xfrm>
            <a:off x="1724467" y="3461780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Top-Down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6D8E3C0-658B-2C47-BFD8-2CFEA39F32B4}"/>
              </a:ext>
            </a:extLst>
          </p:cNvPr>
          <p:cNvSpPr/>
          <p:nvPr/>
        </p:nvSpPr>
        <p:spPr>
          <a:xfrm>
            <a:off x="3264486" y="3429000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Bottom-Up</a:t>
            </a:r>
            <a:endParaRPr lang="de-DE" sz="12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2BAAB43-DF4F-104B-A1B9-509373125C21}"/>
              </a:ext>
            </a:extLst>
          </p:cNvPr>
          <p:cNvSpPr/>
          <p:nvPr/>
        </p:nvSpPr>
        <p:spPr>
          <a:xfrm>
            <a:off x="1724467" y="4503298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Country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B0FBC0C-511A-5A4C-B9DB-C50549377359}"/>
              </a:ext>
            </a:extLst>
          </p:cNvPr>
          <p:cNvSpPr/>
          <p:nvPr/>
        </p:nvSpPr>
        <p:spPr>
          <a:xfrm>
            <a:off x="1724467" y="5544816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Sector</a:t>
            </a:r>
            <a:endParaRPr lang="de-DE" sz="12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73F702F-6739-5446-B0A5-58B4B3545086}"/>
              </a:ext>
            </a:extLst>
          </p:cNvPr>
          <p:cNvSpPr/>
          <p:nvPr/>
        </p:nvSpPr>
        <p:spPr>
          <a:xfrm>
            <a:off x="402772" y="4288957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Economic</a:t>
            </a:r>
            <a:r>
              <a:rPr lang="de-DE" sz="1200" dirty="0"/>
              <a:t> Data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414143B-B295-1A4A-8C9B-3E3AD3543ACF}"/>
              </a:ext>
            </a:extLst>
          </p:cNvPr>
          <p:cNvSpPr/>
          <p:nvPr/>
        </p:nvSpPr>
        <p:spPr>
          <a:xfrm>
            <a:off x="10020297" y="1221328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Contrarian</a:t>
            </a:r>
            <a:endParaRPr lang="de-DE" sz="12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F73B25-159F-7B42-8629-74A367B771A6}"/>
              </a:ext>
            </a:extLst>
          </p:cNvPr>
          <p:cNvSpPr/>
          <p:nvPr/>
        </p:nvSpPr>
        <p:spPr>
          <a:xfrm>
            <a:off x="10020297" y="1959415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Momentum</a:t>
            </a:r>
            <a:endParaRPr lang="de-DE" sz="12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4BBFEEE-3EA9-1B4D-8205-E7BD440932E4}"/>
              </a:ext>
            </a:extLst>
          </p:cNvPr>
          <p:cNvSpPr/>
          <p:nvPr/>
        </p:nvSpPr>
        <p:spPr>
          <a:xfrm>
            <a:off x="6345898" y="970964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Asset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1DAA289-7240-6548-A3F3-A7B7598A6BFA}"/>
              </a:ext>
            </a:extLst>
          </p:cNvPr>
          <p:cNvSpPr/>
          <p:nvPr/>
        </p:nvSpPr>
        <p:spPr>
          <a:xfrm>
            <a:off x="6395329" y="2921780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Efficient</a:t>
            </a:r>
            <a:r>
              <a:rPr lang="de-DE" sz="1200" dirty="0"/>
              <a:t> </a:t>
            </a:r>
            <a:r>
              <a:rPr lang="de-DE" sz="1200" dirty="0" err="1"/>
              <a:t>Frontier</a:t>
            </a:r>
            <a:endParaRPr lang="de-DE" sz="12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6FA21D0-9071-2340-B370-0D6EA8F3C984}"/>
              </a:ext>
            </a:extLst>
          </p:cNvPr>
          <p:cNvSpPr/>
          <p:nvPr/>
        </p:nvSpPr>
        <p:spPr>
          <a:xfrm>
            <a:off x="8806542" y="3156857"/>
            <a:ext cx="2558143" cy="179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Basic Investment </a:t>
            </a:r>
            <a:r>
              <a:rPr lang="de-DE" dirty="0" err="1"/>
              <a:t>Steps</a:t>
            </a:r>
            <a:endParaRPr lang="de-DE" dirty="0"/>
          </a:p>
          <a:p>
            <a:pPr marL="228600" indent="-228600">
              <a:buAutoNum type="arabicPeriod"/>
            </a:pPr>
            <a:r>
              <a:rPr lang="de-CH" sz="1200" dirty="0"/>
              <a:t>Definition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investment</a:t>
            </a:r>
            <a:r>
              <a:rPr lang="de-CH" sz="1200" dirty="0"/>
              <a:t> </a:t>
            </a:r>
            <a:r>
              <a:rPr lang="de-CH" sz="1200" dirty="0" err="1"/>
              <a:t>universe</a:t>
            </a:r>
            <a:br>
              <a:rPr lang="de-CH" sz="1200" dirty="0"/>
            </a:br>
            <a:r>
              <a:rPr lang="de-CH" sz="1200" dirty="0"/>
              <a:t>2. </a:t>
            </a:r>
            <a:r>
              <a:rPr lang="de-CH" sz="1200" dirty="0" err="1"/>
              <a:t>Construction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optimal </a:t>
            </a:r>
            <a:r>
              <a:rPr lang="de-CH" sz="1200" dirty="0" err="1"/>
              <a:t>investment</a:t>
            </a:r>
            <a:r>
              <a:rPr lang="de-CH" sz="1200" dirty="0"/>
              <a:t> </a:t>
            </a:r>
            <a:r>
              <a:rPr lang="de-CH" sz="1200" dirty="0" err="1"/>
              <a:t>strategy</a:t>
            </a:r>
            <a:r>
              <a:rPr lang="de-CH" sz="1200" dirty="0"/>
              <a:t> </a:t>
            </a:r>
          </a:p>
          <a:p>
            <a:pPr marL="228600" indent="-228600">
              <a:buAutoNum type="arabicPeriod"/>
            </a:pPr>
            <a:r>
              <a:rPr lang="de-CH" sz="1200" dirty="0"/>
              <a:t>3. </a:t>
            </a:r>
            <a:r>
              <a:rPr lang="de-CH" sz="1200" dirty="0" err="1"/>
              <a:t>Adjustment</a:t>
            </a:r>
            <a:r>
              <a:rPr lang="de-CH" sz="1200" dirty="0"/>
              <a:t>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rebalancing</a:t>
            </a:r>
            <a:r>
              <a:rPr lang="de-CH" sz="1200" dirty="0"/>
              <a:t> </a:t>
            </a:r>
            <a:r>
              <a:rPr lang="de-CH" sz="1200" dirty="0" err="1"/>
              <a:t>over</a:t>
            </a:r>
            <a:r>
              <a:rPr lang="de-CH" sz="1200" dirty="0"/>
              <a:t> time 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551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Achhammer</dc:creator>
  <cp:lastModifiedBy>Markus Achhammer</cp:lastModifiedBy>
  <cp:revision>6</cp:revision>
  <dcterms:created xsi:type="dcterms:W3CDTF">2019-07-13T22:20:08Z</dcterms:created>
  <dcterms:modified xsi:type="dcterms:W3CDTF">2019-08-09T15:06:56Z</dcterms:modified>
</cp:coreProperties>
</file>