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8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802-6F7E-3514-E087-E62CC04B4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1AAD-3D20-7585-B181-FADC79C18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CCFE6-E436-4A7D-4410-9F5CF242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C856D-F9EE-F035-74C0-39083A84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EF4E-FC16-B73A-E9BC-C829B57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A7D3-9304-E398-129C-A6595677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5BEE4-37D4-30BC-4AA8-6D310650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53BF-3440-BDA5-9162-D372CB83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7739-7EDF-5B75-AA68-50E11DF4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C788-B045-FD85-4B07-A3823B16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6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8F324-3B5F-A216-337E-4575DD664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C53E-3E41-2F52-1C3D-73AFCD1FF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4C80-25CC-188E-E705-0DCAF7E1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62BE-1126-4B5A-DD7C-12680B7D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E77F-DEA0-D5E0-4042-A01E0531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2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1C37-E2F0-C877-AE33-5075CCD9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E171-F34A-512F-B4AB-C2011F0F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3C63E-F58B-CE72-C66F-9525429D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3A2A-C5FD-AD19-A6ED-20CE15EB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BCD9-2B8C-A07D-9B33-ACBD3F70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922-EA60-D34E-A91F-90778770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D6979-783C-F18A-9F22-B597528A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DB23-BB49-ED46-F61C-C03D1E04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C421-5F73-E47E-9A76-C75D1AA5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CD46-9DE7-3CF7-8697-27B82911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E641-9A31-B6BD-8DB1-655F70DE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3499-2DCA-AF0F-D6E2-7941F15A2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55ADE-88BF-0577-58D7-D52F91E6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3B0E-C941-257D-C415-159F94E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43AF-73E6-3379-0B92-FFF250C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98DA-AAC7-C7D3-182B-65D5EA43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9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A026-7809-F425-8523-9DBFD4E4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CB84-5044-107A-09E6-88B6296B2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37EA-966D-FF24-508A-5450432D2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C720-E3AF-1A35-8F66-7C4D175AF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D85C8-B096-3A91-9D2C-22EC3A78E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70EDC-A4C0-393F-F81C-5E73E3D3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9E67A-CE12-4D5F-C5DB-5A9BC9A9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2D46D-00C1-BEEC-2593-3E65692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A6B-3883-6A41-5E7D-52961EBB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8B9CA-D6CB-6B44-EDAE-E09AD410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DE331-838F-96FA-0789-DBA67DCF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24AF1-492A-B719-7AC9-06D5C4DC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0D2C6-3DD7-DA59-97BE-867ACF5B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8069D-C941-2171-49FC-FB1D3133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F2DB-C48B-24B4-B4E7-D8BECC28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F6F-5A9E-6A12-2B05-74193913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50C6-3D45-C245-A5B6-6C8E5CB4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D3158-9BA1-0D78-5224-1F6B8928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3191-B980-3EE5-B994-7847E887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3B165-FEE5-33DA-123C-5EB828E2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654D8-B675-6704-D405-35FDD26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D1E6-D8F6-BBCB-86A6-8F3413C2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25375-7F3D-E315-85A5-04CD7A006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BF9D9-EAF4-4D5E-13AE-22531211F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9376-CBD9-9F58-0EB3-D42ACD9C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B6D6A-1F6B-ABB0-5AAE-EF342C62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347DA-2253-395F-ADE0-6142C981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F9E7-8B42-7ADA-3628-B63B052B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EB05E-EEAF-817D-9D4A-1F51A7D0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FE4C-CFB0-0E32-C867-57D81CC39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F3A54-1531-BB4E-8C31-8C62E151A311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2E39-C265-3493-6138-0A588ACE2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CF1D-3158-C7FD-AE6D-FF77966E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86886-8E28-EF41-81C5-CC92A1DFA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D806FE2-67E6-8391-0A22-48537DE24151}"/>
              </a:ext>
            </a:extLst>
          </p:cNvPr>
          <p:cNvGrpSpPr/>
          <p:nvPr/>
        </p:nvGrpSpPr>
        <p:grpSpPr>
          <a:xfrm>
            <a:off x="2667000" y="482885"/>
            <a:ext cx="6858000" cy="6858000"/>
            <a:chOff x="2667000" y="482885"/>
            <a:chExt cx="6858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43FD52-FC3A-D12D-C0E5-9F5CCAD4E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67000" y="482885"/>
              <a:ext cx="6858000" cy="6858000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B98527D-652A-1A97-64DA-EEA38D30D718}"/>
                </a:ext>
              </a:extLst>
            </p:cNvPr>
            <p:cNvSpPr/>
            <p:nvPr/>
          </p:nvSpPr>
          <p:spPr>
            <a:xfrm>
              <a:off x="4449525" y="4288211"/>
              <a:ext cx="2846510" cy="2225604"/>
            </a:xfrm>
            <a:prstGeom prst="roundRect">
              <a:avLst>
                <a:gd name="adj" fmla="val 22704"/>
              </a:avLst>
            </a:prstGeom>
            <a:solidFill>
              <a:srgbClr val="00006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E5A6A4A-23EF-20DF-2520-07A7F7F461C9}"/>
                </a:ext>
              </a:extLst>
            </p:cNvPr>
            <p:cNvSpPr/>
            <p:nvPr/>
          </p:nvSpPr>
          <p:spPr>
            <a:xfrm rot="5400000">
              <a:off x="4815840" y="5226387"/>
              <a:ext cx="2194560" cy="365760"/>
            </a:xfrm>
            <a:prstGeom prst="roundRect">
              <a:avLst/>
            </a:prstGeom>
            <a:solidFill>
              <a:srgbClr val="D81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259C802-602B-44F5-C974-B3EB484D9EC2}"/>
                </a:ext>
              </a:extLst>
            </p:cNvPr>
            <p:cNvSpPr/>
            <p:nvPr/>
          </p:nvSpPr>
          <p:spPr>
            <a:xfrm rot="2036612">
              <a:off x="4293657" y="5190392"/>
              <a:ext cx="3201245" cy="421241"/>
            </a:xfrm>
            <a:prstGeom prst="roundRect">
              <a:avLst>
                <a:gd name="adj" fmla="val 50000"/>
              </a:avLst>
            </a:prstGeom>
            <a:solidFill>
              <a:srgbClr val="D81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9A7E1B8-E4E2-A497-46A5-E54BBE52B4E3}"/>
                </a:ext>
              </a:extLst>
            </p:cNvPr>
            <p:cNvSpPr/>
            <p:nvPr/>
          </p:nvSpPr>
          <p:spPr>
            <a:xfrm rot="19563388" flipH="1">
              <a:off x="4293656" y="5212557"/>
              <a:ext cx="3201245" cy="421241"/>
            </a:xfrm>
            <a:prstGeom prst="roundRect">
              <a:avLst>
                <a:gd name="adj" fmla="val 50000"/>
              </a:avLst>
            </a:prstGeom>
            <a:solidFill>
              <a:srgbClr val="D81E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9B15EB7-4098-F33A-B85E-0570FF5790D8}"/>
                </a:ext>
              </a:extLst>
            </p:cNvPr>
            <p:cNvSpPr/>
            <p:nvPr/>
          </p:nvSpPr>
          <p:spPr>
            <a:xfrm>
              <a:off x="4438540" y="5022599"/>
              <a:ext cx="2890927" cy="884002"/>
            </a:xfrm>
            <a:prstGeom prst="roundRect">
              <a:avLst>
                <a:gd name="adj" fmla="val 28664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4069A-4DC0-8B7D-47CD-E02DEF86F85B}"/>
                </a:ext>
              </a:extLst>
            </p:cNvPr>
            <p:cNvSpPr txBox="1"/>
            <p:nvPr/>
          </p:nvSpPr>
          <p:spPr>
            <a:xfrm>
              <a:off x="4453124" y="5172213"/>
              <a:ext cx="27637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>
                  <a:solidFill>
                    <a:srgbClr val="000066"/>
                  </a:solidFill>
                  <a:latin typeface="Silom" pitchFamily="2" charset="-34"/>
                  <a:ea typeface="Silom" pitchFamily="2" charset="-34"/>
                  <a:cs typeface="Silom" pitchFamily="2" charset="-34"/>
                </a:rPr>
                <a:t>UKBBcleanR</a:t>
              </a:r>
              <a:endParaRPr lang="en-US" sz="2600" b="1" i="1" dirty="0">
                <a:solidFill>
                  <a:srgbClr val="000066"/>
                </a:solidFill>
                <a:latin typeface="Silom" pitchFamily="2" charset="-34"/>
                <a:ea typeface="Silom" pitchFamily="2" charset="-34"/>
                <a:cs typeface="Silom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Silom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Buller, Ian (NIH/NCI) [F]</dc:creator>
  <cp:lastModifiedBy>Buller, Ian (NIH/NCI) [F]</cp:lastModifiedBy>
  <cp:revision>5</cp:revision>
  <dcterms:created xsi:type="dcterms:W3CDTF">2022-10-28T17:10:22Z</dcterms:created>
  <dcterms:modified xsi:type="dcterms:W3CDTF">2022-10-28T19:01:55Z</dcterms:modified>
</cp:coreProperties>
</file>