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640" y="-3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C6D0D-480D-4C46-8E24-97D73CFE77A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D6D4-B4C8-4A47-B64D-43C1A2C4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0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D6D4-B4C8-4A47-B64D-43C1A2C4E4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2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8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0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0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2C23-F465-44BF-8907-18A94C31567D}" type="datetimeFigureOut">
              <a:rPr lang="ko-KR" altLang="en-US" smtClean="0"/>
              <a:pPr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CBD8-E28A-4EB9-B366-2E5963AC8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4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14290" y="214282"/>
            <a:ext cx="2143140" cy="87154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357430" y="214282"/>
            <a:ext cx="2143140" cy="8715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00570" y="179512"/>
            <a:ext cx="2143140" cy="87154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7206" y="428596"/>
            <a:ext cx="1271596" cy="400052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0042" y="1071538"/>
            <a:ext cx="1589496" cy="42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URL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Inserturl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7199" y="7953398"/>
            <a:ext cx="1271596" cy="36671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07856" y="6591645"/>
            <a:ext cx="1589496" cy="42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 및 본문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크롤링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Body,titleCrawling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39302" y="4287389"/>
            <a:ext cx="1589496" cy="42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기사접속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connectURL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70115" y="3615882"/>
            <a:ext cx="1589496" cy="42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</a:rPr>
              <a:t>,,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targetcompany</a:t>
            </a:r>
            <a:r>
              <a:rPr lang="ko-KR" altLang="en-US" sz="1200" dirty="0" smtClean="0">
                <a:solidFill>
                  <a:schemeClr val="tx1"/>
                </a:solidFill>
              </a:rPr>
              <a:t> 저장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4146" y="5439517"/>
            <a:ext cx="1589496" cy="42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</a:rPr>
              <a:t>에 저장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AddDatas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52" name="꺾인 연결선 51"/>
          <p:cNvCxnSpPr>
            <a:stCxn id="28" idx="2"/>
            <a:endCxn id="29" idx="0"/>
          </p:cNvCxnSpPr>
          <p:nvPr/>
        </p:nvCxnSpPr>
        <p:spPr>
          <a:xfrm rot="16200000" flipH="1">
            <a:off x="1172452" y="949200"/>
            <a:ext cx="242890" cy="17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429000" y="5050607"/>
            <a:ext cx="0" cy="321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/>
          <p:cNvCxnSpPr>
            <a:stCxn id="50" idx="2"/>
            <a:endCxn id="30" idx="0"/>
          </p:cNvCxnSpPr>
          <p:nvPr/>
        </p:nvCxnSpPr>
        <p:spPr>
          <a:xfrm flipH="1">
            <a:off x="1242997" y="5868144"/>
            <a:ext cx="25897" cy="208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직사각형 42"/>
          <p:cNvSpPr/>
          <p:nvPr/>
        </p:nvSpPr>
        <p:spPr>
          <a:xfrm>
            <a:off x="428604" y="0"/>
            <a:ext cx="1714512" cy="357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AbsDataCollector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00306" y="0"/>
            <a:ext cx="1714512" cy="357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SearchEngine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3446" y="0"/>
            <a:ext cx="1714512" cy="357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AbsCrawler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19824" y="2696371"/>
            <a:ext cx="1923886" cy="651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입력받은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ko-KR" altLang="en-US" sz="1200" dirty="0" smtClean="0">
                <a:solidFill>
                  <a:schemeClr val="tx1"/>
                </a:solidFill>
              </a:rPr>
              <a:t>로 해당 </a:t>
            </a:r>
            <a:r>
              <a:rPr lang="en-US" altLang="ko-KR" sz="1200" dirty="0" smtClean="0">
                <a:solidFill>
                  <a:schemeClr val="tx1"/>
                </a:solidFill>
              </a:rPr>
              <a:t>Journal</a:t>
            </a:r>
            <a:r>
              <a:rPr lang="ko-KR" altLang="en-US" sz="1200" dirty="0" smtClean="0">
                <a:solidFill>
                  <a:schemeClr val="tx1"/>
                </a:solidFill>
              </a:rPr>
              <a:t>에 맞는 형식 검색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setTargetid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rot="5400000">
            <a:off x="5625304" y="3454228"/>
            <a:ext cx="2143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직선 화살표 연결선 88"/>
          <p:cNvCxnSpPr/>
          <p:nvPr/>
        </p:nvCxnSpPr>
        <p:spPr>
          <a:xfrm rot="5400000">
            <a:off x="5626893" y="4166317"/>
            <a:ext cx="2143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/>
          <p:cNvCxnSpPr>
            <a:stCxn id="45" idx="2"/>
          </p:cNvCxnSpPr>
          <p:nvPr/>
        </p:nvCxnSpPr>
        <p:spPr>
          <a:xfrm>
            <a:off x="5734050" y="4716016"/>
            <a:ext cx="15406" cy="207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직사각형 121"/>
          <p:cNvSpPr/>
          <p:nvPr/>
        </p:nvSpPr>
        <p:spPr>
          <a:xfrm>
            <a:off x="2636912" y="4647429"/>
            <a:ext cx="1589496" cy="42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검색종</a:t>
            </a:r>
            <a:r>
              <a:rPr lang="ko-KR" altLang="en-US" sz="1200" dirty="0">
                <a:solidFill>
                  <a:schemeClr val="tx1"/>
                </a:solidFill>
              </a:rPr>
              <a:t>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4719824" y="2041179"/>
            <a:ext cx="2309577" cy="4764780"/>
            <a:chOff x="4719824" y="2482057"/>
            <a:chExt cx="2309577" cy="4323902"/>
          </a:xfrm>
        </p:grpSpPr>
        <p:cxnSp>
          <p:nvCxnSpPr>
            <p:cNvPr id="130" name="꺾인 연결선 129"/>
            <p:cNvCxnSpPr>
              <a:stCxn id="44" idx="3"/>
            </p:cNvCxnSpPr>
            <p:nvPr/>
          </p:nvCxnSpPr>
          <p:spPr>
            <a:xfrm flipV="1">
              <a:off x="6597352" y="2482057"/>
              <a:ext cx="432048" cy="4323902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 flipH="1" flipV="1">
              <a:off x="4719824" y="2482058"/>
              <a:ext cx="230957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/>
          <p:cNvGrpSpPr/>
          <p:nvPr/>
        </p:nvGrpSpPr>
        <p:grpSpPr>
          <a:xfrm>
            <a:off x="2428869" y="736339"/>
            <a:ext cx="2214576" cy="3475621"/>
            <a:chOff x="2428869" y="138944"/>
            <a:chExt cx="2214576" cy="3475621"/>
          </a:xfrm>
        </p:grpSpPr>
        <p:sp>
          <p:nvSpPr>
            <p:cNvPr id="32" name="직사각형 31"/>
            <p:cNvSpPr/>
            <p:nvPr/>
          </p:nvSpPr>
          <p:spPr>
            <a:xfrm>
              <a:off x="2663164" y="138944"/>
              <a:ext cx="1589496" cy="4286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검색페이지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문서화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urlInsert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다이아몬드 58"/>
            <p:cNvSpPr/>
            <p:nvPr/>
          </p:nvSpPr>
          <p:spPr>
            <a:xfrm>
              <a:off x="2428869" y="3081162"/>
              <a:ext cx="2000264" cy="533403"/>
            </a:xfrm>
            <a:prstGeom prst="diamon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Journal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형식을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갖고있는가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findJournal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화살표 연결선 59"/>
            <p:cNvCxnSpPr>
              <a:stCxn id="103" idx="2"/>
              <a:endCxn id="59" idx="0"/>
            </p:cNvCxnSpPr>
            <p:nvPr/>
          </p:nvCxnSpPr>
          <p:spPr>
            <a:xfrm flipH="1">
              <a:off x="3429001" y="2696371"/>
              <a:ext cx="3454" cy="384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꺾인 연결선 17"/>
            <p:cNvCxnSpPr>
              <a:stCxn id="59" idx="2"/>
            </p:cNvCxnSpPr>
            <p:nvPr/>
          </p:nvCxnSpPr>
          <p:spPr>
            <a:xfrm rot="5400000" flipH="1" flipV="1">
              <a:off x="3469969" y="2441088"/>
              <a:ext cx="1132508" cy="1214445"/>
            </a:xfrm>
            <a:prstGeom prst="bentConnector4">
              <a:avLst>
                <a:gd name="adj1" fmla="val -20185"/>
                <a:gd name="adj2" fmla="val 9117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2637707" y="2267744"/>
              <a:ext cx="1589496" cy="4286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targetURL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생성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urlCalculate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3432454" y="1979712"/>
              <a:ext cx="15735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38" name="다이아몬드 137"/>
          <p:cNvSpPr/>
          <p:nvPr/>
        </p:nvSpPr>
        <p:spPr>
          <a:xfrm>
            <a:off x="2420888" y="5406749"/>
            <a:ext cx="2071702" cy="53340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검색의 결과물이 있는가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/>
          <p:cNvCxnSpPr>
            <a:stCxn id="138" idx="1"/>
            <a:endCxn id="50" idx="3"/>
          </p:cNvCxnSpPr>
          <p:nvPr/>
        </p:nvCxnSpPr>
        <p:spPr>
          <a:xfrm flipH="1" flipV="1">
            <a:off x="2063642" y="5653831"/>
            <a:ext cx="357246" cy="19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38" idx="2"/>
          </p:cNvCxnSpPr>
          <p:nvPr/>
        </p:nvCxnSpPr>
        <p:spPr>
          <a:xfrm rot="5400000">
            <a:off x="1514817" y="6054136"/>
            <a:ext cx="2055907" cy="1827939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다이아몬드 146"/>
          <p:cNvSpPr/>
          <p:nvPr/>
        </p:nvSpPr>
        <p:spPr>
          <a:xfrm>
            <a:off x="4842780" y="4912905"/>
            <a:ext cx="1772377" cy="640561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 조건에 맞는가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timeconfirm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/>
          <p:nvPr/>
        </p:nvCxnSpPr>
        <p:spPr>
          <a:xfrm>
            <a:off x="5733256" y="5580112"/>
            <a:ext cx="15406" cy="207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0" name="직사각형 149"/>
          <p:cNvSpPr/>
          <p:nvPr/>
        </p:nvSpPr>
        <p:spPr>
          <a:xfrm>
            <a:off x="4941168" y="5799557"/>
            <a:ext cx="1589496" cy="42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날짜 저장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2" name="꺾인 연결선 151"/>
          <p:cNvCxnSpPr>
            <a:stCxn id="147" idx="1"/>
          </p:cNvCxnSpPr>
          <p:nvPr/>
        </p:nvCxnSpPr>
        <p:spPr>
          <a:xfrm rot="10800000">
            <a:off x="4429134" y="2195736"/>
            <a:ext cx="413647" cy="303745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5733256" y="6228184"/>
            <a:ext cx="8497" cy="363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8" name="다이아몬드 157"/>
          <p:cNvSpPr/>
          <p:nvPr/>
        </p:nvSpPr>
        <p:spPr>
          <a:xfrm>
            <a:off x="2163749" y="1505253"/>
            <a:ext cx="2588326" cy="107185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직전에 검색한 </a:t>
            </a:r>
            <a:r>
              <a:rPr lang="en-US" altLang="ko-KR" sz="1200" dirty="0" smtClean="0">
                <a:solidFill>
                  <a:schemeClr val="tx1"/>
                </a:solidFill>
              </a:rPr>
              <a:t>s</a:t>
            </a:r>
            <a:r>
              <a:rPr lang="ko-KR" altLang="en-US" sz="1200" dirty="0" smtClean="0">
                <a:solidFill>
                  <a:schemeClr val="tx1"/>
                </a:solidFill>
              </a:rPr>
              <a:t>뉴스가 날짜 조건을 만족 시키는가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3429000" y="1187624"/>
            <a:ext cx="15735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꺾인 연결선 161"/>
          <p:cNvCxnSpPr>
            <a:stCxn id="29" idx="3"/>
          </p:cNvCxnSpPr>
          <p:nvPr/>
        </p:nvCxnSpPr>
        <p:spPr>
          <a:xfrm flipV="1">
            <a:off x="2089538" y="950092"/>
            <a:ext cx="547374" cy="335760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58" idx="1"/>
            <a:endCxn id="122" idx="1"/>
          </p:cNvCxnSpPr>
          <p:nvPr/>
        </p:nvCxnSpPr>
        <p:spPr>
          <a:xfrm rot="10800000" flipH="1" flipV="1">
            <a:off x="2163748" y="2041179"/>
            <a:ext cx="473163" cy="2820563"/>
          </a:xfrm>
          <a:prstGeom prst="bentConnector3">
            <a:avLst>
              <a:gd name="adj1" fmla="val -4831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9" idx="1"/>
            <a:endCxn id="103" idx="1"/>
          </p:cNvCxnSpPr>
          <p:nvPr/>
        </p:nvCxnSpPr>
        <p:spPr>
          <a:xfrm rot="10800000" flipH="1">
            <a:off x="2428869" y="3079453"/>
            <a:ext cx="208838" cy="865806"/>
          </a:xfrm>
          <a:prstGeom prst="bentConnector3">
            <a:avLst>
              <a:gd name="adj1" fmla="val -10946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068390" y="2515706"/>
            <a:ext cx="36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916262" y="1691680"/>
            <a:ext cx="36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348880" y="3563888"/>
            <a:ext cx="36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3644454" y="4099882"/>
            <a:ext cx="36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5948710" y="5468034"/>
            <a:ext cx="36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580558" y="4819962"/>
            <a:ext cx="36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75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82</Words>
  <Application>Microsoft Office PowerPoint</Application>
  <PresentationFormat>화면 슬라이드 쇼(4:3)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2017-01-08T02:15:12Z</dcterms:created>
  <dcterms:modified xsi:type="dcterms:W3CDTF">2017-01-24T14:01:30Z</dcterms:modified>
</cp:coreProperties>
</file>