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94660"/>
  </p:normalViewPr>
  <p:slideViewPr>
    <p:cSldViewPr snapToGrid="0">
      <p:cViewPr varScale="1">
        <p:scale>
          <a:sx n="78" d="100"/>
          <a:sy n="78" d="100"/>
        </p:scale>
        <p:origin x="2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019F3-5BE7-4C46-A004-62C190E74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30BEE6-D951-42E0-8897-F3ED1DBD0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AE4C7-8F35-488B-8A9D-F5CE63796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FEE44-3872-4393-8A69-DC544C267810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AC9F0-6F8E-4504-8CBD-3DD7AFC63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90386-3089-42B0-AFBF-E02C380D8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DFD2-E1BC-410D-9E1C-7424D9071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4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ED47D-ABBE-4FA1-ADC9-E6B1509D8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7B3C0-15F0-42AD-85FA-A21F2A565E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00FC0-EB8B-4BF8-AEEF-314D7E629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FEE44-3872-4393-8A69-DC544C267810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A1652-6DA9-48E3-A2C4-C985872BF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026CC-7523-4E4C-BA38-1B8CEB33E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DFD2-E1BC-410D-9E1C-7424D9071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51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9BC6EE-8F16-46E5-AF48-B17BFA0C5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29370A-B1AE-4A93-B255-ACA37BE2D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BED9E-1046-4DF4-9DB2-99EB86FEE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FEE44-3872-4393-8A69-DC544C267810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2F31C-1EE8-4756-BDCD-6BD3372A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B5DF1-3B9C-4ACA-8563-E7941E1E8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DFD2-E1BC-410D-9E1C-7424D9071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16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AAE19-7F90-41EC-91AA-E9450956E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C5793-1C72-46A3-B29F-63C297344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0BD82-756B-4285-A507-99A308C8E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FEE44-3872-4393-8A69-DC544C267810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49817-A894-44F9-B8AC-9DB07613B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FA892-441D-472D-8E93-DA94FF6A0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DFD2-E1BC-410D-9E1C-7424D9071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05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B94B6-3431-43A2-9DB6-78AFBFC1F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BC45C-2ED1-42AF-8C45-64FD5DAFC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73DBA-343D-4AB8-B005-1EBEF82DA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FEE44-3872-4393-8A69-DC544C267810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34E25-0F31-41D5-BD32-074E95F7C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EEE6C-3937-4783-85A6-9C734A842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DFD2-E1BC-410D-9E1C-7424D9071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65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BFBE6-07E8-4EAB-94A1-257FC8035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6C0D8-B67E-4A9F-A2B7-BCCF1A1BE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035542-B290-4A9E-B562-43B39B640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EECC8-618C-46C7-B29F-0234FED77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FEE44-3872-4393-8A69-DC544C267810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960DA-92A1-448C-8472-456C2B619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D4A5E-C8D2-446F-BB2A-46BA07F05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DFD2-E1BC-410D-9E1C-7424D9071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01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22F40-E2A2-4BA0-8F5B-0C63A94F7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44E05-B4CC-4F98-8AA9-76A90E2C2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403C64-3F08-4C6E-8075-B9962E5CA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BF7E06-A5A5-4526-9AA6-5A1C7B8BAB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7C10D9-6060-412F-AB0D-A31524B203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E4DB9B-2748-46EE-A0EF-F20EA9997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FEE44-3872-4393-8A69-DC544C267810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2AAC22-7049-42CC-BE20-205B2A0A9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72049D-2685-4E97-8E26-44C4EDD2D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DFD2-E1BC-410D-9E1C-7424D9071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97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73C63-CBEB-4B63-8DE4-1B59F7CAE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0CA902-5328-4CD6-9AFF-F02312C68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FEE44-3872-4393-8A69-DC544C267810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44EB13-C524-41F1-82C6-C823E61A2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BB2CF8-EF3E-4D64-B2BE-A8D35AC6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DFD2-E1BC-410D-9E1C-7424D9071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61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5D82B4-DC3E-44A2-9C54-E14C64568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FEE44-3872-4393-8A69-DC544C267810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015E5C-F0FA-4A65-BC12-C1126D027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0CBB58-39FD-4CAE-82EF-1A9BF27B4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DFD2-E1BC-410D-9E1C-7424D9071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13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569A9-C290-4B7A-8417-76045B042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4E0FD-F659-46A3-91DA-32053926E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3677B-E97A-47B5-A915-603C45C59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7B16F-919A-43CC-9F21-763C07B3C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FEE44-3872-4393-8A69-DC544C267810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9D85F9-5490-4A53-8DE8-D60DB691B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B7E40-393B-4B7C-A8D8-D5A31F35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DFD2-E1BC-410D-9E1C-7424D9071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6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6C0A2-2C8A-4D5C-8C18-5B1A98D4C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9A6C87-2B63-44B2-976D-39009A0A44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55791D-D509-4F6E-89EF-FA119E792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61FA9-EAD6-4801-AEA9-A9283DC9F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FEE44-3872-4393-8A69-DC544C267810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522E8-C925-406F-BBFF-68768247F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F3D6C-DF84-4E92-9136-AC9AB311F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DFD2-E1BC-410D-9E1C-7424D9071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66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E34CD-351E-479A-91D2-3918947DE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13B45-E3EF-45AD-9C0B-9DBDA5BE2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71F46-EF5E-4303-9192-C2F81BC3C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FEE44-3872-4393-8A69-DC544C267810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C02C0-C73D-4DBB-8069-AC80E3A83A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FB0B0-A81E-4D31-8F1D-73E297E7FA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1DFD2-E1BC-410D-9E1C-7424D9071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74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C6E5-C153-4CCF-BA61-CD3D0D2721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Neural Network Application to </a:t>
            </a:r>
            <a:r>
              <a:rPr lang="en-US" dirty="0" err="1"/>
              <a:t>AirU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D1AE76-6D16-40FE-AC88-75C4FA0142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Timothy Quah</a:t>
            </a:r>
          </a:p>
        </p:txBody>
      </p:sp>
    </p:spTree>
    <p:extLst>
      <p:ext uri="{BB962C8B-B14F-4D97-AF65-F5344CB8AC3E}">
        <p14:creationId xmlns:p14="http://schemas.microsoft.com/office/powerpoint/2010/main" val="1906360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26FAD-3D92-4769-AF21-1D0693786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Summary for 06/18/2019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8FE96-94EA-4462-AC5D-B92C6FF9C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Learned how to use </a:t>
            </a:r>
            <a:r>
              <a:rPr lang="en-US" dirty="0" err="1"/>
              <a:t>Keras</a:t>
            </a:r>
            <a:r>
              <a:rPr lang="en-US" dirty="0"/>
              <a:t> with Tensor flow backend</a:t>
            </a:r>
          </a:p>
          <a:p>
            <a:r>
              <a:rPr lang="en-US" dirty="0"/>
              <a:t>Practiced training and validation of Neural Networks on DAQ Data set</a:t>
            </a:r>
          </a:p>
          <a:p>
            <a:r>
              <a:rPr lang="en-US" dirty="0"/>
              <a:t>Trained and Validated Neural Network on </a:t>
            </a:r>
            <a:r>
              <a:rPr lang="en-US" dirty="0" err="1"/>
              <a:t>AirU</a:t>
            </a:r>
            <a:r>
              <a:rPr lang="en-US" dirty="0"/>
              <a:t> data  </a:t>
            </a:r>
          </a:p>
        </p:txBody>
      </p:sp>
    </p:spTree>
    <p:extLst>
      <p:ext uri="{BB962C8B-B14F-4D97-AF65-F5344CB8AC3E}">
        <p14:creationId xmlns:p14="http://schemas.microsoft.com/office/powerpoint/2010/main" val="3575821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557D-1EA0-4210-97D9-2D7D7E432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Neural Network Practice: DAQ Data for O</a:t>
            </a:r>
            <a:r>
              <a:rPr lang="en-US" baseline="-25000" dirty="0"/>
              <a:t>3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C97AE71-3580-4BCF-AA98-81E587FDDB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405" y="1690688"/>
            <a:ext cx="5852160" cy="438912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913CF17-33CF-4BDC-8F27-E61301DE10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95"/>
          <a:stretch/>
        </p:blipFill>
        <p:spPr>
          <a:xfrm>
            <a:off x="256570" y="1599248"/>
            <a:ext cx="5631835" cy="4572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7B0A2AB-F6BC-42EE-947E-CC8E9FBA555D}"/>
                  </a:ext>
                </a:extLst>
              </p:cNvPr>
              <p:cNvSpPr txBox="1"/>
              <p:nvPr/>
            </p:nvSpPr>
            <p:spPr>
              <a:xfrm>
                <a:off x="8287265" y="6123543"/>
                <a:ext cx="14558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=0.9054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7B0A2AB-F6BC-42EE-947E-CC8E9FBA5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7265" y="6123543"/>
                <a:ext cx="145584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0823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CE4B0-7C30-4627-B91C-DB2B3A42E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Air-Q Preliminary Neural Network</a:t>
            </a:r>
          </a:p>
        </p:txBody>
      </p:sp>
      <p:sp>
        <p:nvSpPr>
          <p:cNvPr id="4" name="AutoShape 2" descr="C:\Users\Tim\AppData\Local\Microsoft\Windows\INetCache\Content.MSO\ppt7FDB.tmp">
            <a:extLst>
              <a:ext uri="{FF2B5EF4-FFF2-40B4-BE49-F238E27FC236}">
                <a16:creationId xmlns:a16="http://schemas.microsoft.com/office/drawing/2014/main" id="{720831D2-432A-4BED-9983-60B9CBDF3A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CE47DA8-EC51-479F-B7D5-8E0A62030F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3" t="9160" r="3235"/>
          <a:stretch/>
        </p:blipFill>
        <p:spPr>
          <a:xfrm>
            <a:off x="838200" y="2051222"/>
            <a:ext cx="4679092" cy="3952746"/>
          </a:xfrm>
        </p:spPr>
      </p:pic>
      <p:sp>
        <p:nvSpPr>
          <p:cNvPr id="8" name="AutoShape 4" descr="C:\Users\Tim\AppData\Local\Microsoft\Windows\INetCache\Content.MSO\pptA9CA.tmp">
            <a:extLst>
              <a:ext uri="{FF2B5EF4-FFF2-40B4-BE49-F238E27FC236}">
                <a16:creationId xmlns:a16="http://schemas.microsoft.com/office/drawing/2014/main" id="{D78E08EA-3CD1-4F31-9C40-4A5DD601FE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67E86F4-1300-4B5F-B5AE-D7A4BD2033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430278"/>
              </p:ext>
            </p:extLst>
          </p:nvPr>
        </p:nvGraphicFramePr>
        <p:xfrm>
          <a:off x="6674710" y="1690688"/>
          <a:ext cx="5099220" cy="1103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8460">
                  <a:extLst>
                    <a:ext uri="{9D8B030D-6E8A-4147-A177-3AD203B41FA5}">
                      <a16:colId xmlns:a16="http://schemas.microsoft.com/office/drawing/2014/main" val="140320453"/>
                    </a:ext>
                  </a:extLst>
                </a:gridCol>
                <a:gridCol w="728460">
                  <a:extLst>
                    <a:ext uri="{9D8B030D-6E8A-4147-A177-3AD203B41FA5}">
                      <a16:colId xmlns:a16="http://schemas.microsoft.com/office/drawing/2014/main" val="2242693637"/>
                    </a:ext>
                  </a:extLst>
                </a:gridCol>
                <a:gridCol w="728460">
                  <a:extLst>
                    <a:ext uri="{9D8B030D-6E8A-4147-A177-3AD203B41FA5}">
                      <a16:colId xmlns:a16="http://schemas.microsoft.com/office/drawing/2014/main" val="789793076"/>
                    </a:ext>
                  </a:extLst>
                </a:gridCol>
                <a:gridCol w="728460">
                  <a:extLst>
                    <a:ext uri="{9D8B030D-6E8A-4147-A177-3AD203B41FA5}">
                      <a16:colId xmlns:a16="http://schemas.microsoft.com/office/drawing/2014/main" val="1889717278"/>
                    </a:ext>
                  </a:extLst>
                </a:gridCol>
                <a:gridCol w="728460">
                  <a:extLst>
                    <a:ext uri="{9D8B030D-6E8A-4147-A177-3AD203B41FA5}">
                      <a16:colId xmlns:a16="http://schemas.microsoft.com/office/drawing/2014/main" val="2678419535"/>
                    </a:ext>
                  </a:extLst>
                </a:gridCol>
                <a:gridCol w="728460">
                  <a:extLst>
                    <a:ext uri="{9D8B030D-6E8A-4147-A177-3AD203B41FA5}">
                      <a16:colId xmlns:a16="http://schemas.microsoft.com/office/drawing/2014/main" val="1488831161"/>
                    </a:ext>
                  </a:extLst>
                </a:gridCol>
                <a:gridCol w="728460">
                  <a:extLst>
                    <a:ext uri="{9D8B030D-6E8A-4147-A177-3AD203B41FA5}">
                      <a16:colId xmlns:a16="http://schemas.microsoft.com/office/drawing/2014/main" val="3588064423"/>
                    </a:ext>
                  </a:extLst>
                </a:gridCol>
              </a:tblGrid>
              <a:tr h="463447"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717709"/>
                  </a:ext>
                </a:extLst>
              </a:tr>
              <a:tr h="4634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PM 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PM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957807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BCEA0D0-BB2A-4547-84CD-2E1BA823E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432493"/>
              </p:ext>
            </p:extLst>
          </p:nvPr>
        </p:nvGraphicFramePr>
        <p:xfrm>
          <a:off x="6674710" y="5085592"/>
          <a:ext cx="5099220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870">
                  <a:extLst>
                    <a:ext uri="{9D8B030D-6E8A-4147-A177-3AD203B41FA5}">
                      <a16:colId xmlns:a16="http://schemas.microsoft.com/office/drawing/2014/main" val="2237835252"/>
                    </a:ext>
                  </a:extLst>
                </a:gridCol>
                <a:gridCol w="849870">
                  <a:extLst>
                    <a:ext uri="{9D8B030D-6E8A-4147-A177-3AD203B41FA5}">
                      <a16:colId xmlns:a16="http://schemas.microsoft.com/office/drawing/2014/main" val="1169578230"/>
                    </a:ext>
                  </a:extLst>
                </a:gridCol>
                <a:gridCol w="849870">
                  <a:extLst>
                    <a:ext uri="{9D8B030D-6E8A-4147-A177-3AD203B41FA5}">
                      <a16:colId xmlns:a16="http://schemas.microsoft.com/office/drawing/2014/main" val="2099493177"/>
                    </a:ext>
                  </a:extLst>
                </a:gridCol>
                <a:gridCol w="849870">
                  <a:extLst>
                    <a:ext uri="{9D8B030D-6E8A-4147-A177-3AD203B41FA5}">
                      <a16:colId xmlns:a16="http://schemas.microsoft.com/office/drawing/2014/main" val="2515366961"/>
                    </a:ext>
                  </a:extLst>
                </a:gridCol>
                <a:gridCol w="849870">
                  <a:extLst>
                    <a:ext uri="{9D8B030D-6E8A-4147-A177-3AD203B41FA5}">
                      <a16:colId xmlns:a16="http://schemas.microsoft.com/office/drawing/2014/main" val="2715184990"/>
                    </a:ext>
                  </a:extLst>
                </a:gridCol>
                <a:gridCol w="849870">
                  <a:extLst>
                    <a:ext uri="{9D8B030D-6E8A-4147-A177-3AD203B41FA5}">
                      <a16:colId xmlns:a16="http://schemas.microsoft.com/office/drawing/2014/main" val="3478316392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662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PM 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25170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E6E4680-B48A-4A12-AAB1-EC011A589B73}"/>
              </a:ext>
            </a:extLst>
          </p:cNvPr>
          <p:cNvSpPr txBox="1"/>
          <p:nvPr/>
        </p:nvSpPr>
        <p:spPr>
          <a:xfrm>
            <a:off x="7103077" y="3508930"/>
            <a:ext cx="4242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Air Q variables as inputs and yielding an output that is compared with DAQ</a:t>
            </a:r>
          </a:p>
        </p:txBody>
      </p:sp>
    </p:spTree>
    <p:extLst>
      <p:ext uri="{BB962C8B-B14F-4D97-AF65-F5344CB8AC3E}">
        <p14:creationId xmlns:p14="http://schemas.microsoft.com/office/powerpoint/2010/main" val="2160949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A00003DE-ABE5-4059-978F-8C4E33A49121}"/>
              </a:ext>
            </a:extLst>
          </p:cNvPr>
          <p:cNvGrpSpPr/>
          <p:nvPr/>
        </p:nvGrpSpPr>
        <p:grpSpPr>
          <a:xfrm>
            <a:off x="609600" y="319902"/>
            <a:ext cx="10972800" cy="5486400"/>
            <a:chOff x="339148" y="680741"/>
            <a:chExt cx="12250337" cy="54864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B48257A-C9D8-4535-968B-9111FD840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6916" y="680741"/>
              <a:ext cx="4114800" cy="27432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515DD0C-1E17-4EE5-9865-3D68594C14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148" y="3423941"/>
              <a:ext cx="4114800" cy="27432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209A641-F103-49D7-85BD-1756FE9BA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4685" y="680741"/>
              <a:ext cx="4114800" cy="27432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570610C-A8E6-423E-B6D3-BFBDF31F49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4685" y="3423941"/>
              <a:ext cx="4114800" cy="27432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D0164BE-3FA5-4378-8532-C65AB3781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2040" y="3423941"/>
              <a:ext cx="4114800" cy="27432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003FD91-668D-4AA1-AB87-DBE088A06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148" y="680741"/>
              <a:ext cx="4114800" cy="2743200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E7190BB-AFAB-488E-99C3-EA8BF549F6D5}"/>
                  </a:ext>
                </a:extLst>
              </p:cNvPr>
              <p:cNvSpPr txBox="1"/>
              <p:nvPr/>
            </p:nvSpPr>
            <p:spPr>
              <a:xfrm>
                <a:off x="1268627" y="5826895"/>
                <a:ext cx="1327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=0.902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E7190BB-AFAB-488E-99C3-EA8BF549F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627" y="5826895"/>
                <a:ext cx="132760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214002C0-61AD-4886-9FC7-DFB069F1B2B9}"/>
              </a:ext>
            </a:extLst>
          </p:cNvPr>
          <p:cNvSpPr txBox="1"/>
          <p:nvPr/>
        </p:nvSpPr>
        <p:spPr>
          <a:xfrm>
            <a:off x="3189360" y="5826895"/>
            <a:ext cx="8145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Good fit, but model focuses its effort on Temp and RH should create weighted error function that weights O3/NO2/CO more. Additionally with the new data time of day/month/day of the week (weekend or workday) will be added into the model.</a:t>
            </a:r>
          </a:p>
        </p:txBody>
      </p:sp>
    </p:spTree>
    <p:extLst>
      <p:ext uri="{BB962C8B-B14F-4D97-AF65-F5344CB8AC3E}">
        <p14:creationId xmlns:p14="http://schemas.microsoft.com/office/powerpoint/2010/main" val="3104793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146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Neural Network Application to AirU</vt:lpstr>
      <vt:lpstr>Progress Summary for 06/18/2019  </vt:lpstr>
      <vt:lpstr>Neural Network Practice: DAQ Data for O3</vt:lpstr>
      <vt:lpstr>Air-Q Preliminary Neural Network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 Application to AirU</dc:title>
  <dc:creator>Tim Quah</dc:creator>
  <cp:lastModifiedBy>Tim Quah</cp:lastModifiedBy>
  <cp:revision>9</cp:revision>
  <dcterms:created xsi:type="dcterms:W3CDTF">2019-06-17T20:44:08Z</dcterms:created>
  <dcterms:modified xsi:type="dcterms:W3CDTF">2019-06-17T23:04:58Z</dcterms:modified>
</cp:coreProperties>
</file>