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72" r:id="rId5"/>
    <p:sldId id="298" r:id="rId6"/>
    <p:sldId id="345" r:id="rId7"/>
    <p:sldId id="344" r:id="rId8"/>
  </p:sldIdLst>
  <p:sldSz cx="9144000" cy="6858000" type="screen4x3"/>
  <p:notesSz cx="9931400" cy="67945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E31DC-F052-445E-9B85-2937C007BB2A}" v="271" dt="2019-08-12T14:01:03.316"/>
    <p1510:client id="{3922037F-2973-4F62-8593-B4F0F8E24D0F}" v="1270" dt="2019-08-12T15:45:20.381"/>
    <p1510:client id="{7E56F2F0-F148-41C8-8F53-D7B559DD40C0}" v="8" dt="2019-08-13T07:01:54.24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栗原　光祐" userId="d7d1b0be-b24a-42ec-9ef1-4bde3465ca59" providerId="ADAL" clId="{7E56F2F0-F148-41C8-8F53-D7B559DD40C0}"/>
    <pc:docChg chg="modSld">
      <pc:chgData name="栗原　光祐" userId="d7d1b0be-b24a-42ec-9ef1-4bde3465ca59" providerId="ADAL" clId="{7E56F2F0-F148-41C8-8F53-D7B559DD40C0}" dt="2019-08-13T07:01:54.248" v="7"/>
      <pc:docMkLst>
        <pc:docMk/>
      </pc:docMkLst>
      <pc:sldChg chg="modAnim">
        <pc:chgData name="栗原　光祐" userId="d7d1b0be-b24a-42ec-9ef1-4bde3465ca59" providerId="ADAL" clId="{7E56F2F0-F148-41C8-8F53-D7B559DD40C0}" dt="2019-08-13T07:01:47.722" v="4"/>
        <pc:sldMkLst>
          <pc:docMk/>
          <pc:sldMk cId="3556523295" sldId="298"/>
        </pc:sldMkLst>
      </pc:sldChg>
      <pc:sldChg chg="modAnim">
        <pc:chgData name="栗原　光祐" userId="d7d1b0be-b24a-42ec-9ef1-4bde3465ca59" providerId="ADAL" clId="{7E56F2F0-F148-41C8-8F53-D7B559DD40C0}" dt="2019-08-13T07:01:54.248" v="7"/>
        <pc:sldMkLst>
          <pc:docMk/>
          <pc:sldMk cId="2485940180" sldId="344"/>
        </pc:sldMkLst>
      </pc:sldChg>
      <pc:sldChg chg="modAnim">
        <pc:chgData name="栗原　光祐" userId="d7d1b0be-b24a-42ec-9ef1-4bde3465ca59" providerId="ADAL" clId="{7E56F2F0-F148-41C8-8F53-D7B559DD40C0}" dt="2019-08-13T07:01:50.585" v="5"/>
        <pc:sldMkLst>
          <pc:docMk/>
          <pc:sldMk cId="268107482" sldId="345"/>
        </pc:sldMkLst>
      </pc:sldChg>
    </pc:docChg>
  </pc:docChgLst>
  <pc:docChgLst>
    <pc:chgData name="栗原　光祐" userId="d7d1b0be-b24a-42ec-9ef1-4bde3465ca59" providerId="ADAL" clId="{3922037F-2973-4F62-8593-B4F0F8E24D0F}"/>
    <pc:docChg chg="undo custSel delSld modSld">
      <pc:chgData name="栗原　光祐" userId="d7d1b0be-b24a-42ec-9ef1-4bde3465ca59" providerId="ADAL" clId="{3922037F-2973-4F62-8593-B4F0F8E24D0F}" dt="2019-08-12T17:44:56.928" v="1488" actId="2696"/>
      <pc:docMkLst>
        <pc:docMk/>
      </pc:docMkLst>
      <pc:sldChg chg="addSp delSp modSp modAnim">
        <pc:chgData name="栗原　光祐" userId="d7d1b0be-b24a-42ec-9ef1-4bde3465ca59" providerId="ADAL" clId="{3922037F-2973-4F62-8593-B4F0F8E24D0F}" dt="2019-08-12T15:19:42.034" v="726" actId="1076"/>
        <pc:sldMkLst>
          <pc:docMk/>
          <pc:sldMk cId="3556523295" sldId="298"/>
        </pc:sldMkLst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2" creationId="{69726B73-03AE-455F-806E-41E84D61E2E2}"/>
          </ac:spMkLst>
        </pc:spChg>
        <pc:spChg chg="mod">
          <ac:chgData name="栗原　光祐" userId="d7d1b0be-b24a-42ec-9ef1-4bde3465ca59" providerId="ADAL" clId="{3922037F-2973-4F62-8593-B4F0F8E24D0F}" dt="2019-08-12T15:02:08.170" v="391" actId="1076"/>
          <ac:spMkLst>
            <pc:docMk/>
            <pc:sldMk cId="3556523295" sldId="298"/>
            <ac:spMk id="5" creationId="{21B88B33-D6D1-4027-B757-3F6BE018A2F6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6" creationId="{AC2CA557-616A-46DA-9400-F4D6A49319AD}"/>
          </ac:spMkLst>
        </pc:spChg>
        <pc:spChg chg="mod">
          <ac:chgData name="栗原　光祐" userId="d7d1b0be-b24a-42ec-9ef1-4bde3465ca59" providerId="ADAL" clId="{3922037F-2973-4F62-8593-B4F0F8E24D0F}" dt="2019-08-12T15:01:51.097" v="385" actId="1076"/>
          <ac:spMkLst>
            <pc:docMk/>
            <pc:sldMk cId="3556523295" sldId="298"/>
            <ac:spMk id="7" creationId="{F39B05E8-7B52-48DD-AD6C-027D5EB2845C}"/>
          </ac:spMkLst>
        </pc:spChg>
        <pc:spChg chg="add del mod">
          <ac:chgData name="栗原　光祐" userId="d7d1b0be-b24a-42ec-9ef1-4bde3465ca59" providerId="ADAL" clId="{3922037F-2973-4F62-8593-B4F0F8E24D0F}" dt="2019-08-12T14:48:27.015" v="4" actId="478"/>
          <ac:spMkLst>
            <pc:docMk/>
            <pc:sldMk cId="3556523295" sldId="298"/>
            <ac:spMk id="9" creationId="{17AE58E9-8482-47A7-B711-B2E9AB61F098}"/>
          </ac:spMkLst>
        </pc:spChg>
        <pc:spChg chg="mod">
          <ac:chgData name="栗原　光祐" userId="d7d1b0be-b24a-42ec-9ef1-4bde3465ca59" providerId="ADAL" clId="{3922037F-2973-4F62-8593-B4F0F8E24D0F}" dt="2019-08-12T15:02:04.940" v="390" actId="20577"/>
          <ac:spMkLst>
            <pc:docMk/>
            <pc:sldMk cId="3556523295" sldId="298"/>
            <ac:spMk id="11" creationId="{249403FE-B70B-4C04-A1BF-E1636FAD7F3F}"/>
          </ac:spMkLst>
        </pc:spChg>
        <pc:spChg chg="mod">
          <ac:chgData name="栗原　光祐" userId="d7d1b0be-b24a-42ec-9ef1-4bde3465ca59" providerId="ADAL" clId="{3922037F-2973-4F62-8593-B4F0F8E24D0F}" dt="2019-08-12T15:01:23.779" v="314" actId="6549"/>
          <ac:spMkLst>
            <pc:docMk/>
            <pc:sldMk cId="3556523295" sldId="298"/>
            <ac:spMk id="12" creationId="{81B13F1C-65AF-446B-9945-F10A15CD8379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3" creationId="{A616570C-FE5B-4687-936D-CE3077E3E0A7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4" creationId="{97C20919-A2BA-439B-BD9E-78FB0A6E8871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5" creationId="{BF17F5D3-2E3C-49ED-A3D2-3EAFB3C4A7F2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6" creationId="{347ADB42-DE98-4E4E-A1A1-5BDF4ABA2665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7" creationId="{4ABB00F2-C333-4B3A-8F66-F5E062AEF7EE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8" creationId="{D5005FFD-E50B-4DDA-B0CF-57BC342A6E46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19" creationId="{A08A0338-459B-4095-8E05-F6C2423CACF8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20" creationId="{2EE97168-C487-4045-8C78-A1B8CFF0B5F6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21" creationId="{4DD8898C-D52A-45A5-96C7-50E892EA883E}"/>
          </ac:spMkLst>
        </pc:spChg>
        <pc:spChg chg="add mod">
          <ac:chgData name="栗原　光祐" userId="d7d1b0be-b24a-42ec-9ef1-4bde3465ca59" providerId="ADAL" clId="{3922037F-2973-4F62-8593-B4F0F8E24D0F}" dt="2019-08-12T15:02:16.964" v="392" actId="1076"/>
          <ac:spMkLst>
            <pc:docMk/>
            <pc:sldMk cId="3556523295" sldId="298"/>
            <ac:spMk id="22" creationId="{3C3F5B0C-AECA-4AE8-A648-3F81845707B7}"/>
          </ac:spMkLst>
        </pc:spChg>
        <pc:spChg chg="add mod">
          <ac:chgData name="栗原　光祐" userId="d7d1b0be-b24a-42ec-9ef1-4bde3465ca59" providerId="ADAL" clId="{3922037F-2973-4F62-8593-B4F0F8E24D0F}" dt="2019-08-12T15:19:42.034" v="726" actId="1076"/>
          <ac:spMkLst>
            <pc:docMk/>
            <pc:sldMk cId="3556523295" sldId="298"/>
            <ac:spMk id="23" creationId="{2BAD4511-A3C5-4735-90BB-7A3E558D21EA}"/>
          </ac:spMkLst>
        </pc:spChg>
        <pc:spChg chg="add mod">
          <ac:chgData name="栗原　光祐" userId="d7d1b0be-b24a-42ec-9ef1-4bde3465ca59" providerId="ADAL" clId="{3922037F-2973-4F62-8593-B4F0F8E24D0F}" dt="2019-08-12T15:19:42.034" v="726" actId="1076"/>
          <ac:spMkLst>
            <pc:docMk/>
            <pc:sldMk cId="3556523295" sldId="298"/>
            <ac:spMk id="24" creationId="{87FBA9E0-A5DE-480B-B6DB-0F8B85DF1B55}"/>
          </ac:spMkLst>
        </pc:spChg>
        <pc:picChg chg="del mod">
          <ac:chgData name="栗原　光祐" userId="d7d1b0be-b24a-42ec-9ef1-4bde3465ca59" providerId="ADAL" clId="{3922037F-2973-4F62-8593-B4F0F8E24D0F}" dt="2019-08-12T14:57:01.629" v="105" actId="478"/>
          <ac:picMkLst>
            <pc:docMk/>
            <pc:sldMk cId="3556523295" sldId="298"/>
            <ac:picMk id="1026" creationId="{B45C28CD-067F-454A-A667-A29952359C01}"/>
          </ac:picMkLst>
        </pc:picChg>
      </pc:sldChg>
      <pc:sldChg chg="addSp delSp modSp delAnim modAnim">
        <pc:chgData name="栗原　光祐" userId="d7d1b0be-b24a-42ec-9ef1-4bde3465ca59" providerId="ADAL" clId="{3922037F-2973-4F62-8593-B4F0F8E24D0F}" dt="2019-08-12T15:45:30.441" v="1485" actId="1076"/>
        <pc:sldMkLst>
          <pc:docMk/>
          <pc:sldMk cId="2485940180" sldId="344"/>
        </pc:sldMkLst>
        <pc:spChg chg="add mod">
          <ac:chgData name="栗原　光祐" userId="d7d1b0be-b24a-42ec-9ef1-4bde3465ca59" providerId="ADAL" clId="{3922037F-2973-4F62-8593-B4F0F8E24D0F}" dt="2019-08-12T15:45:30.441" v="1485" actId="1076"/>
          <ac:spMkLst>
            <pc:docMk/>
            <pc:sldMk cId="2485940180" sldId="344"/>
            <ac:spMk id="2" creationId="{3FD83A7F-1D0A-48FB-A61B-581AC65D4617}"/>
          </ac:spMkLst>
        </pc:spChg>
        <pc:spChg chg="mod">
          <ac:chgData name="栗原　光祐" userId="d7d1b0be-b24a-42ec-9ef1-4bde3465ca59" providerId="ADAL" clId="{3922037F-2973-4F62-8593-B4F0F8E24D0F}" dt="2019-08-12T15:32:08.441" v="1169" actId="948"/>
          <ac:spMkLst>
            <pc:docMk/>
            <pc:sldMk cId="2485940180" sldId="344"/>
            <ac:spMk id="3" creationId="{00000000-0000-0000-0000-000000000000}"/>
          </ac:spMkLst>
        </pc:spChg>
        <pc:spChg chg="mod">
          <ac:chgData name="栗原　光祐" userId="d7d1b0be-b24a-42ec-9ef1-4bde3465ca59" providerId="ADAL" clId="{3922037F-2973-4F62-8593-B4F0F8E24D0F}" dt="2019-08-12T15:45:30.441" v="1485" actId="1076"/>
          <ac:spMkLst>
            <pc:docMk/>
            <pc:sldMk cId="2485940180" sldId="344"/>
            <ac:spMk id="7" creationId="{F39B05E8-7B52-48DD-AD6C-027D5EB2845C}"/>
          </ac:spMkLst>
        </pc:spChg>
        <pc:spChg chg="del">
          <ac:chgData name="栗原　光祐" userId="d7d1b0be-b24a-42ec-9ef1-4bde3465ca59" providerId="ADAL" clId="{3922037F-2973-4F62-8593-B4F0F8E24D0F}" dt="2019-08-12T15:29:52.231" v="1066" actId="478"/>
          <ac:spMkLst>
            <pc:docMk/>
            <pc:sldMk cId="2485940180" sldId="344"/>
            <ac:spMk id="9" creationId="{CF725985-B565-4F22-9089-1A4904E1C6AC}"/>
          </ac:spMkLst>
        </pc:spChg>
        <pc:spChg chg="del">
          <ac:chgData name="栗原　光祐" userId="d7d1b0be-b24a-42ec-9ef1-4bde3465ca59" providerId="ADAL" clId="{3922037F-2973-4F62-8593-B4F0F8E24D0F}" dt="2019-08-12T15:30:18.458" v="1068" actId="478"/>
          <ac:spMkLst>
            <pc:docMk/>
            <pc:sldMk cId="2485940180" sldId="344"/>
            <ac:spMk id="11" creationId="{19F22167-E74E-4FB3-87F7-BC0FF8001171}"/>
          </ac:spMkLst>
        </pc:spChg>
        <pc:spChg chg="del">
          <ac:chgData name="栗原　光祐" userId="d7d1b0be-b24a-42ec-9ef1-4bde3465ca59" providerId="ADAL" clId="{3922037F-2973-4F62-8593-B4F0F8E24D0F}" dt="2019-08-12T15:29:51.084" v="1065" actId="478"/>
          <ac:spMkLst>
            <pc:docMk/>
            <pc:sldMk cId="2485940180" sldId="344"/>
            <ac:spMk id="12" creationId="{B52BDB70-D7A4-427B-9730-3A366C46D1C6}"/>
          </ac:spMkLst>
        </pc:spChg>
        <pc:spChg chg="del">
          <ac:chgData name="栗原　光祐" userId="d7d1b0be-b24a-42ec-9ef1-4bde3465ca59" providerId="ADAL" clId="{3922037F-2973-4F62-8593-B4F0F8E24D0F}" dt="2019-08-12T15:29:53.700" v="1067" actId="478"/>
          <ac:spMkLst>
            <pc:docMk/>
            <pc:sldMk cId="2485940180" sldId="344"/>
            <ac:spMk id="13" creationId="{C0EB0841-DBC6-4863-BDB5-B24EBB030AD1}"/>
          </ac:spMkLst>
        </pc:spChg>
        <pc:spChg chg="add mod">
          <ac:chgData name="栗原　光祐" userId="d7d1b0be-b24a-42ec-9ef1-4bde3465ca59" providerId="ADAL" clId="{3922037F-2973-4F62-8593-B4F0F8E24D0F}" dt="2019-08-12T15:45:30.441" v="1485" actId="1076"/>
          <ac:spMkLst>
            <pc:docMk/>
            <pc:sldMk cId="2485940180" sldId="344"/>
            <ac:spMk id="14" creationId="{E76C248A-73D5-45D9-B39A-EFD1613A2227}"/>
          </ac:spMkLst>
        </pc:spChg>
        <pc:spChg chg="del">
          <ac:chgData name="栗原　光祐" userId="d7d1b0be-b24a-42ec-9ef1-4bde3465ca59" providerId="ADAL" clId="{3922037F-2973-4F62-8593-B4F0F8E24D0F}" dt="2019-08-12T15:30:20.040" v="1069" actId="478"/>
          <ac:spMkLst>
            <pc:docMk/>
            <pc:sldMk cId="2485940180" sldId="344"/>
            <ac:spMk id="17" creationId="{95250AD2-0120-4195-ACF6-6CDB518CD23F}"/>
          </ac:spMkLst>
        </pc:spChg>
        <pc:spChg chg="del">
          <ac:chgData name="栗原　光祐" userId="d7d1b0be-b24a-42ec-9ef1-4bde3465ca59" providerId="ADAL" clId="{3922037F-2973-4F62-8593-B4F0F8E24D0F}" dt="2019-08-12T15:30:43.716" v="1070" actId="478"/>
          <ac:spMkLst>
            <pc:docMk/>
            <pc:sldMk cId="2485940180" sldId="344"/>
            <ac:spMk id="18" creationId="{381F6EB5-CB53-4596-A8D4-C57B8538AD7D}"/>
          </ac:spMkLst>
        </pc:spChg>
        <pc:spChg chg="del">
          <ac:chgData name="栗原　光祐" userId="d7d1b0be-b24a-42ec-9ef1-4bde3465ca59" providerId="ADAL" clId="{3922037F-2973-4F62-8593-B4F0F8E24D0F}" dt="2019-08-12T15:30:45.884" v="1072" actId="478"/>
          <ac:spMkLst>
            <pc:docMk/>
            <pc:sldMk cId="2485940180" sldId="344"/>
            <ac:spMk id="20" creationId="{3A810FBC-61D8-4E25-BC8B-27A066F565E8}"/>
          </ac:spMkLst>
        </pc:spChg>
        <pc:spChg chg="del">
          <ac:chgData name="栗原　光祐" userId="d7d1b0be-b24a-42ec-9ef1-4bde3465ca59" providerId="ADAL" clId="{3922037F-2973-4F62-8593-B4F0F8E24D0F}" dt="2019-08-12T15:30:44.867" v="1071" actId="478"/>
          <ac:spMkLst>
            <pc:docMk/>
            <pc:sldMk cId="2485940180" sldId="344"/>
            <ac:spMk id="21" creationId="{93A57152-F005-4B35-B678-6D2210B40D60}"/>
          </ac:spMkLst>
        </pc:spChg>
      </pc:sldChg>
      <pc:sldChg chg="addSp delSp modSp delAnim modAnim">
        <pc:chgData name="栗原　光祐" userId="d7d1b0be-b24a-42ec-9ef1-4bde3465ca59" providerId="ADAL" clId="{3922037F-2973-4F62-8593-B4F0F8E24D0F}" dt="2019-08-12T15:28:36.548" v="1053" actId="207"/>
        <pc:sldMkLst>
          <pc:docMk/>
          <pc:sldMk cId="268107482" sldId="345"/>
        </pc:sldMkLst>
        <pc:spChg chg="mod">
          <ac:chgData name="栗原　光祐" userId="d7d1b0be-b24a-42ec-9ef1-4bde3465ca59" providerId="ADAL" clId="{3922037F-2973-4F62-8593-B4F0F8E24D0F}" dt="2019-08-12T15:09:08.667" v="474"/>
          <ac:spMkLst>
            <pc:docMk/>
            <pc:sldMk cId="268107482" sldId="345"/>
            <ac:spMk id="3" creationId="{00000000-0000-0000-0000-000000000000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7" creationId="{F39B05E8-7B52-48DD-AD6C-027D5EB2845C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9" creationId="{CF725985-B565-4F22-9089-1A4904E1C6AC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11" creationId="{19F22167-E74E-4FB3-87F7-BC0FF8001171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12" creationId="{B52BDB70-D7A4-427B-9730-3A366C46D1C6}"/>
          </ac:spMkLst>
        </pc:spChg>
        <pc:spChg chg="add mod">
          <ac:chgData name="栗原　光祐" userId="d7d1b0be-b24a-42ec-9ef1-4bde3465ca59" providerId="ADAL" clId="{3922037F-2973-4F62-8593-B4F0F8E24D0F}" dt="2019-08-12T15:28:36.548" v="1053" actId="207"/>
          <ac:spMkLst>
            <pc:docMk/>
            <pc:sldMk cId="268107482" sldId="345"/>
            <ac:spMk id="13" creationId="{281F19BC-933B-49C8-AAE5-8DB37FCA53A8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14" creationId="{E7A8D0CF-4879-4C46-A4E1-E7213019B3C5}"/>
          </ac:spMkLst>
        </pc:spChg>
        <pc:spChg chg="del">
          <ac:chgData name="栗原　光祐" userId="d7d1b0be-b24a-42ec-9ef1-4bde3465ca59" providerId="ADAL" clId="{3922037F-2973-4F62-8593-B4F0F8E24D0F}" dt="2019-08-12T15:04:46.239" v="422" actId="478"/>
          <ac:spMkLst>
            <pc:docMk/>
            <pc:sldMk cId="268107482" sldId="345"/>
            <ac:spMk id="15" creationId="{E42B0555-9CA4-4460-AC36-53FE891980EA}"/>
          </ac:spMkLst>
        </pc:spChg>
        <pc:spChg chg="del">
          <ac:chgData name="栗原　光祐" userId="d7d1b0be-b24a-42ec-9ef1-4bde3465ca59" providerId="ADAL" clId="{3922037F-2973-4F62-8593-B4F0F8E24D0F}" dt="2019-08-12T15:04:44.631" v="421" actId="478"/>
          <ac:spMkLst>
            <pc:docMk/>
            <pc:sldMk cId="268107482" sldId="345"/>
            <ac:spMk id="19" creationId="{E17A5565-C31C-4A98-A103-53E4D3BD7CBD}"/>
          </ac:spMkLst>
        </pc:spChg>
        <pc:picChg chg="add mod">
          <ac:chgData name="栗原　光祐" userId="d7d1b0be-b24a-42ec-9ef1-4bde3465ca59" providerId="ADAL" clId="{3922037F-2973-4F62-8593-B4F0F8E24D0F}" dt="2019-08-12T15:25:31.265" v="879" actId="1076"/>
          <ac:picMkLst>
            <pc:docMk/>
            <pc:sldMk cId="268107482" sldId="345"/>
            <ac:picMk id="1026" creationId="{CCE6DE31-BE84-4D61-A808-9A094BB9D2E5}"/>
          </ac:picMkLst>
        </pc:picChg>
        <pc:cxnChg chg="del">
          <ac:chgData name="栗原　光祐" userId="d7d1b0be-b24a-42ec-9ef1-4bde3465ca59" providerId="ADAL" clId="{3922037F-2973-4F62-8593-B4F0F8E24D0F}" dt="2019-08-12T15:04:44.631" v="421" actId="478"/>
          <ac:cxnSpMkLst>
            <pc:docMk/>
            <pc:sldMk cId="268107482" sldId="345"/>
            <ac:cxnSpMk id="16" creationId="{5FF4FF32-B5C9-40E1-9C86-A83B958DDEB6}"/>
          </ac:cxnSpMkLst>
        </pc:cxnChg>
      </pc:sldChg>
      <pc:sldChg chg="del">
        <pc:chgData name="栗原　光祐" userId="d7d1b0be-b24a-42ec-9ef1-4bde3465ca59" providerId="ADAL" clId="{3922037F-2973-4F62-8593-B4F0F8E24D0F}" dt="2019-08-12T17:44:56.928" v="1488" actId="2696"/>
        <pc:sldMkLst>
          <pc:docMk/>
          <pc:sldMk cId="1767017551" sldId="346"/>
        </pc:sldMkLst>
      </pc:sldChg>
      <pc:sldChg chg="del">
        <pc:chgData name="栗原　光祐" userId="d7d1b0be-b24a-42ec-9ef1-4bde3465ca59" providerId="ADAL" clId="{3922037F-2973-4F62-8593-B4F0F8E24D0F}" dt="2019-08-12T17:24:36.407" v="1487" actId="2696"/>
        <pc:sldMkLst>
          <pc:docMk/>
          <pc:sldMk cId="3571276901" sldId="347"/>
        </pc:sldMkLst>
      </pc:sldChg>
      <pc:sldChg chg="del">
        <pc:chgData name="栗原　光祐" userId="d7d1b0be-b24a-42ec-9ef1-4bde3465ca59" providerId="ADAL" clId="{3922037F-2973-4F62-8593-B4F0F8E24D0F}" dt="2019-08-12T17:24:35.887" v="1486" actId="2696"/>
        <pc:sldMkLst>
          <pc:docMk/>
          <pc:sldMk cId="2458035390" sldId="348"/>
        </pc:sldMkLst>
      </pc:sldChg>
    </pc:docChg>
  </pc:docChgLst>
  <pc:docChgLst>
    <pc:chgData name="栗原　光祐" userId="d7d1b0be-b24a-42ec-9ef1-4bde3465ca59" providerId="ADAL" clId="{6D747002-CF1F-4D0B-A530-860D9B3660B8}"/>
    <pc:docChg chg="custSel modSld">
      <pc:chgData name="栗原　光祐" userId="d7d1b0be-b24a-42ec-9ef1-4bde3465ca59" providerId="ADAL" clId="{6D747002-CF1F-4D0B-A530-860D9B3660B8}" dt="2019-08-12T14:01:03.314" v="368" actId="1076"/>
      <pc:docMkLst>
        <pc:docMk/>
      </pc:docMkLst>
      <pc:sldChg chg="modSp">
        <pc:chgData name="栗原　光祐" userId="d7d1b0be-b24a-42ec-9ef1-4bde3465ca59" providerId="ADAL" clId="{6D747002-CF1F-4D0B-A530-860D9B3660B8}" dt="2019-08-12T13:19:14.008" v="7"/>
        <pc:sldMkLst>
          <pc:docMk/>
          <pc:sldMk cId="3549628654" sldId="272"/>
        </pc:sldMkLst>
        <pc:spChg chg="mod">
          <ac:chgData name="栗原　光祐" userId="d7d1b0be-b24a-42ec-9ef1-4bde3465ca59" providerId="ADAL" clId="{6D747002-CF1F-4D0B-A530-860D9B3660B8}" dt="2019-08-12T13:19:14.008" v="7"/>
          <ac:spMkLst>
            <pc:docMk/>
            <pc:sldMk cId="3549628654" sldId="272"/>
            <ac:spMk id="6" creationId="{F0927101-714E-47A1-B96A-CAA71FBA59FC}"/>
          </ac:spMkLst>
        </pc:spChg>
      </pc:sldChg>
      <pc:sldChg chg="addSp delSp modSp delAnim modAnim">
        <pc:chgData name="栗原　光祐" userId="d7d1b0be-b24a-42ec-9ef1-4bde3465ca59" providerId="ADAL" clId="{6D747002-CF1F-4D0B-A530-860D9B3660B8}" dt="2019-08-12T14:01:03.314" v="368" actId="1076"/>
        <pc:sldMkLst>
          <pc:docMk/>
          <pc:sldMk cId="3556523295" sldId="298"/>
        </pc:sldMkLst>
        <pc:spChg chg="mod">
          <ac:chgData name="栗原　光祐" userId="d7d1b0be-b24a-42ec-9ef1-4bde3465ca59" providerId="ADAL" clId="{6D747002-CF1F-4D0B-A530-860D9B3660B8}" dt="2019-08-12T13:52:59.090" v="123" actId="948"/>
          <ac:spMkLst>
            <pc:docMk/>
            <pc:sldMk cId="3556523295" sldId="298"/>
            <ac:spMk id="3" creationId="{00000000-0000-0000-0000-000000000000}"/>
          </ac:spMkLst>
        </pc:spChg>
        <pc:spChg chg="mod">
          <ac:chgData name="栗原　光祐" userId="d7d1b0be-b24a-42ec-9ef1-4bde3465ca59" providerId="ADAL" clId="{6D747002-CF1F-4D0B-A530-860D9B3660B8}" dt="2019-08-12T13:59:15.451" v="314" actId="1076"/>
          <ac:spMkLst>
            <pc:docMk/>
            <pc:sldMk cId="3556523295" sldId="298"/>
            <ac:spMk id="5" creationId="{21B88B33-D6D1-4027-B757-3F6BE018A2F6}"/>
          </ac:spMkLst>
        </pc:spChg>
        <pc:spChg chg="mod">
          <ac:chgData name="栗原　光祐" userId="d7d1b0be-b24a-42ec-9ef1-4bde3465ca59" providerId="ADAL" clId="{6D747002-CF1F-4D0B-A530-860D9B3660B8}" dt="2019-08-12T13:52:41.010" v="120" actId="1076"/>
          <ac:spMkLst>
            <pc:docMk/>
            <pc:sldMk cId="3556523295" sldId="298"/>
            <ac:spMk id="7" creationId="{F39B05E8-7B52-48DD-AD6C-027D5EB2845C}"/>
          </ac:spMkLst>
        </pc:spChg>
        <pc:spChg chg="del">
          <ac:chgData name="栗原　光祐" userId="d7d1b0be-b24a-42ec-9ef1-4bde3465ca59" providerId="ADAL" clId="{6D747002-CF1F-4D0B-A530-860D9B3660B8}" dt="2019-08-12T13:54:59.259" v="124" actId="478"/>
          <ac:spMkLst>
            <pc:docMk/>
            <pc:sldMk cId="3556523295" sldId="298"/>
            <ac:spMk id="8" creationId="{A16D563B-022E-4DA0-9978-3D0901D4C5DB}"/>
          </ac:spMkLst>
        </pc:spChg>
        <pc:spChg chg="del mod">
          <ac:chgData name="栗原　光祐" userId="d7d1b0be-b24a-42ec-9ef1-4bde3465ca59" providerId="ADAL" clId="{6D747002-CF1F-4D0B-A530-860D9B3660B8}" dt="2019-08-12T13:56:31.445" v="290"/>
          <ac:spMkLst>
            <pc:docMk/>
            <pc:sldMk cId="3556523295" sldId="298"/>
            <ac:spMk id="9" creationId="{CF725985-B565-4F22-9089-1A4904E1C6AC}"/>
          </ac:spMkLst>
        </pc:spChg>
        <pc:spChg chg="del">
          <ac:chgData name="栗原　光祐" userId="d7d1b0be-b24a-42ec-9ef1-4bde3465ca59" providerId="ADAL" clId="{6D747002-CF1F-4D0B-A530-860D9B3660B8}" dt="2019-08-12T13:23:50.243" v="28" actId="478"/>
          <ac:spMkLst>
            <pc:docMk/>
            <pc:sldMk cId="3556523295" sldId="298"/>
            <ac:spMk id="10" creationId="{AF9BACF4-19BE-4B1F-B6EF-C4757A22A95F}"/>
          </ac:spMkLst>
        </pc:spChg>
        <pc:spChg chg="add mod ord">
          <ac:chgData name="栗原　光祐" userId="d7d1b0be-b24a-42ec-9ef1-4bde3465ca59" providerId="ADAL" clId="{6D747002-CF1F-4D0B-A530-860D9B3660B8}" dt="2019-08-12T14:00:28.390" v="366" actId="20577"/>
          <ac:spMkLst>
            <pc:docMk/>
            <pc:sldMk cId="3556523295" sldId="298"/>
            <ac:spMk id="11" creationId="{249403FE-B70B-4C04-A1BF-E1636FAD7F3F}"/>
          </ac:spMkLst>
        </pc:spChg>
        <pc:spChg chg="add mod">
          <ac:chgData name="栗原　光祐" userId="d7d1b0be-b24a-42ec-9ef1-4bde3465ca59" providerId="ADAL" clId="{6D747002-CF1F-4D0B-A530-860D9B3660B8}" dt="2019-08-12T13:56:39.227" v="291" actId="1076"/>
          <ac:spMkLst>
            <pc:docMk/>
            <pc:sldMk cId="3556523295" sldId="298"/>
            <ac:spMk id="12" creationId="{81B13F1C-65AF-446B-9945-F10A15CD8379}"/>
          </ac:spMkLst>
        </pc:spChg>
        <pc:picChg chg="del">
          <ac:chgData name="栗原　光祐" userId="d7d1b0be-b24a-42ec-9ef1-4bde3465ca59" providerId="ADAL" clId="{6D747002-CF1F-4D0B-A530-860D9B3660B8}" dt="2019-08-12T13:23:44.342" v="27" actId="478"/>
          <ac:picMkLst>
            <pc:docMk/>
            <pc:sldMk cId="3556523295" sldId="298"/>
            <ac:picMk id="6" creationId="{6DC9D12F-DA66-4C25-AE64-1463EB0F7B74}"/>
          </ac:picMkLst>
        </pc:picChg>
        <pc:picChg chg="del">
          <ac:chgData name="栗原　光祐" userId="d7d1b0be-b24a-42ec-9ef1-4bde3465ca59" providerId="ADAL" clId="{6D747002-CF1F-4D0B-A530-860D9B3660B8}" dt="2019-08-12T13:23:44.060" v="26" actId="478"/>
          <ac:picMkLst>
            <pc:docMk/>
            <pc:sldMk cId="3556523295" sldId="298"/>
            <ac:picMk id="13" creationId="{02ABD309-C3ED-46C0-B600-57B24F68B08D}"/>
          </ac:picMkLst>
        </pc:picChg>
        <pc:picChg chg="add mod">
          <ac:chgData name="栗原　光祐" userId="d7d1b0be-b24a-42ec-9ef1-4bde3465ca59" providerId="ADAL" clId="{6D747002-CF1F-4D0B-A530-860D9B3660B8}" dt="2019-08-12T14:01:03.314" v="368" actId="1076"/>
          <ac:picMkLst>
            <pc:docMk/>
            <pc:sldMk cId="3556523295" sldId="298"/>
            <ac:picMk id="1026" creationId="{B45C28CD-067F-454A-A667-A29952359C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3607" cy="340905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5495" y="1"/>
            <a:ext cx="4303607" cy="340905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2019年8月13日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56" tIns="45528" rIns="91056" bIns="45528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056" tIns="45528" rIns="91056" bIns="45528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409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409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6938" y="849313"/>
            <a:ext cx="3057525" cy="22939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6938" y="849313"/>
            <a:ext cx="3057525" cy="22939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86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6938" y="849313"/>
            <a:ext cx="3057525" cy="22939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26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436938" y="849313"/>
            <a:ext cx="3057525" cy="22939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 userDrawn="1"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長方形 1"/>
            <p:cNvSpPr/>
            <p:nvPr userDrawn="1"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rtlCol="0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8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579DC3E3-8F63-4818-8CF8-10C1800B9DA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/>
              <a:t>クリックしてマスター テキストのスタイルを編集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2"/>
            <a:ext cx="60198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/>
              <a:t>クリックしてマスター テキストのスタイルを編集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rtlCol="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 rtlCol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 rtlCol="0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ja-JP" altLang="en-US" noProof="0"/>
              <a:t>図を追加</a:t>
            </a:r>
            <a:endParaRPr kumimoji="0"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311943"/>
            <a:ext cx="82296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/>
              <a:t>クリックしてマスター タイトルのスタイルを編集</a:t>
            </a:r>
            <a:endParaRPr kumimoji="0" lang="ja-JP" altLang="en-US" noProof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628163"/>
            <a:ext cx="82296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endParaRPr 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2400">
                <a:solidFill>
                  <a:schemeClr val="tx1"/>
                </a:solidFill>
                <a:latin typeface="Consolas" panose="020B0609020204030204" pitchFamily="49" charset="0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44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27101-714E-47A1-B96A-CAA71FBA59FC}"/>
              </a:ext>
            </a:extLst>
          </p:cNvPr>
          <p:cNvSpPr txBox="1"/>
          <p:nvPr/>
        </p:nvSpPr>
        <p:spPr>
          <a:xfrm>
            <a:off x="805571" y="1814499"/>
            <a:ext cx="71192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>
                <a:latin typeface="Yu Gothic UI" panose="020B0500000000000000" pitchFamily="50" charset="-128"/>
                <a:ea typeface="Yu Gothic UI" panose="020B0500000000000000" pitchFamily="50" charset="-128"/>
              </a:rPr>
              <a:t>NMF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662F20C-5E64-47B0-83B0-8CE6BDC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C3E3-8F63-4818-8CF8-10C1800B9DAA}" type="slidenum">
              <a:rPr lang="en-US" altLang="ja-JP" sz="2400" smtClean="0"/>
              <a:pPr/>
              <a:t>1</a:t>
            </a:fld>
            <a:endParaRPr lang="en-US" altLang="ja-JP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60D31-10B7-4B4C-96A9-CEB4AB5240AC}"/>
              </a:ext>
            </a:extLst>
          </p:cNvPr>
          <p:cNvSpPr txBox="1"/>
          <p:nvPr/>
        </p:nvSpPr>
        <p:spPr>
          <a:xfrm>
            <a:off x="6125871" y="5451235"/>
            <a:ext cx="210826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発表者</a:t>
            </a:r>
            <a:r>
              <a:rPr kumimoji="1" lang="en-US" altLang="ja-JP" sz="2000">
                <a:latin typeface="Yu Gothic UI" panose="020B0500000000000000" pitchFamily="50" charset="-128"/>
                <a:ea typeface="Yu Gothic UI" panose="020B0500000000000000" pitchFamily="50" charset="-128"/>
              </a:rPr>
              <a:t>:</a:t>
            </a: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 栗原光祐</a:t>
            </a: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r"/>
            <a:r>
              <a:rPr kumimoji="1" lang="en-US" altLang="ja-JP" sz="2000">
                <a:latin typeface="Yu Gothic UI" panose="020B0500000000000000" pitchFamily="50" charset="-128"/>
                <a:ea typeface="Yu Gothic UI" panose="020B0500000000000000" pitchFamily="50" charset="-128"/>
              </a:rPr>
              <a:t>2019/6/25 (</a:t>
            </a: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火</a:t>
            </a:r>
            <a:r>
              <a:rPr kumimoji="1" lang="en-US" altLang="ja-JP" sz="200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403FE-B70B-4C04-A1BF-E1636FAD7F3F}"/>
              </a:ext>
            </a:extLst>
          </p:cNvPr>
          <p:cNvSpPr txBox="1"/>
          <p:nvPr/>
        </p:nvSpPr>
        <p:spPr>
          <a:xfrm>
            <a:off x="547385" y="2956111"/>
            <a:ext cx="7579447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ja-JP" altLang="en-US" sz="24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つの非負値行列を</a:t>
            </a:r>
            <a:r>
              <a:rPr kumimoji="1" lang="en-US" altLang="ja-JP" sz="24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2</a:t>
            </a:r>
            <a:r>
              <a:rPr kumimoji="1" lang="ja-JP" altLang="en-US" sz="24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つの非負値行列の積で近似する</a:t>
            </a:r>
            <a:endParaRPr kumimoji="1" lang="en-US" altLang="ja-JP" sz="240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en-US" altLang="ja-JP" sz="240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kumimoji="1" lang="en-US" altLang="ja-JP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ja-JP" altLang="en-US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制約は、行列の各要素が</a:t>
            </a:r>
            <a:r>
              <a:rPr kumimoji="1" lang="ja-JP" altLang="en-US">
                <a:solidFill>
                  <a:srgbClr val="C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非負</a:t>
            </a:r>
            <a:r>
              <a:rPr kumimoji="1" lang="ja-JP" altLang="en-US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であること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59530"/>
            <a:ext cx="8229600" cy="1143000"/>
          </a:xfrm>
        </p:spPr>
        <p:txBody>
          <a:bodyPr rtlCol="0">
            <a:normAutofit/>
          </a:bodyPr>
          <a:lstStyle/>
          <a:p>
            <a:pPr marL="72000" rtl="0">
              <a:spcBef>
                <a:spcPts val="600"/>
              </a:spcBef>
            </a:pPr>
            <a:r>
              <a:rPr lang="en-US" altLang="ja-JP" sz="3600">
                <a:latin typeface="Yu Gothic UI" panose="020B0500000000000000" pitchFamily="50" charset="-128"/>
                <a:ea typeface="Yu Gothic UI" panose="020B0500000000000000" pitchFamily="50" charset="-128"/>
              </a:rPr>
              <a:t>NMF</a:t>
            </a:r>
            <a:endParaRPr lang="ja-JP" altLang="en-US" sz="36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94748A-4836-441C-B1DD-60EA03A2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B88B33-D6D1-4027-B757-3F6BE018A2F6}"/>
                  </a:ext>
                </a:extLst>
              </p:cNvPr>
              <p:cNvSpPr txBox="1"/>
              <p:nvPr/>
            </p:nvSpPr>
            <p:spPr>
              <a:xfrm>
                <a:off x="3419823" y="3425679"/>
                <a:ext cx="13980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Yu Gothic UI" panose="020B0500000000000000" pitchFamily="50" charset="-128"/>
                        </a:rPr>
                        <m:t>𝑋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𝑊𝐻</m:t>
                      </m:r>
                    </m:oMath>
                  </m:oMathPara>
                </a14:m>
                <a:endParaRPr kumimoji="1" lang="en-US" altLang="ja-JP" sz="240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B88B33-D6D1-4027-B757-3F6BE018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23" y="3425679"/>
                <a:ext cx="13980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B05E8-7B52-48DD-AD6C-027D5EB2845C}"/>
              </a:ext>
            </a:extLst>
          </p:cNvPr>
          <p:cNvSpPr txBox="1"/>
          <p:nvPr/>
        </p:nvSpPr>
        <p:spPr>
          <a:xfrm>
            <a:off x="457198" y="1478783"/>
            <a:ext cx="73233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Non-negative</a:t>
            </a: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Matrix</a:t>
            </a: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Factorization</a:t>
            </a:r>
          </a:p>
          <a:p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非負値行列因子分解</a:t>
            </a:r>
            <a:endParaRPr kumimoji="1" lang="en-US" altLang="ja-JP" sz="24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B13F1C-65AF-446B-9945-F10A15CD8379}"/>
              </a:ext>
            </a:extLst>
          </p:cNvPr>
          <p:cNvSpPr txBox="1"/>
          <p:nvPr/>
        </p:nvSpPr>
        <p:spPr>
          <a:xfrm>
            <a:off x="547386" y="2494446"/>
            <a:ext cx="813018" cy="46166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特徴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9726B73-03AE-455F-806E-41E84D61E2E2}"/>
                  </a:ext>
                </a:extLst>
              </p:cNvPr>
              <p:cNvSpPr/>
              <p:nvPr/>
            </p:nvSpPr>
            <p:spPr>
              <a:xfrm>
                <a:off x="1543082" y="4696524"/>
                <a:ext cx="1384183" cy="8309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Yu Gothic UI" panose="020B0500000000000000" pitchFamily="50" charset="-128"/>
                        </a:rPr>
                        <m:t>𝑋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9726B73-03AE-455F-806E-41E84D61E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2" y="4696524"/>
                <a:ext cx="138418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C2CA557-616A-46DA-9400-F4D6A49319AD}"/>
                  </a:ext>
                </a:extLst>
              </p:cNvPr>
              <p:cNvSpPr/>
              <p:nvPr/>
            </p:nvSpPr>
            <p:spPr>
              <a:xfrm>
                <a:off x="3207680" y="4924810"/>
                <a:ext cx="412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C2CA557-616A-46DA-9400-F4D6A4931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80" y="4924810"/>
                <a:ext cx="4122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16570C-FE5B-4687-936D-CE3077E3E0A7}"/>
                  </a:ext>
                </a:extLst>
              </p:cNvPr>
              <p:cNvSpPr/>
              <p:nvPr/>
            </p:nvSpPr>
            <p:spPr>
              <a:xfrm>
                <a:off x="3900387" y="4693977"/>
                <a:ext cx="511729" cy="8309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16570C-FE5B-4687-936D-CE3077E3E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87" y="4693977"/>
                <a:ext cx="51172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7C20919-A2BA-439B-BD9E-78FB0A6E8871}"/>
                  </a:ext>
                </a:extLst>
              </p:cNvPr>
              <p:cNvSpPr/>
              <p:nvPr/>
            </p:nvSpPr>
            <p:spPr>
              <a:xfrm>
                <a:off x="4688953" y="4924809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7C20919-A2BA-439B-BD9E-78FB0A6E8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53" y="4924809"/>
                <a:ext cx="4074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17F5D3-2E3C-49ED-A3D2-3EAFB3C4A7F2}"/>
                  </a:ext>
                </a:extLst>
              </p:cNvPr>
              <p:cNvSpPr/>
              <p:nvPr/>
            </p:nvSpPr>
            <p:spPr>
              <a:xfrm>
                <a:off x="5373274" y="4693977"/>
                <a:ext cx="1386000" cy="5112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17F5D3-2E3C-49ED-A3D2-3EAFB3C4A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74" y="4693977"/>
                <a:ext cx="1386000" cy="511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47ADB42-DE98-4E4E-A1A1-5BDF4ABA2665}"/>
                  </a:ext>
                </a:extLst>
              </p:cNvPr>
              <p:cNvSpPr/>
              <p:nvPr/>
            </p:nvSpPr>
            <p:spPr>
              <a:xfrm>
                <a:off x="1360404" y="4956840"/>
                <a:ext cx="3653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47ADB42-DE98-4E4E-A1A1-5BDF4ABA2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04" y="4956840"/>
                <a:ext cx="36535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4ABB00F2-C333-4B3A-8F66-F5E062AEF7EE}"/>
                  </a:ext>
                </a:extLst>
              </p:cNvPr>
              <p:cNvSpPr/>
              <p:nvPr/>
            </p:nvSpPr>
            <p:spPr>
              <a:xfrm>
                <a:off x="2069615" y="4509692"/>
                <a:ext cx="3311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4ABB00F2-C333-4B3A-8F66-F5E062AE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15" y="4509692"/>
                <a:ext cx="33111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5005FFD-E50B-4DDA-B0CF-57BC342A6E46}"/>
                  </a:ext>
                </a:extLst>
              </p:cNvPr>
              <p:cNvSpPr/>
              <p:nvPr/>
            </p:nvSpPr>
            <p:spPr>
              <a:xfrm>
                <a:off x="5900716" y="4509692"/>
                <a:ext cx="3311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5005FFD-E50B-4DDA-B0CF-57BC342A6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716" y="4509692"/>
                <a:ext cx="33111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8A0338-459B-4095-8E05-F6C2423CACF8}"/>
                  </a:ext>
                </a:extLst>
              </p:cNvPr>
              <p:cNvSpPr/>
              <p:nvPr/>
            </p:nvSpPr>
            <p:spPr>
              <a:xfrm>
                <a:off x="3725070" y="4952483"/>
                <a:ext cx="3653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8A0338-459B-4095-8E05-F6C2423CA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0" y="4952483"/>
                <a:ext cx="36535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EE97168-C487-4045-8C78-A1B8CFF0B5F6}"/>
                  </a:ext>
                </a:extLst>
              </p:cNvPr>
              <p:cNvSpPr/>
              <p:nvPr/>
            </p:nvSpPr>
            <p:spPr>
              <a:xfrm>
                <a:off x="3997009" y="4509692"/>
                <a:ext cx="3184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EE97168-C487-4045-8C78-A1B8CFF0B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09" y="4509692"/>
                <a:ext cx="31848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DD8898C-D52A-45A5-96C7-50E892EA883E}"/>
                  </a:ext>
                </a:extLst>
              </p:cNvPr>
              <p:cNvSpPr/>
              <p:nvPr/>
            </p:nvSpPr>
            <p:spPr>
              <a:xfrm>
                <a:off x="5225995" y="4770920"/>
                <a:ext cx="3184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400"/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DD8898C-D52A-45A5-96C7-50E892EA8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95" y="4770920"/>
                <a:ext cx="31848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C3F5B0C-AECA-4AE8-A648-3F81845707B7}"/>
              </a:ext>
            </a:extLst>
          </p:cNvPr>
          <p:cNvSpPr txBox="1"/>
          <p:nvPr/>
        </p:nvSpPr>
        <p:spPr>
          <a:xfrm>
            <a:off x="1635602" y="5930064"/>
            <a:ext cx="52004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N </a:t>
            </a: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個のデータを </a:t>
            </a:r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p</a:t>
            </a: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 次元から </a:t>
            </a:r>
            <a: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  <a:t>r </a:t>
            </a: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次元に圧縮</a:t>
            </a:r>
            <a:endParaRPr kumimoji="1" lang="en-US" altLang="ja-JP" sz="24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AD4511-A3C5-4735-90BB-7A3E558D21EA}"/>
              </a:ext>
            </a:extLst>
          </p:cNvPr>
          <p:cNvSpPr txBox="1"/>
          <p:nvPr/>
        </p:nvSpPr>
        <p:spPr>
          <a:xfrm>
            <a:off x="3638629" y="5546625"/>
            <a:ext cx="10533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Yu Gothic UI" panose="020B0500000000000000" pitchFamily="50" charset="-128"/>
                <a:ea typeface="Yu Gothic UI" panose="020B0500000000000000" pitchFamily="50" charset="-128"/>
              </a:rPr>
              <a:t>基底行列</a:t>
            </a:r>
            <a:endParaRPr kumimoji="1" lang="en-US" altLang="ja-JP" sz="16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FBA9E0-A5DE-480B-B6DB-0F8B85DF1B55}"/>
              </a:ext>
            </a:extLst>
          </p:cNvPr>
          <p:cNvSpPr txBox="1"/>
          <p:nvPr/>
        </p:nvSpPr>
        <p:spPr>
          <a:xfrm>
            <a:off x="5564244" y="5548117"/>
            <a:ext cx="10533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Yu Gothic UI" panose="020B0500000000000000" pitchFamily="50" charset="-128"/>
                <a:ea typeface="Yu Gothic UI" panose="020B0500000000000000" pitchFamily="50" charset="-128"/>
              </a:rPr>
              <a:t>係数行列</a:t>
            </a:r>
            <a:endParaRPr kumimoji="1" lang="en-US" altLang="ja-JP" sz="16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52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59530"/>
            <a:ext cx="8229600" cy="11430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600">
                <a:latin typeface="Yu Gothic UI" panose="020B0500000000000000" pitchFamily="50" charset="-128"/>
                <a:ea typeface="Yu Gothic UI" panose="020B0500000000000000" pitchFamily="50" charset="-128"/>
              </a:rPr>
              <a:t>なんで非負値？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94748A-4836-441C-B1DD-60EA03A2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1F19BC-933B-49C8-AAE5-8DB37FCA53A8}"/>
              </a:ext>
            </a:extLst>
          </p:cNvPr>
          <p:cNvSpPr txBox="1"/>
          <p:nvPr/>
        </p:nvSpPr>
        <p:spPr>
          <a:xfrm>
            <a:off x="457200" y="1511635"/>
            <a:ext cx="7956958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実世界のデータは、非負値が多い</a:t>
            </a:r>
            <a:b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画素値・音声スペクトル・頻度 など</a:t>
            </a:r>
            <a:endParaRPr kumimoji="1" lang="en-US" altLang="ja-JP" sz="24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分解後の各次元の解釈が容易</a:t>
            </a:r>
            <a:br>
              <a:rPr kumimoji="1" lang="en-US" altLang="ja-JP" sz="240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元データを加法的に表現するため、各特徴の積み上げとして解釈可能</a:t>
            </a: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1" lang="en-US" altLang="ja-JP"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rPr>
              <a:t>係数行列が疎になりやすい</a:t>
            </a:r>
            <a:br>
              <a:rPr kumimoji="1" lang="en-US" altLang="ja-JP" sz="280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特徴を引き算しないため係数が </a:t>
            </a:r>
            <a:r>
              <a:rPr kumimoji="1" lang="en-US" altLang="ja-JP" sz="2000">
                <a:latin typeface="Yu Gothic UI" panose="020B0500000000000000" pitchFamily="50" charset="-128"/>
                <a:ea typeface="Yu Gothic UI" panose="020B0500000000000000" pitchFamily="50" charset="-128"/>
              </a:rPr>
              <a:t>0 </a:t>
            </a:r>
            <a:r>
              <a:rPr kumimoji="1" lang="ja-JP" altLang="en-US" sz="2000">
                <a:latin typeface="Yu Gothic UI" panose="020B0500000000000000" pitchFamily="50" charset="-128"/>
                <a:ea typeface="Yu Gothic UI" panose="020B0500000000000000" pitchFamily="50" charset="-128"/>
              </a:rPr>
              <a:t>となる特徴が多くなる</a:t>
            </a:r>
            <a:endParaRPr kumimoji="1" lang="en-US" altLang="ja-JP" sz="24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E6DE31-BE84-4D61-A808-9A094BB9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06" y="3112073"/>
            <a:ext cx="4939587" cy="22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59530"/>
            <a:ext cx="8229600" cy="1143000"/>
          </a:xfrm>
        </p:spPr>
        <p:txBody>
          <a:bodyPr rtlCol="0">
            <a:normAutofit/>
          </a:bodyPr>
          <a:lstStyle/>
          <a:p>
            <a:pPr marL="72000" rtl="0"/>
            <a:r>
              <a:rPr lang="ja-JP" altLang="en-US" sz="3600">
                <a:latin typeface="Yu Gothic UI" panose="020B0500000000000000" pitchFamily="50" charset="-128"/>
                <a:ea typeface="Yu Gothic UI" panose="020B0500000000000000" pitchFamily="50" charset="-128"/>
              </a:rPr>
              <a:t>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94748A-4836-441C-B1DD-60EA03A2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39B05E8-7B52-48DD-AD6C-027D5EB2845C}"/>
                  </a:ext>
                </a:extLst>
              </p:cNvPr>
              <p:cNvSpPr txBox="1"/>
              <p:nvPr/>
            </p:nvSpPr>
            <p:spPr>
              <a:xfrm>
                <a:off x="457200" y="1699387"/>
                <a:ext cx="663197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𝑌</m:t>
                    </m:r>
                  </m:oMath>
                </a14:m>
                <a:r>
                  <a:rPr kumimoji="1" lang="en-US" altLang="ja-JP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</a:t>
                </a:r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と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𝑊𝐻</m:t>
                    </m:r>
                  </m:oMath>
                </a14:m>
                <a:r>
                  <a:rPr kumimoji="1" lang="en-US" altLang="ja-JP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</a:t>
                </a:r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の乖離度を最小化する最適化問題に帰着</a:t>
                </a:r>
                <a:endParaRPr kumimoji="1" lang="en-US" altLang="ja-JP" sz="240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39B05E8-7B52-48DD-AD6C-027D5EB2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9387"/>
                <a:ext cx="6631979" cy="461665"/>
              </a:xfrm>
              <a:prstGeom prst="rect">
                <a:avLst/>
              </a:prstGeom>
              <a:blipFill>
                <a:blip r:embed="rId3"/>
                <a:stretch>
                  <a:fillRect l="-184" t="-9211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FD83A7F-1D0A-48FB-A61B-581AC65D4617}"/>
                  </a:ext>
                </a:extLst>
              </p:cNvPr>
              <p:cNvSpPr/>
              <p:nvPr/>
            </p:nvSpPr>
            <p:spPr>
              <a:xfrm>
                <a:off x="3339547" y="2278498"/>
                <a:ext cx="2464906" cy="909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Yu Gothic UI" panose="020B0500000000000000" pitchFamily="50" charset="-12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0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  <m:t>𝑊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Yu Gothic UI" panose="020B0500000000000000" pitchFamily="50" charset="-128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Yu Gothic UI" panose="020B0500000000000000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Yu Gothic UI" panose="020B0500000000000000" pitchFamily="50" charset="-128"/>
                                    </a:rPr>
                                    <m:t>𝑌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Yu Gothic UI" panose="020B0500000000000000" pitchFamily="50" charset="-128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Yu Gothic UI" panose="020B0500000000000000" pitchFamily="50" charset="-128"/>
                                    </a:rPr>
                                    <m:t>𝑊𝐻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Yu Gothic UI" panose="020B0500000000000000" pitchFamily="50" charset="-128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ja-JP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ja-JP" sz="200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FD83A7F-1D0A-48FB-A61B-581AC65D4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47" y="2278498"/>
                <a:ext cx="2464906" cy="909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76C248A-73D5-45D9-B39A-EFD1613A2227}"/>
                  </a:ext>
                </a:extLst>
              </p:cNvPr>
              <p:cNvSpPr txBox="1"/>
              <p:nvPr/>
            </p:nvSpPr>
            <p:spPr>
              <a:xfrm>
                <a:off x="457200" y="3429000"/>
                <a:ext cx="663197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𝐻</m:t>
                    </m:r>
                  </m:oMath>
                </a14:m>
                <a:r>
                  <a:rPr kumimoji="1" lang="en-US" altLang="ja-JP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</a:t>
                </a:r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を定数とし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𝑊</m:t>
                    </m:r>
                  </m:oMath>
                </a14:m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を更新</a:t>
                </a:r>
                <a:endParaRPr kumimoji="1" lang="en-US" altLang="ja-JP" sz="240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𝑊</m:t>
                    </m:r>
                  </m:oMath>
                </a14:m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を定数とし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Yu Gothic UI" panose="020B0500000000000000" pitchFamily="50" charset="-128"/>
                      </a:rPr>
                      <m:t>𝐻</m:t>
                    </m:r>
                  </m:oMath>
                </a14:m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 を更新</a:t>
                </a:r>
                <a:endParaRPr kumimoji="1" lang="en-US" altLang="ja-JP" sz="240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  <a:p>
                <a:r>
                  <a:rPr kumimoji="1" lang="ja-JP" altLang="en-US" sz="240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を繰り返すことで最小化していく </a:t>
                </a:r>
                <a:endParaRPr kumimoji="1" lang="en-US" altLang="ja-JP" sz="240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76C248A-73D5-45D9-B39A-EFD1613A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6631979" cy="1200329"/>
              </a:xfrm>
              <a:prstGeom prst="rect">
                <a:avLst/>
              </a:prstGeom>
              <a:blipFill>
                <a:blip r:embed="rId5"/>
                <a:stretch>
                  <a:fillRect l="-1379" t="-3571" b="-1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4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83E6AC387DF63409ED6E5875A1E1212" ma:contentTypeVersion="7" ma:contentTypeDescription="新しいドキュメントを作成します。" ma:contentTypeScope="" ma:versionID="4162a6b2a18f40fbbd171c930f115269">
  <xsd:schema xmlns:xsd="http://www.w3.org/2001/XMLSchema" xmlns:xs="http://www.w3.org/2001/XMLSchema" xmlns:p="http://schemas.microsoft.com/office/2006/metadata/properties" xmlns:ns3="0954e907-2341-4422-b90e-faf58fae2658" targetNamespace="http://schemas.microsoft.com/office/2006/metadata/properties" ma:root="true" ma:fieldsID="22059e564a495dbb0770dfc6404a11a5" ns3:_="">
    <xsd:import namespace="0954e907-2341-4422-b90e-faf58fae26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4e907-2341-4422-b90e-faf58fae2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C1023-9987-479F-903D-820BEA3A111E}">
  <ds:schemaRefs>
    <ds:schemaRef ds:uri="0954e907-2341-4422-b90e-faf58fae26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B214F0-3971-45C2-BAA8-619CDF8BE5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831142-B255-4BC6-9BD4-47BACACC1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On-screen Show (4:3)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ブレーンストーミングのプレゼンテーション</vt:lpstr>
      <vt:lpstr>PowerPoint Presentation</vt:lpstr>
      <vt:lpstr>NMF</vt:lpstr>
      <vt:lpstr>なんで非負値？</vt:lpstr>
      <vt:lpstr>アルゴリズム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栗原　光祐</dc:creator>
  <cp:revision>1</cp:revision>
  <cp:lastPrinted>2019-06-18T04:26:10Z</cp:lastPrinted>
  <dcterms:created xsi:type="dcterms:W3CDTF">2017-12-14T13:27:20Z</dcterms:created>
  <dcterms:modified xsi:type="dcterms:W3CDTF">2019-08-13T07:02:11Z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0x010100D83E6AC387DF63409ED6E5875A1E1212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