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9"/>
  </p:notesMasterIdLst>
  <p:handoutMasterIdLst>
    <p:handoutMasterId r:id="rId10"/>
  </p:handoutMasterIdLst>
  <p:sldIdLst>
    <p:sldId id="272" r:id="rId2"/>
    <p:sldId id="298" r:id="rId3"/>
    <p:sldId id="345" r:id="rId4"/>
    <p:sldId id="344" r:id="rId5"/>
    <p:sldId id="346" r:id="rId6"/>
    <p:sldId id="347" r:id="rId7"/>
    <p:sldId id="348" r:id="rId8"/>
  </p:sldIdLst>
  <p:sldSz cx="9144000" cy="6858000" type="screen4x3"/>
  <p:notesSz cx="9931400" cy="67945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D3D837-DE5B-4C7B-B427-73102FD5216C}" v="1648" dt="2019-06-25T06:01:23.272"/>
    <p1510:client id="{867734C3-213E-4A75-B575-8205DB39C9FF}" v="1173" dt="2019-06-24T16:12:03.755"/>
  </p1510:revLst>
</p1510:revInfo>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82" autoAdjust="0"/>
    <p:restoredTop sz="94660"/>
  </p:normalViewPr>
  <p:slideViewPr>
    <p:cSldViewPr snapToGrid="0">
      <p:cViewPr varScale="1">
        <p:scale>
          <a:sx n="102" d="100"/>
          <a:sy n="102" d="100"/>
        </p:scale>
        <p:origin x="690" y="63"/>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115" d="100"/>
          <a:sy n="115" d="100"/>
        </p:scale>
        <p:origin x="2412"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栗原　光祐" userId="d7d1b0be-b24a-42ec-9ef1-4bde3465ca59" providerId="ADAL" clId="{A461A04F-49CB-462A-AE80-D79E771F48B7}"/>
    <pc:docChg chg="custSel modSld">
      <pc:chgData name="栗原　光祐" userId="d7d1b0be-b24a-42ec-9ef1-4bde3465ca59" providerId="ADAL" clId="{A461A04F-49CB-462A-AE80-D79E771F48B7}" dt="2019-06-24T03:58:39.429" v="52" actId="20577"/>
      <pc:docMkLst>
        <pc:docMk/>
      </pc:docMkLst>
      <pc:sldChg chg="modSp">
        <pc:chgData name="栗原　光祐" userId="d7d1b0be-b24a-42ec-9ef1-4bde3465ca59" providerId="ADAL" clId="{A461A04F-49CB-462A-AE80-D79E771F48B7}" dt="2019-06-24T03:47:23.536" v="43" actId="1076"/>
        <pc:sldMkLst>
          <pc:docMk/>
          <pc:sldMk cId="3556523295" sldId="298"/>
        </pc:sldMkLst>
        <pc:spChg chg="mod">
          <ac:chgData name="栗原　光祐" userId="d7d1b0be-b24a-42ec-9ef1-4bde3465ca59" providerId="ADAL" clId="{A461A04F-49CB-462A-AE80-D79E771F48B7}" dt="2019-06-24T03:47:14.668" v="41" actId="14100"/>
          <ac:spMkLst>
            <pc:docMk/>
            <pc:sldMk cId="3556523295" sldId="298"/>
            <ac:spMk id="7" creationId="{F39B05E8-7B52-48DD-AD6C-027D5EB2845C}"/>
          </ac:spMkLst>
        </pc:spChg>
        <pc:spChg chg="mod">
          <ac:chgData name="栗原　光祐" userId="d7d1b0be-b24a-42ec-9ef1-4bde3465ca59" providerId="ADAL" clId="{A461A04F-49CB-462A-AE80-D79E771F48B7}" dt="2019-06-24T03:47:23.536" v="43" actId="1076"/>
          <ac:spMkLst>
            <pc:docMk/>
            <pc:sldMk cId="3556523295" sldId="298"/>
            <ac:spMk id="9" creationId="{CF725985-B565-4F22-9089-1A4904E1C6AC}"/>
          </ac:spMkLst>
        </pc:spChg>
      </pc:sldChg>
      <pc:sldChg chg="delSp modSp">
        <pc:chgData name="栗原　光祐" userId="d7d1b0be-b24a-42ec-9ef1-4bde3465ca59" providerId="ADAL" clId="{A461A04F-49CB-462A-AE80-D79E771F48B7}" dt="2019-06-24T03:58:39.429" v="52" actId="20577"/>
        <pc:sldMkLst>
          <pc:docMk/>
          <pc:sldMk cId="2485940180" sldId="344"/>
        </pc:sldMkLst>
        <pc:spChg chg="del">
          <ac:chgData name="栗原　光祐" userId="d7d1b0be-b24a-42ec-9ef1-4bde3465ca59" providerId="ADAL" clId="{A461A04F-49CB-462A-AE80-D79E771F48B7}" dt="2019-06-24T03:46:51.244" v="39" actId="478"/>
          <ac:spMkLst>
            <pc:docMk/>
            <pc:sldMk cId="2485940180" sldId="344"/>
            <ac:spMk id="8" creationId="{A16D563B-022E-4DA0-9978-3D0901D4C5DB}"/>
          </ac:spMkLst>
        </pc:spChg>
        <pc:spChg chg="mod">
          <ac:chgData name="栗原　光祐" userId="d7d1b0be-b24a-42ec-9ef1-4bde3465ca59" providerId="ADAL" clId="{A461A04F-49CB-462A-AE80-D79E771F48B7}" dt="2019-06-24T03:45:59.864" v="38" actId="14100"/>
          <ac:spMkLst>
            <pc:docMk/>
            <pc:sldMk cId="2485940180" sldId="344"/>
            <ac:spMk id="12" creationId="{B52BDB70-D7A4-427B-9730-3A366C46D1C6}"/>
          </ac:spMkLst>
        </pc:spChg>
        <pc:spChg chg="mod">
          <ac:chgData name="栗原　光祐" userId="d7d1b0be-b24a-42ec-9ef1-4bde3465ca59" providerId="ADAL" clId="{A461A04F-49CB-462A-AE80-D79E771F48B7}" dt="2019-06-24T03:58:39.429" v="52" actId="20577"/>
          <ac:spMkLst>
            <pc:docMk/>
            <pc:sldMk cId="2485940180" sldId="344"/>
            <ac:spMk id="15" creationId="{E42B0555-9CA4-4460-AC36-53FE891980EA}"/>
          </ac:spMkLst>
        </pc:spChg>
      </pc:sldChg>
    </pc:docChg>
  </pc:docChgLst>
  <pc:docChgLst>
    <pc:chgData name="栗原　光祐" userId="d7d1b0be-b24a-42ec-9ef1-4bde3465ca59" providerId="ADAL" clId="{867734C3-213E-4A75-B575-8205DB39C9FF}"/>
    <pc:docChg chg="undo custSel addSld delSld modSld">
      <pc:chgData name="栗原　光祐" userId="d7d1b0be-b24a-42ec-9ef1-4bde3465ca59" providerId="ADAL" clId="{867734C3-213E-4A75-B575-8205DB39C9FF}" dt="2019-06-24T16:12:10.875" v="1869" actId="1076"/>
      <pc:docMkLst>
        <pc:docMk/>
      </pc:docMkLst>
      <pc:sldChg chg="modSp">
        <pc:chgData name="栗原　光祐" userId="d7d1b0be-b24a-42ec-9ef1-4bde3465ca59" providerId="ADAL" clId="{867734C3-213E-4A75-B575-8205DB39C9FF}" dt="2019-06-23T12:04:15.241" v="5"/>
        <pc:sldMkLst>
          <pc:docMk/>
          <pc:sldMk cId="3549628654" sldId="272"/>
        </pc:sldMkLst>
        <pc:spChg chg="mod">
          <ac:chgData name="栗原　光祐" userId="d7d1b0be-b24a-42ec-9ef1-4bde3465ca59" providerId="ADAL" clId="{867734C3-213E-4A75-B575-8205DB39C9FF}" dt="2019-06-23T12:04:15.241" v="5"/>
          <ac:spMkLst>
            <pc:docMk/>
            <pc:sldMk cId="3549628654" sldId="272"/>
            <ac:spMk id="9" creationId="{91760D31-10B7-4B4C-96A9-CEB4AB5240AC}"/>
          </ac:spMkLst>
        </pc:spChg>
      </pc:sldChg>
      <pc:sldChg chg="addSp delSp modSp">
        <pc:chgData name="栗原　光祐" userId="d7d1b0be-b24a-42ec-9ef1-4bde3465ca59" providerId="ADAL" clId="{867734C3-213E-4A75-B575-8205DB39C9FF}" dt="2019-06-23T14:06:16.135" v="676" actId="1076"/>
        <pc:sldMkLst>
          <pc:docMk/>
          <pc:sldMk cId="3556523295" sldId="298"/>
        </pc:sldMkLst>
        <pc:spChg chg="mod">
          <ac:chgData name="栗原　光祐" userId="d7d1b0be-b24a-42ec-9ef1-4bde3465ca59" providerId="ADAL" clId="{867734C3-213E-4A75-B575-8205DB39C9FF}" dt="2019-06-23T13:32:59.098" v="64" actId="404"/>
          <ac:spMkLst>
            <pc:docMk/>
            <pc:sldMk cId="3556523295" sldId="298"/>
            <ac:spMk id="3" creationId="{00000000-0000-0000-0000-000000000000}"/>
          </ac:spMkLst>
        </pc:spChg>
        <pc:spChg chg="add del mod">
          <ac:chgData name="栗原　光祐" userId="d7d1b0be-b24a-42ec-9ef1-4bde3465ca59" providerId="ADAL" clId="{867734C3-213E-4A75-B575-8205DB39C9FF}" dt="2019-06-23T13:49:39.911" v="321" actId="1076"/>
          <ac:spMkLst>
            <pc:docMk/>
            <pc:sldMk cId="3556523295" sldId="298"/>
            <ac:spMk id="5" creationId="{21B88B33-D6D1-4027-B757-3F6BE018A2F6}"/>
          </ac:spMkLst>
        </pc:spChg>
        <pc:spChg chg="add mod">
          <ac:chgData name="栗原　光祐" userId="d7d1b0be-b24a-42ec-9ef1-4bde3465ca59" providerId="ADAL" clId="{867734C3-213E-4A75-B575-8205DB39C9FF}" dt="2019-06-23T14:06:16.135" v="676" actId="1076"/>
          <ac:spMkLst>
            <pc:docMk/>
            <pc:sldMk cId="3556523295" sldId="298"/>
            <ac:spMk id="7" creationId="{F39B05E8-7B52-48DD-AD6C-027D5EB2845C}"/>
          </ac:spMkLst>
        </pc:spChg>
        <pc:spChg chg="add mod">
          <ac:chgData name="栗原　光祐" userId="d7d1b0be-b24a-42ec-9ef1-4bde3465ca59" providerId="ADAL" clId="{867734C3-213E-4A75-B575-8205DB39C9FF}" dt="2019-06-23T14:06:16.135" v="676" actId="1076"/>
          <ac:spMkLst>
            <pc:docMk/>
            <pc:sldMk cId="3556523295" sldId="298"/>
            <ac:spMk id="8" creationId="{A16D563B-022E-4DA0-9978-3D0901D4C5DB}"/>
          </ac:spMkLst>
        </pc:spChg>
        <pc:spChg chg="add mod">
          <ac:chgData name="栗原　光祐" userId="d7d1b0be-b24a-42ec-9ef1-4bde3465ca59" providerId="ADAL" clId="{867734C3-213E-4A75-B575-8205DB39C9FF}" dt="2019-06-23T14:06:16.135" v="676" actId="1076"/>
          <ac:spMkLst>
            <pc:docMk/>
            <pc:sldMk cId="3556523295" sldId="298"/>
            <ac:spMk id="9" creationId="{CF725985-B565-4F22-9089-1A4904E1C6AC}"/>
          </ac:spMkLst>
        </pc:spChg>
        <pc:spChg chg="add mod">
          <ac:chgData name="栗原　光祐" userId="d7d1b0be-b24a-42ec-9ef1-4bde3465ca59" providerId="ADAL" clId="{867734C3-213E-4A75-B575-8205DB39C9FF}" dt="2019-06-23T13:59:06.193" v="669" actId="1076"/>
          <ac:spMkLst>
            <pc:docMk/>
            <pc:sldMk cId="3556523295" sldId="298"/>
            <ac:spMk id="10" creationId="{AF9BACF4-19BE-4B1F-B6EF-C4757A22A95F}"/>
          </ac:spMkLst>
        </pc:spChg>
        <pc:spChg chg="add del">
          <ac:chgData name="栗原　光祐" userId="d7d1b0be-b24a-42ec-9ef1-4bde3465ca59" providerId="ADAL" clId="{867734C3-213E-4A75-B575-8205DB39C9FF}" dt="2019-06-23T14:04:34.671" v="671" actId="478"/>
          <ac:spMkLst>
            <pc:docMk/>
            <pc:sldMk cId="3556523295" sldId="298"/>
            <ac:spMk id="11" creationId="{3E408D48-20B0-4E77-8F2E-03D363DE970B}"/>
          </ac:spMkLst>
        </pc:spChg>
        <pc:picChg chg="add mod">
          <ac:chgData name="栗原　光祐" userId="d7d1b0be-b24a-42ec-9ef1-4bde3465ca59" providerId="ADAL" clId="{867734C3-213E-4A75-B575-8205DB39C9FF}" dt="2019-06-23T13:48:57.177" v="219" actId="1076"/>
          <ac:picMkLst>
            <pc:docMk/>
            <pc:sldMk cId="3556523295" sldId="298"/>
            <ac:picMk id="6" creationId="{6DC9D12F-DA66-4C25-AE64-1463EB0F7B74}"/>
          </ac:picMkLst>
        </pc:picChg>
        <pc:picChg chg="add mod">
          <ac:chgData name="栗原　光祐" userId="d7d1b0be-b24a-42ec-9ef1-4bde3465ca59" providerId="ADAL" clId="{867734C3-213E-4A75-B575-8205DB39C9FF}" dt="2019-06-23T14:05:54.750" v="675" actId="1076"/>
          <ac:picMkLst>
            <pc:docMk/>
            <pc:sldMk cId="3556523295" sldId="298"/>
            <ac:picMk id="13" creationId="{02ABD309-C3ED-46C0-B600-57B24F68B08D}"/>
          </ac:picMkLst>
        </pc:picChg>
      </pc:sldChg>
      <pc:sldChg chg="addSp delSp modSp add">
        <pc:chgData name="栗原　光祐" userId="d7d1b0be-b24a-42ec-9ef1-4bde3465ca59" providerId="ADAL" clId="{867734C3-213E-4A75-B575-8205DB39C9FF}" dt="2019-06-24T16:12:10.875" v="1869" actId="1076"/>
        <pc:sldMkLst>
          <pc:docMk/>
          <pc:sldMk cId="2485940180" sldId="344"/>
        </pc:sldMkLst>
        <pc:spChg chg="mod">
          <ac:chgData name="栗原　光祐" userId="d7d1b0be-b24a-42ec-9ef1-4bde3465ca59" providerId="ADAL" clId="{867734C3-213E-4A75-B575-8205DB39C9FF}" dt="2019-06-23T14:55:12.983" v="1725" actId="6549"/>
          <ac:spMkLst>
            <pc:docMk/>
            <pc:sldMk cId="2485940180" sldId="344"/>
            <ac:spMk id="3" creationId="{00000000-0000-0000-0000-000000000000}"/>
          </ac:spMkLst>
        </pc:spChg>
        <pc:spChg chg="del">
          <ac:chgData name="栗原　光祐" userId="d7d1b0be-b24a-42ec-9ef1-4bde3465ca59" providerId="ADAL" clId="{867734C3-213E-4A75-B575-8205DB39C9FF}" dt="2019-06-23T14:08:25.540" v="702" actId="478"/>
          <ac:spMkLst>
            <pc:docMk/>
            <pc:sldMk cId="2485940180" sldId="344"/>
            <ac:spMk id="5" creationId="{21B88B33-D6D1-4027-B757-3F6BE018A2F6}"/>
          </ac:spMkLst>
        </pc:spChg>
        <pc:spChg chg="mod">
          <ac:chgData name="栗原　光祐" userId="d7d1b0be-b24a-42ec-9ef1-4bde3465ca59" providerId="ADAL" clId="{867734C3-213E-4A75-B575-8205DB39C9FF}" dt="2019-06-23T14:24:32.599" v="912" actId="207"/>
          <ac:spMkLst>
            <pc:docMk/>
            <pc:sldMk cId="2485940180" sldId="344"/>
            <ac:spMk id="7" creationId="{F39B05E8-7B52-48DD-AD6C-027D5EB2845C}"/>
          </ac:spMkLst>
        </pc:spChg>
        <pc:spChg chg="mod">
          <ac:chgData name="栗原　光祐" userId="d7d1b0be-b24a-42ec-9ef1-4bde3465ca59" providerId="ADAL" clId="{867734C3-213E-4A75-B575-8205DB39C9FF}" dt="2019-06-23T14:36:55.900" v="1226" actId="1076"/>
          <ac:spMkLst>
            <pc:docMk/>
            <pc:sldMk cId="2485940180" sldId="344"/>
            <ac:spMk id="8" creationId="{A16D563B-022E-4DA0-9978-3D0901D4C5DB}"/>
          </ac:spMkLst>
        </pc:spChg>
        <pc:spChg chg="mod">
          <ac:chgData name="栗原　光祐" userId="d7d1b0be-b24a-42ec-9ef1-4bde3465ca59" providerId="ADAL" clId="{867734C3-213E-4A75-B575-8205DB39C9FF}" dt="2019-06-24T16:12:10.875" v="1869" actId="1076"/>
          <ac:spMkLst>
            <pc:docMk/>
            <pc:sldMk cId="2485940180" sldId="344"/>
            <ac:spMk id="9" creationId="{CF725985-B565-4F22-9089-1A4904E1C6AC}"/>
          </ac:spMkLst>
        </pc:spChg>
        <pc:spChg chg="del">
          <ac:chgData name="栗原　光祐" userId="d7d1b0be-b24a-42ec-9ef1-4bde3465ca59" providerId="ADAL" clId="{867734C3-213E-4A75-B575-8205DB39C9FF}" dt="2019-06-23T14:48:31.838" v="1438" actId="478"/>
          <ac:spMkLst>
            <pc:docMk/>
            <pc:sldMk cId="2485940180" sldId="344"/>
            <ac:spMk id="10" creationId="{AF9BACF4-19BE-4B1F-B6EF-C4757A22A95F}"/>
          </ac:spMkLst>
        </pc:spChg>
        <pc:spChg chg="add mod">
          <ac:chgData name="栗原　光祐" userId="d7d1b0be-b24a-42ec-9ef1-4bde3465ca59" providerId="ADAL" clId="{867734C3-213E-4A75-B575-8205DB39C9FF}" dt="2019-06-23T14:54:58.211" v="1683" actId="1076"/>
          <ac:spMkLst>
            <pc:docMk/>
            <pc:sldMk cId="2485940180" sldId="344"/>
            <ac:spMk id="11" creationId="{19F22167-E74E-4FB3-87F7-BC0FF8001171}"/>
          </ac:spMkLst>
        </pc:spChg>
        <pc:spChg chg="add mod">
          <ac:chgData name="栗原　光祐" userId="d7d1b0be-b24a-42ec-9ef1-4bde3465ca59" providerId="ADAL" clId="{867734C3-213E-4A75-B575-8205DB39C9FF}" dt="2019-06-24T16:11:45.647" v="1860" actId="1076"/>
          <ac:spMkLst>
            <pc:docMk/>
            <pc:sldMk cId="2485940180" sldId="344"/>
            <ac:spMk id="12" creationId="{B52BDB70-D7A4-427B-9730-3A366C46D1C6}"/>
          </ac:spMkLst>
        </pc:spChg>
        <pc:spChg chg="add mod">
          <ac:chgData name="栗原　光祐" userId="d7d1b0be-b24a-42ec-9ef1-4bde3465ca59" providerId="ADAL" clId="{867734C3-213E-4A75-B575-8205DB39C9FF}" dt="2019-06-23T14:56:08.338" v="1769" actId="20577"/>
          <ac:spMkLst>
            <pc:docMk/>
            <pc:sldMk cId="2485940180" sldId="344"/>
            <ac:spMk id="14" creationId="{E7A8D0CF-4879-4C46-A4E1-E7213019B3C5}"/>
          </ac:spMkLst>
        </pc:spChg>
        <pc:spChg chg="add mod">
          <ac:chgData name="栗原　光祐" userId="d7d1b0be-b24a-42ec-9ef1-4bde3465ca59" providerId="ADAL" clId="{867734C3-213E-4A75-B575-8205DB39C9FF}" dt="2019-06-23T14:54:58.211" v="1683" actId="1076"/>
          <ac:spMkLst>
            <pc:docMk/>
            <pc:sldMk cId="2485940180" sldId="344"/>
            <ac:spMk id="15" creationId="{E42B0555-9CA4-4460-AC36-53FE891980EA}"/>
          </ac:spMkLst>
        </pc:spChg>
        <pc:spChg chg="add mod">
          <ac:chgData name="栗原　光祐" userId="d7d1b0be-b24a-42ec-9ef1-4bde3465ca59" providerId="ADAL" clId="{867734C3-213E-4A75-B575-8205DB39C9FF}" dt="2019-06-23T14:57:50.515" v="1830" actId="1076"/>
          <ac:spMkLst>
            <pc:docMk/>
            <pc:sldMk cId="2485940180" sldId="344"/>
            <ac:spMk id="19" creationId="{E17A5565-C31C-4A98-A103-53E4D3BD7CBD}"/>
          </ac:spMkLst>
        </pc:spChg>
        <pc:picChg chg="del">
          <ac:chgData name="栗原　光祐" userId="d7d1b0be-b24a-42ec-9ef1-4bde3465ca59" providerId="ADAL" clId="{867734C3-213E-4A75-B575-8205DB39C9FF}" dt="2019-06-23T14:08:18.874" v="700" actId="478"/>
          <ac:picMkLst>
            <pc:docMk/>
            <pc:sldMk cId="2485940180" sldId="344"/>
            <ac:picMk id="6" creationId="{6DC9D12F-DA66-4C25-AE64-1463EB0F7B74}"/>
          </ac:picMkLst>
        </pc:picChg>
        <pc:picChg chg="del">
          <ac:chgData name="栗原　光祐" userId="d7d1b0be-b24a-42ec-9ef1-4bde3465ca59" providerId="ADAL" clId="{867734C3-213E-4A75-B575-8205DB39C9FF}" dt="2019-06-23T14:08:21.506" v="701" actId="478"/>
          <ac:picMkLst>
            <pc:docMk/>
            <pc:sldMk cId="2485940180" sldId="344"/>
            <ac:picMk id="13" creationId="{02ABD309-C3ED-46C0-B600-57B24F68B08D}"/>
          </ac:picMkLst>
        </pc:picChg>
        <pc:cxnChg chg="add mod">
          <ac:chgData name="栗原　光祐" userId="d7d1b0be-b24a-42ec-9ef1-4bde3465ca59" providerId="ADAL" clId="{867734C3-213E-4A75-B575-8205DB39C9FF}" dt="2019-06-23T14:57:14.700" v="1776" actId="14100"/>
          <ac:cxnSpMkLst>
            <pc:docMk/>
            <pc:sldMk cId="2485940180" sldId="344"/>
            <ac:cxnSpMk id="16" creationId="{5FF4FF32-B5C9-40E1-9C86-A83B958DDEB6}"/>
          </ac:cxnSpMkLst>
        </pc:cxnChg>
      </pc:sldChg>
      <pc:sldChg chg="addSp delSp modSp del">
        <pc:chgData name="栗原　光祐" userId="d7d1b0be-b24a-42ec-9ef1-4bde3465ca59" providerId="ADAL" clId="{867734C3-213E-4A75-B575-8205DB39C9FF}" dt="2019-06-24T16:02:04.321" v="1857" actId="2696"/>
        <pc:sldMkLst>
          <pc:docMk/>
          <pc:sldMk cId="3793838182" sldId="346"/>
        </pc:sldMkLst>
        <pc:spChg chg="del mod">
          <ac:chgData name="栗原　光祐" userId="d7d1b0be-b24a-42ec-9ef1-4bde3465ca59" providerId="ADAL" clId="{867734C3-213E-4A75-B575-8205DB39C9FF}" dt="2019-06-24T16:01:57.649" v="1855" actId="478"/>
          <ac:spMkLst>
            <pc:docMk/>
            <pc:sldMk cId="3793838182" sldId="346"/>
            <ac:spMk id="3" creationId="{00000000-0000-0000-0000-000000000000}"/>
          </ac:spMkLst>
        </pc:spChg>
        <pc:spChg chg="add del mod">
          <ac:chgData name="栗原　光祐" userId="d7d1b0be-b24a-42ec-9ef1-4bde3465ca59" providerId="ADAL" clId="{867734C3-213E-4A75-B575-8205DB39C9FF}" dt="2019-06-24T16:01:59.541" v="1856" actId="478"/>
          <ac:spMkLst>
            <pc:docMk/>
            <pc:sldMk cId="3793838182" sldId="346"/>
            <ac:spMk id="5" creationId="{7BC64CA1-3143-4262-9E31-841E8284E647}"/>
          </ac:spMkLst>
        </pc:spChg>
        <pc:spChg chg="del">
          <ac:chgData name="栗原　光祐" userId="d7d1b0be-b24a-42ec-9ef1-4bde3465ca59" providerId="ADAL" clId="{867734C3-213E-4A75-B575-8205DB39C9FF}" dt="2019-06-24T14:53:56.900" v="1831" actId="478"/>
          <ac:spMkLst>
            <pc:docMk/>
            <pc:sldMk cId="3793838182" sldId="346"/>
            <ac:spMk id="7" creationId="{F39B05E8-7B52-48DD-AD6C-027D5EB2845C}"/>
          </ac:spMkLst>
        </pc:spChg>
        <pc:spChg chg="del">
          <ac:chgData name="栗原　光祐" userId="d7d1b0be-b24a-42ec-9ef1-4bde3465ca59" providerId="ADAL" clId="{867734C3-213E-4A75-B575-8205DB39C9FF}" dt="2019-06-24T14:53:56.900" v="1831" actId="478"/>
          <ac:spMkLst>
            <pc:docMk/>
            <pc:sldMk cId="3793838182" sldId="346"/>
            <ac:spMk id="9" creationId="{CF725985-B565-4F22-9089-1A4904E1C6AC}"/>
          </ac:spMkLst>
        </pc:spChg>
        <pc:spChg chg="del">
          <ac:chgData name="栗原　光祐" userId="d7d1b0be-b24a-42ec-9ef1-4bde3465ca59" providerId="ADAL" clId="{867734C3-213E-4A75-B575-8205DB39C9FF}" dt="2019-06-24T14:53:56.900" v="1831" actId="478"/>
          <ac:spMkLst>
            <pc:docMk/>
            <pc:sldMk cId="3793838182" sldId="346"/>
            <ac:spMk id="11" creationId="{19F22167-E74E-4FB3-87F7-BC0FF8001171}"/>
          </ac:spMkLst>
        </pc:spChg>
        <pc:spChg chg="del">
          <ac:chgData name="栗原　光祐" userId="d7d1b0be-b24a-42ec-9ef1-4bde3465ca59" providerId="ADAL" clId="{867734C3-213E-4A75-B575-8205DB39C9FF}" dt="2019-06-24T14:53:56.900" v="1831" actId="478"/>
          <ac:spMkLst>
            <pc:docMk/>
            <pc:sldMk cId="3793838182" sldId="346"/>
            <ac:spMk id="12" creationId="{B52BDB70-D7A4-427B-9730-3A366C46D1C6}"/>
          </ac:spMkLst>
        </pc:spChg>
        <pc:spChg chg="del">
          <ac:chgData name="栗原　光祐" userId="d7d1b0be-b24a-42ec-9ef1-4bde3465ca59" providerId="ADAL" clId="{867734C3-213E-4A75-B575-8205DB39C9FF}" dt="2019-06-24T14:53:56.900" v="1831" actId="478"/>
          <ac:spMkLst>
            <pc:docMk/>
            <pc:sldMk cId="3793838182" sldId="346"/>
            <ac:spMk id="13" creationId="{C0EB0841-DBC6-4863-BDB5-B24EBB030AD1}"/>
          </ac:spMkLst>
        </pc:spChg>
        <pc:spChg chg="add del mod">
          <ac:chgData name="栗原　光祐" userId="d7d1b0be-b24a-42ec-9ef1-4bde3465ca59" providerId="ADAL" clId="{867734C3-213E-4A75-B575-8205DB39C9FF}" dt="2019-06-24T16:01:56.708" v="1854" actId="478"/>
          <ac:spMkLst>
            <pc:docMk/>
            <pc:sldMk cId="3793838182" sldId="346"/>
            <ac:spMk id="14" creationId="{BFB1114B-D421-4665-913A-9EC1663AF3C5}"/>
          </ac:spMkLst>
        </pc:spChg>
        <pc:spChg chg="del">
          <ac:chgData name="栗原　光祐" userId="d7d1b0be-b24a-42ec-9ef1-4bde3465ca59" providerId="ADAL" clId="{867734C3-213E-4A75-B575-8205DB39C9FF}" dt="2019-06-24T14:53:56.900" v="1831" actId="478"/>
          <ac:spMkLst>
            <pc:docMk/>
            <pc:sldMk cId="3793838182" sldId="346"/>
            <ac:spMk id="17" creationId="{95250AD2-0120-4195-ACF6-6CDB518CD23F}"/>
          </ac:spMkLst>
        </pc:spChg>
        <pc:spChg chg="del">
          <ac:chgData name="栗原　光祐" userId="d7d1b0be-b24a-42ec-9ef1-4bde3465ca59" providerId="ADAL" clId="{867734C3-213E-4A75-B575-8205DB39C9FF}" dt="2019-06-24T14:53:56.900" v="1831" actId="478"/>
          <ac:spMkLst>
            <pc:docMk/>
            <pc:sldMk cId="3793838182" sldId="346"/>
            <ac:spMk id="18" creationId="{381F6EB5-CB53-4596-A8D4-C57B8538AD7D}"/>
          </ac:spMkLst>
        </pc:spChg>
        <pc:spChg chg="del">
          <ac:chgData name="栗原　光祐" userId="d7d1b0be-b24a-42ec-9ef1-4bde3465ca59" providerId="ADAL" clId="{867734C3-213E-4A75-B575-8205DB39C9FF}" dt="2019-06-24T14:53:59.782" v="1832" actId="478"/>
          <ac:spMkLst>
            <pc:docMk/>
            <pc:sldMk cId="3793838182" sldId="346"/>
            <ac:spMk id="20" creationId="{3A810FBC-61D8-4E25-BC8B-27A066F565E8}"/>
          </ac:spMkLst>
        </pc:spChg>
        <pc:spChg chg="del">
          <ac:chgData name="栗原　光祐" userId="d7d1b0be-b24a-42ec-9ef1-4bde3465ca59" providerId="ADAL" clId="{867734C3-213E-4A75-B575-8205DB39C9FF}" dt="2019-06-24T14:54:00.583" v="1833" actId="478"/>
          <ac:spMkLst>
            <pc:docMk/>
            <pc:sldMk cId="3793838182" sldId="346"/>
            <ac:spMk id="21" creationId="{93A57152-F005-4B35-B678-6D2210B40D60}"/>
          </ac:spMkLst>
        </pc:spChg>
      </pc:sldChg>
    </pc:docChg>
  </pc:docChgLst>
  <pc:docChgLst>
    <pc:chgData name="栗原　光祐" userId="d7d1b0be-b24a-42ec-9ef1-4bde3465ca59" providerId="ADAL" clId="{24D3D837-DE5B-4C7B-B427-73102FD5216C}"/>
    <pc:docChg chg="undo custSel addSld delSld modSld sldOrd">
      <pc:chgData name="栗原　光祐" userId="d7d1b0be-b24a-42ec-9ef1-4bde3465ca59" providerId="ADAL" clId="{24D3D837-DE5B-4C7B-B427-73102FD5216C}" dt="2019-06-25T06:01:23.272" v="3634" actId="20577"/>
      <pc:docMkLst>
        <pc:docMk/>
      </pc:docMkLst>
      <pc:sldChg chg="del">
        <pc:chgData name="栗原　光祐" userId="d7d1b0be-b24a-42ec-9ef1-4bde3465ca59" providerId="ADAL" clId="{24D3D837-DE5B-4C7B-B427-73102FD5216C}" dt="2019-06-24T06:02:54.191" v="1708" actId="2696"/>
        <pc:sldMkLst>
          <pc:docMk/>
          <pc:sldMk cId="3339554045" sldId="274"/>
        </pc:sldMkLst>
      </pc:sldChg>
      <pc:sldChg chg="modAnim">
        <pc:chgData name="栗原　光祐" userId="d7d1b0be-b24a-42ec-9ef1-4bde3465ca59" providerId="ADAL" clId="{24D3D837-DE5B-4C7B-B427-73102FD5216C}" dt="2019-06-25T05:58:43.950" v="3589"/>
        <pc:sldMkLst>
          <pc:docMk/>
          <pc:sldMk cId="3556523295" sldId="298"/>
        </pc:sldMkLst>
      </pc:sldChg>
      <pc:sldChg chg="del">
        <pc:chgData name="栗原　光祐" userId="d7d1b0be-b24a-42ec-9ef1-4bde3465ca59" providerId="ADAL" clId="{24D3D837-DE5B-4C7B-B427-73102FD5216C}" dt="2019-06-24T06:02:54.419" v="1709" actId="2696"/>
        <pc:sldMkLst>
          <pc:docMk/>
          <pc:sldMk cId="2630049634" sldId="316"/>
        </pc:sldMkLst>
      </pc:sldChg>
      <pc:sldChg chg="del">
        <pc:chgData name="栗原　光祐" userId="d7d1b0be-b24a-42ec-9ef1-4bde3465ca59" providerId="ADAL" clId="{24D3D837-DE5B-4C7B-B427-73102FD5216C}" dt="2019-06-24T06:02:59.045" v="1717" actId="2696"/>
        <pc:sldMkLst>
          <pc:docMk/>
          <pc:sldMk cId="1398814362" sldId="326"/>
        </pc:sldMkLst>
      </pc:sldChg>
      <pc:sldChg chg="del">
        <pc:chgData name="栗原　光祐" userId="d7d1b0be-b24a-42ec-9ef1-4bde3465ca59" providerId="ADAL" clId="{24D3D837-DE5B-4C7B-B427-73102FD5216C}" dt="2019-06-24T06:03:00.205" v="1718" actId="2696"/>
        <pc:sldMkLst>
          <pc:docMk/>
          <pc:sldMk cId="2346694159" sldId="331"/>
        </pc:sldMkLst>
      </pc:sldChg>
      <pc:sldChg chg="del">
        <pc:chgData name="栗原　光祐" userId="d7d1b0be-b24a-42ec-9ef1-4bde3465ca59" providerId="ADAL" clId="{24D3D837-DE5B-4C7B-B427-73102FD5216C}" dt="2019-06-24T06:02:56.793" v="1714" actId="2696"/>
        <pc:sldMkLst>
          <pc:docMk/>
          <pc:sldMk cId="1433024357" sldId="337"/>
        </pc:sldMkLst>
      </pc:sldChg>
      <pc:sldChg chg="del">
        <pc:chgData name="栗原　光祐" userId="d7d1b0be-b24a-42ec-9ef1-4bde3465ca59" providerId="ADAL" clId="{24D3D837-DE5B-4C7B-B427-73102FD5216C}" dt="2019-06-24T06:02:54.859" v="1710" actId="2696"/>
        <pc:sldMkLst>
          <pc:docMk/>
          <pc:sldMk cId="2613683332" sldId="338"/>
        </pc:sldMkLst>
      </pc:sldChg>
      <pc:sldChg chg="del">
        <pc:chgData name="栗原　光祐" userId="d7d1b0be-b24a-42ec-9ef1-4bde3465ca59" providerId="ADAL" clId="{24D3D837-DE5B-4C7B-B427-73102FD5216C}" dt="2019-06-24T06:02:55.233" v="1711" actId="2696"/>
        <pc:sldMkLst>
          <pc:docMk/>
          <pc:sldMk cId="2010644317" sldId="339"/>
        </pc:sldMkLst>
      </pc:sldChg>
      <pc:sldChg chg="del">
        <pc:chgData name="栗原　光祐" userId="d7d1b0be-b24a-42ec-9ef1-4bde3465ca59" providerId="ADAL" clId="{24D3D837-DE5B-4C7B-B427-73102FD5216C}" dt="2019-06-24T06:02:56.102" v="1713" actId="2696"/>
        <pc:sldMkLst>
          <pc:docMk/>
          <pc:sldMk cId="1841437254" sldId="340"/>
        </pc:sldMkLst>
      </pc:sldChg>
      <pc:sldChg chg="del">
        <pc:chgData name="栗原　光祐" userId="d7d1b0be-b24a-42ec-9ef1-4bde3465ca59" providerId="ADAL" clId="{24D3D837-DE5B-4C7B-B427-73102FD5216C}" dt="2019-06-24T06:02:55.574" v="1712" actId="2696"/>
        <pc:sldMkLst>
          <pc:docMk/>
          <pc:sldMk cId="791137524" sldId="341"/>
        </pc:sldMkLst>
      </pc:sldChg>
      <pc:sldChg chg="del">
        <pc:chgData name="栗原　光祐" userId="d7d1b0be-b24a-42ec-9ef1-4bde3465ca59" providerId="ADAL" clId="{24D3D837-DE5B-4C7B-B427-73102FD5216C}" dt="2019-06-24T06:02:57.561" v="1715" actId="2696"/>
        <pc:sldMkLst>
          <pc:docMk/>
          <pc:sldMk cId="1288923569" sldId="342"/>
        </pc:sldMkLst>
      </pc:sldChg>
      <pc:sldChg chg="del">
        <pc:chgData name="栗原　光祐" userId="d7d1b0be-b24a-42ec-9ef1-4bde3465ca59" providerId="ADAL" clId="{24D3D837-DE5B-4C7B-B427-73102FD5216C}" dt="2019-06-24T06:02:58.194" v="1716" actId="2696"/>
        <pc:sldMkLst>
          <pc:docMk/>
          <pc:sldMk cId="867536400" sldId="343"/>
        </pc:sldMkLst>
      </pc:sldChg>
      <pc:sldChg chg="addSp delSp modSp ord modAnim">
        <pc:chgData name="栗原　光祐" userId="d7d1b0be-b24a-42ec-9ef1-4bde3465ca59" providerId="ADAL" clId="{24D3D837-DE5B-4C7B-B427-73102FD5216C}" dt="2019-06-25T05:59:34.919" v="3600"/>
        <pc:sldMkLst>
          <pc:docMk/>
          <pc:sldMk cId="2485940180" sldId="344"/>
        </pc:sldMkLst>
        <pc:spChg chg="add del">
          <ac:chgData name="栗原　光祐" userId="d7d1b0be-b24a-42ec-9ef1-4bde3465ca59" providerId="ADAL" clId="{24D3D837-DE5B-4C7B-B427-73102FD5216C}" dt="2019-06-24T04:41:50.520" v="189"/>
          <ac:spMkLst>
            <pc:docMk/>
            <pc:sldMk cId="2485940180" sldId="344"/>
            <ac:spMk id="2" creationId="{92CFEE89-7457-4697-9479-6F08E4010B2B}"/>
          </ac:spMkLst>
        </pc:spChg>
        <pc:spChg chg="mod">
          <ac:chgData name="栗原　光祐" userId="d7d1b0be-b24a-42ec-9ef1-4bde3465ca59" providerId="ADAL" clId="{24D3D837-DE5B-4C7B-B427-73102FD5216C}" dt="2019-06-24T04:37:50.764" v="143"/>
          <ac:spMkLst>
            <pc:docMk/>
            <pc:sldMk cId="2485940180" sldId="344"/>
            <ac:spMk id="3" creationId="{00000000-0000-0000-0000-000000000000}"/>
          </ac:spMkLst>
        </pc:spChg>
        <pc:spChg chg="mod">
          <ac:chgData name="栗原　光祐" userId="d7d1b0be-b24a-42ec-9ef1-4bde3465ca59" providerId="ADAL" clId="{24D3D837-DE5B-4C7B-B427-73102FD5216C}" dt="2019-06-24T04:52:10.289" v="498" actId="14100"/>
          <ac:spMkLst>
            <pc:docMk/>
            <pc:sldMk cId="2485940180" sldId="344"/>
            <ac:spMk id="7" creationId="{F39B05E8-7B52-48DD-AD6C-027D5EB2845C}"/>
          </ac:spMkLst>
        </pc:spChg>
        <pc:spChg chg="mod">
          <ac:chgData name="栗原　光祐" userId="d7d1b0be-b24a-42ec-9ef1-4bde3465ca59" providerId="ADAL" clId="{24D3D837-DE5B-4C7B-B427-73102FD5216C}" dt="2019-06-24T05:11:17.353" v="1122" actId="1076"/>
          <ac:spMkLst>
            <pc:docMk/>
            <pc:sldMk cId="2485940180" sldId="344"/>
            <ac:spMk id="9" creationId="{CF725985-B565-4F22-9089-1A4904E1C6AC}"/>
          </ac:spMkLst>
        </pc:spChg>
        <pc:spChg chg="mod">
          <ac:chgData name="栗原　光祐" userId="d7d1b0be-b24a-42ec-9ef1-4bde3465ca59" providerId="ADAL" clId="{24D3D837-DE5B-4C7B-B427-73102FD5216C}" dt="2019-06-24T05:23:12.460" v="1591" actId="1076"/>
          <ac:spMkLst>
            <pc:docMk/>
            <pc:sldMk cId="2485940180" sldId="344"/>
            <ac:spMk id="11" creationId="{19F22167-E74E-4FB3-87F7-BC0FF8001171}"/>
          </ac:spMkLst>
        </pc:spChg>
        <pc:spChg chg="mod">
          <ac:chgData name="栗原　光祐" userId="d7d1b0be-b24a-42ec-9ef1-4bde3465ca59" providerId="ADAL" clId="{24D3D837-DE5B-4C7B-B427-73102FD5216C}" dt="2019-06-24T05:00:32.668" v="715" actId="20577"/>
          <ac:spMkLst>
            <pc:docMk/>
            <pc:sldMk cId="2485940180" sldId="344"/>
            <ac:spMk id="12" creationId="{B52BDB70-D7A4-427B-9730-3A366C46D1C6}"/>
          </ac:spMkLst>
        </pc:spChg>
        <pc:spChg chg="add mod">
          <ac:chgData name="栗原　光祐" userId="d7d1b0be-b24a-42ec-9ef1-4bde3465ca59" providerId="ADAL" clId="{24D3D837-DE5B-4C7B-B427-73102FD5216C}" dt="2019-06-24T05:24:00.563" v="1617" actId="6549"/>
          <ac:spMkLst>
            <pc:docMk/>
            <pc:sldMk cId="2485940180" sldId="344"/>
            <ac:spMk id="13" creationId="{C0EB0841-DBC6-4863-BDB5-B24EBB030AD1}"/>
          </ac:spMkLst>
        </pc:spChg>
        <pc:spChg chg="del mod">
          <ac:chgData name="栗原　光祐" userId="d7d1b0be-b24a-42ec-9ef1-4bde3465ca59" providerId="ADAL" clId="{24D3D837-DE5B-4C7B-B427-73102FD5216C}" dt="2019-06-24T05:03:55.677" v="824" actId="478"/>
          <ac:spMkLst>
            <pc:docMk/>
            <pc:sldMk cId="2485940180" sldId="344"/>
            <ac:spMk id="14" creationId="{E7A8D0CF-4879-4C46-A4E1-E7213019B3C5}"/>
          </ac:spMkLst>
        </pc:spChg>
        <pc:spChg chg="del mod">
          <ac:chgData name="栗原　光祐" userId="d7d1b0be-b24a-42ec-9ef1-4bde3465ca59" providerId="ADAL" clId="{24D3D837-DE5B-4C7B-B427-73102FD5216C}" dt="2019-06-24T05:23:41.793" v="1594" actId="478"/>
          <ac:spMkLst>
            <pc:docMk/>
            <pc:sldMk cId="2485940180" sldId="344"/>
            <ac:spMk id="15" creationId="{E42B0555-9CA4-4460-AC36-53FE891980EA}"/>
          </ac:spMkLst>
        </pc:spChg>
        <pc:spChg chg="add mod">
          <ac:chgData name="栗原　光祐" userId="d7d1b0be-b24a-42ec-9ef1-4bde3465ca59" providerId="ADAL" clId="{24D3D837-DE5B-4C7B-B427-73102FD5216C}" dt="2019-06-24T05:24:10.481" v="1618" actId="1076"/>
          <ac:spMkLst>
            <pc:docMk/>
            <pc:sldMk cId="2485940180" sldId="344"/>
            <ac:spMk id="17" creationId="{95250AD2-0120-4195-ACF6-6CDB518CD23F}"/>
          </ac:spMkLst>
        </pc:spChg>
        <pc:spChg chg="add mod">
          <ac:chgData name="栗原　光祐" userId="d7d1b0be-b24a-42ec-9ef1-4bde3465ca59" providerId="ADAL" clId="{24D3D837-DE5B-4C7B-B427-73102FD5216C}" dt="2019-06-24T05:23:26.790" v="1593" actId="1076"/>
          <ac:spMkLst>
            <pc:docMk/>
            <pc:sldMk cId="2485940180" sldId="344"/>
            <ac:spMk id="18" creationId="{381F6EB5-CB53-4596-A8D4-C57B8538AD7D}"/>
          </ac:spMkLst>
        </pc:spChg>
        <pc:spChg chg="del">
          <ac:chgData name="栗原　光祐" userId="d7d1b0be-b24a-42ec-9ef1-4bde3465ca59" providerId="ADAL" clId="{24D3D837-DE5B-4C7B-B427-73102FD5216C}" dt="2019-06-24T05:03:29.249" v="823" actId="478"/>
          <ac:spMkLst>
            <pc:docMk/>
            <pc:sldMk cId="2485940180" sldId="344"/>
            <ac:spMk id="19" creationId="{E17A5565-C31C-4A98-A103-53E4D3BD7CBD}"/>
          </ac:spMkLst>
        </pc:spChg>
        <pc:spChg chg="add mod">
          <ac:chgData name="栗原　光祐" userId="d7d1b0be-b24a-42ec-9ef1-4bde3465ca59" providerId="ADAL" clId="{24D3D837-DE5B-4C7B-B427-73102FD5216C}" dt="2019-06-24T05:26:35.455" v="1706" actId="404"/>
          <ac:spMkLst>
            <pc:docMk/>
            <pc:sldMk cId="2485940180" sldId="344"/>
            <ac:spMk id="20" creationId="{3A810FBC-61D8-4E25-BC8B-27A066F565E8}"/>
          </ac:spMkLst>
        </pc:spChg>
        <pc:spChg chg="add mod">
          <ac:chgData name="栗原　光祐" userId="d7d1b0be-b24a-42ec-9ef1-4bde3465ca59" providerId="ADAL" clId="{24D3D837-DE5B-4C7B-B427-73102FD5216C}" dt="2019-06-24T05:22:33.158" v="1590"/>
          <ac:spMkLst>
            <pc:docMk/>
            <pc:sldMk cId="2485940180" sldId="344"/>
            <ac:spMk id="21" creationId="{93A57152-F005-4B35-B678-6D2210B40D60}"/>
          </ac:spMkLst>
        </pc:spChg>
        <pc:cxnChg chg="del">
          <ac:chgData name="栗原　光祐" userId="d7d1b0be-b24a-42ec-9ef1-4bde3465ca59" providerId="ADAL" clId="{24D3D837-DE5B-4C7B-B427-73102FD5216C}" dt="2019-06-24T05:03:26.560" v="822" actId="478"/>
          <ac:cxnSpMkLst>
            <pc:docMk/>
            <pc:sldMk cId="2485940180" sldId="344"/>
            <ac:cxnSpMk id="16" creationId="{5FF4FF32-B5C9-40E1-9C86-A83B958DDEB6}"/>
          </ac:cxnSpMkLst>
        </pc:cxnChg>
      </pc:sldChg>
      <pc:sldChg chg="modSp add ord modAnim">
        <pc:chgData name="栗原　光祐" userId="d7d1b0be-b24a-42ec-9ef1-4bde3465ca59" providerId="ADAL" clId="{24D3D837-DE5B-4C7B-B427-73102FD5216C}" dt="2019-06-25T05:59:05.209" v="3594"/>
        <pc:sldMkLst>
          <pc:docMk/>
          <pc:sldMk cId="268107482" sldId="345"/>
        </pc:sldMkLst>
        <pc:spChg chg="mod">
          <ac:chgData name="栗原　光祐" userId="d7d1b0be-b24a-42ec-9ef1-4bde3465ca59" providerId="ADAL" clId="{24D3D837-DE5B-4C7B-B427-73102FD5216C}" dt="2019-06-24T04:37:04.197" v="119" actId="14100"/>
          <ac:spMkLst>
            <pc:docMk/>
            <pc:sldMk cId="268107482" sldId="345"/>
            <ac:spMk id="11" creationId="{19F22167-E74E-4FB3-87F7-BC0FF8001171}"/>
          </ac:spMkLst>
        </pc:spChg>
        <pc:spChg chg="mod">
          <ac:chgData name="栗原　光祐" userId="d7d1b0be-b24a-42ec-9ef1-4bde3465ca59" providerId="ADAL" clId="{24D3D837-DE5B-4C7B-B427-73102FD5216C}" dt="2019-06-24T04:36:56.225" v="116" actId="20577"/>
          <ac:spMkLst>
            <pc:docMk/>
            <pc:sldMk cId="268107482" sldId="345"/>
            <ac:spMk id="12" creationId="{B52BDB70-D7A4-427B-9730-3A366C46D1C6}"/>
          </ac:spMkLst>
        </pc:spChg>
        <pc:spChg chg="mod">
          <ac:chgData name="栗原　光祐" userId="d7d1b0be-b24a-42ec-9ef1-4bde3465ca59" providerId="ADAL" clId="{24D3D837-DE5B-4C7B-B427-73102FD5216C}" dt="2019-06-24T04:37:27.330" v="120" actId="1076"/>
          <ac:spMkLst>
            <pc:docMk/>
            <pc:sldMk cId="268107482" sldId="345"/>
            <ac:spMk id="15" creationId="{E42B0555-9CA4-4460-AC36-53FE891980EA}"/>
          </ac:spMkLst>
        </pc:spChg>
      </pc:sldChg>
      <pc:sldChg chg="addSp delSp modSp add modAnim">
        <pc:chgData name="栗原　光祐" userId="d7d1b0be-b24a-42ec-9ef1-4bde3465ca59" providerId="ADAL" clId="{24D3D837-DE5B-4C7B-B427-73102FD5216C}" dt="2019-06-25T05:59:54.911" v="3604"/>
        <pc:sldMkLst>
          <pc:docMk/>
          <pc:sldMk cId="1767017551" sldId="346"/>
        </pc:sldMkLst>
        <pc:spChg chg="mod">
          <ac:chgData name="栗原　光祐" userId="d7d1b0be-b24a-42ec-9ef1-4bde3465ca59" providerId="ADAL" clId="{24D3D837-DE5B-4C7B-B427-73102FD5216C}" dt="2019-06-25T04:09:06.606" v="1755" actId="20577"/>
          <ac:spMkLst>
            <pc:docMk/>
            <pc:sldMk cId="1767017551" sldId="346"/>
            <ac:spMk id="3" creationId="{00000000-0000-0000-0000-000000000000}"/>
          </ac:spMkLst>
        </pc:spChg>
        <pc:spChg chg="mod">
          <ac:chgData name="栗原　光祐" userId="d7d1b0be-b24a-42ec-9ef1-4bde3465ca59" providerId="ADAL" clId="{24D3D837-DE5B-4C7B-B427-73102FD5216C}" dt="2019-06-25T04:34:21.616" v="2482" actId="1076"/>
          <ac:spMkLst>
            <pc:docMk/>
            <pc:sldMk cId="1767017551" sldId="346"/>
            <ac:spMk id="7" creationId="{F39B05E8-7B52-48DD-AD6C-027D5EB2845C}"/>
          </ac:spMkLst>
        </pc:spChg>
        <pc:spChg chg="del">
          <ac:chgData name="栗原　光祐" userId="d7d1b0be-b24a-42ec-9ef1-4bde3465ca59" providerId="ADAL" clId="{24D3D837-DE5B-4C7B-B427-73102FD5216C}" dt="2019-06-25T04:10:22.503" v="1844" actId="478"/>
          <ac:spMkLst>
            <pc:docMk/>
            <pc:sldMk cId="1767017551" sldId="346"/>
            <ac:spMk id="9" creationId="{CF725985-B565-4F22-9089-1A4904E1C6AC}"/>
          </ac:spMkLst>
        </pc:spChg>
        <pc:spChg chg="del">
          <ac:chgData name="栗原　光祐" userId="d7d1b0be-b24a-42ec-9ef1-4bde3465ca59" providerId="ADAL" clId="{24D3D837-DE5B-4C7B-B427-73102FD5216C}" dt="2019-06-25T04:11:16.848" v="1962" actId="478"/>
          <ac:spMkLst>
            <pc:docMk/>
            <pc:sldMk cId="1767017551" sldId="346"/>
            <ac:spMk id="11" creationId="{19F22167-E74E-4FB3-87F7-BC0FF8001171}"/>
          </ac:spMkLst>
        </pc:spChg>
        <pc:spChg chg="mod">
          <ac:chgData name="栗原　光祐" userId="d7d1b0be-b24a-42ec-9ef1-4bde3465ca59" providerId="ADAL" clId="{24D3D837-DE5B-4C7B-B427-73102FD5216C}" dt="2019-06-25T04:34:21.616" v="2482" actId="1076"/>
          <ac:spMkLst>
            <pc:docMk/>
            <pc:sldMk cId="1767017551" sldId="346"/>
            <ac:spMk id="12" creationId="{B52BDB70-D7A4-427B-9730-3A366C46D1C6}"/>
          </ac:spMkLst>
        </pc:spChg>
        <pc:spChg chg="del">
          <ac:chgData name="栗原　光祐" userId="d7d1b0be-b24a-42ec-9ef1-4bde3465ca59" providerId="ADAL" clId="{24D3D837-DE5B-4C7B-B427-73102FD5216C}" dt="2019-06-25T04:11:12.507" v="1961" actId="478"/>
          <ac:spMkLst>
            <pc:docMk/>
            <pc:sldMk cId="1767017551" sldId="346"/>
            <ac:spMk id="13" creationId="{C0EB0841-DBC6-4863-BDB5-B24EBB030AD1}"/>
          </ac:spMkLst>
        </pc:spChg>
        <pc:spChg chg="add mod">
          <ac:chgData name="栗原　光祐" userId="d7d1b0be-b24a-42ec-9ef1-4bde3465ca59" providerId="ADAL" clId="{24D3D837-DE5B-4C7B-B427-73102FD5216C}" dt="2019-06-25T04:34:21.616" v="2482" actId="1076"/>
          <ac:spMkLst>
            <pc:docMk/>
            <pc:sldMk cId="1767017551" sldId="346"/>
            <ac:spMk id="15" creationId="{E24C6ECA-0BA9-4787-B4BA-74972DDA38C4}"/>
          </ac:spMkLst>
        </pc:spChg>
        <pc:spChg chg="add mod">
          <ac:chgData name="栗原　光祐" userId="d7d1b0be-b24a-42ec-9ef1-4bde3465ca59" providerId="ADAL" clId="{24D3D837-DE5B-4C7B-B427-73102FD5216C}" dt="2019-06-25T04:34:21.616" v="2482" actId="1076"/>
          <ac:spMkLst>
            <pc:docMk/>
            <pc:sldMk cId="1767017551" sldId="346"/>
            <ac:spMk id="16" creationId="{6D1B71A3-A75E-4D68-8000-CD3873A4A5AD}"/>
          </ac:spMkLst>
        </pc:spChg>
        <pc:spChg chg="del">
          <ac:chgData name="栗原　光祐" userId="d7d1b0be-b24a-42ec-9ef1-4bde3465ca59" providerId="ADAL" clId="{24D3D837-DE5B-4C7B-B427-73102FD5216C}" dt="2019-06-25T04:12:16.622" v="2071" actId="478"/>
          <ac:spMkLst>
            <pc:docMk/>
            <pc:sldMk cId="1767017551" sldId="346"/>
            <ac:spMk id="17" creationId="{95250AD2-0120-4195-ACF6-6CDB518CD23F}"/>
          </ac:spMkLst>
        </pc:spChg>
        <pc:spChg chg="mod">
          <ac:chgData name="栗原　光祐" userId="d7d1b0be-b24a-42ec-9ef1-4bde3465ca59" providerId="ADAL" clId="{24D3D837-DE5B-4C7B-B427-73102FD5216C}" dt="2019-06-25T04:34:21.616" v="2482" actId="1076"/>
          <ac:spMkLst>
            <pc:docMk/>
            <pc:sldMk cId="1767017551" sldId="346"/>
            <ac:spMk id="18" creationId="{381F6EB5-CB53-4596-A8D4-C57B8538AD7D}"/>
          </ac:spMkLst>
        </pc:spChg>
        <pc:spChg chg="add del mod">
          <ac:chgData name="栗原　光祐" userId="d7d1b0be-b24a-42ec-9ef1-4bde3465ca59" providerId="ADAL" clId="{24D3D837-DE5B-4C7B-B427-73102FD5216C}" dt="2019-06-25T04:36:00.814" v="2497"/>
          <ac:spMkLst>
            <pc:docMk/>
            <pc:sldMk cId="1767017551" sldId="346"/>
            <ac:spMk id="19" creationId="{18931D2C-D707-4F86-86BD-8CE8B0BB4E31}"/>
          </ac:spMkLst>
        </pc:spChg>
        <pc:spChg chg="mod">
          <ac:chgData name="栗原　光祐" userId="d7d1b0be-b24a-42ec-9ef1-4bde3465ca59" providerId="ADAL" clId="{24D3D837-DE5B-4C7B-B427-73102FD5216C}" dt="2019-06-25T04:34:21.616" v="2482" actId="1076"/>
          <ac:spMkLst>
            <pc:docMk/>
            <pc:sldMk cId="1767017551" sldId="346"/>
            <ac:spMk id="20" creationId="{3A810FBC-61D8-4E25-BC8B-27A066F565E8}"/>
          </ac:spMkLst>
        </pc:spChg>
        <pc:spChg chg="del">
          <ac:chgData name="栗原　光祐" userId="d7d1b0be-b24a-42ec-9ef1-4bde3465ca59" providerId="ADAL" clId="{24D3D837-DE5B-4C7B-B427-73102FD5216C}" dt="2019-06-25T04:18:16.789" v="2267" actId="478"/>
          <ac:spMkLst>
            <pc:docMk/>
            <pc:sldMk cId="1767017551" sldId="346"/>
            <ac:spMk id="21" creationId="{93A57152-F005-4B35-B678-6D2210B40D60}"/>
          </ac:spMkLst>
        </pc:spChg>
        <pc:spChg chg="add del mod">
          <ac:chgData name="栗原　光祐" userId="d7d1b0be-b24a-42ec-9ef1-4bde3465ca59" providerId="ADAL" clId="{24D3D837-DE5B-4C7B-B427-73102FD5216C}" dt="2019-06-25T04:36:00.814" v="2497"/>
          <ac:spMkLst>
            <pc:docMk/>
            <pc:sldMk cId="1767017551" sldId="346"/>
            <ac:spMk id="22" creationId="{6368E06C-C17E-42D9-A364-91649F115E11}"/>
          </ac:spMkLst>
        </pc:spChg>
        <pc:picChg chg="add mod modCrop">
          <ac:chgData name="栗原　光祐" userId="d7d1b0be-b24a-42ec-9ef1-4bde3465ca59" providerId="ADAL" clId="{24D3D837-DE5B-4C7B-B427-73102FD5216C}" dt="2019-06-25T04:34:21.616" v="2482" actId="1076"/>
          <ac:picMkLst>
            <pc:docMk/>
            <pc:sldMk cId="1767017551" sldId="346"/>
            <ac:picMk id="2" creationId="{90DE0927-14AA-4972-B019-70C148D19F26}"/>
          </ac:picMkLst>
        </pc:picChg>
        <pc:picChg chg="add del mod modCrop">
          <ac:chgData name="栗原　光祐" userId="d7d1b0be-b24a-42ec-9ef1-4bde3465ca59" providerId="ADAL" clId="{24D3D837-DE5B-4C7B-B427-73102FD5216C}" dt="2019-06-25T04:36:00.814" v="2497"/>
          <ac:picMkLst>
            <pc:docMk/>
            <pc:sldMk cId="1767017551" sldId="346"/>
            <ac:picMk id="5" creationId="{0110C88D-4DF9-4E82-BA98-3A0076418A43}"/>
          </ac:picMkLst>
        </pc:picChg>
        <pc:picChg chg="add del mod modCrop">
          <ac:chgData name="栗原　光祐" userId="d7d1b0be-b24a-42ec-9ef1-4bde3465ca59" providerId="ADAL" clId="{24D3D837-DE5B-4C7B-B427-73102FD5216C}" dt="2019-06-25T04:36:00.814" v="2497"/>
          <ac:picMkLst>
            <pc:docMk/>
            <pc:sldMk cId="1767017551" sldId="346"/>
            <ac:picMk id="6" creationId="{747F908A-4648-4D01-820B-97A868043DC2}"/>
          </ac:picMkLst>
        </pc:picChg>
      </pc:sldChg>
      <pc:sldChg chg="modSp add">
        <pc:chgData name="栗原　光祐" userId="d7d1b0be-b24a-42ec-9ef1-4bde3465ca59" providerId="ADAL" clId="{24D3D837-DE5B-4C7B-B427-73102FD5216C}" dt="2019-06-24T07:17:27.984" v="1729" actId="6549"/>
        <pc:sldMkLst>
          <pc:docMk/>
          <pc:sldMk cId="3793838182" sldId="346"/>
        </pc:sldMkLst>
        <pc:spChg chg="mod">
          <ac:chgData name="栗原　光祐" userId="d7d1b0be-b24a-42ec-9ef1-4bde3465ca59" providerId="ADAL" clId="{24D3D837-DE5B-4C7B-B427-73102FD5216C}" dt="2019-06-24T07:17:27.984" v="1729" actId="6549"/>
          <ac:spMkLst>
            <pc:docMk/>
            <pc:sldMk cId="3793838182" sldId="346"/>
            <ac:spMk id="3" creationId="{00000000-0000-0000-0000-000000000000}"/>
          </ac:spMkLst>
        </pc:spChg>
      </pc:sldChg>
      <pc:sldChg chg="addSp delSp modSp add modAnim">
        <pc:chgData name="栗原　光祐" userId="d7d1b0be-b24a-42ec-9ef1-4bde3465ca59" providerId="ADAL" clId="{24D3D837-DE5B-4C7B-B427-73102FD5216C}" dt="2019-06-25T06:00:11.537" v="3606"/>
        <pc:sldMkLst>
          <pc:docMk/>
          <pc:sldMk cId="3571276901" sldId="347"/>
        </pc:sldMkLst>
        <pc:spChg chg="del">
          <ac:chgData name="栗原　光祐" userId="d7d1b0be-b24a-42ec-9ef1-4bde3465ca59" providerId="ADAL" clId="{24D3D837-DE5B-4C7B-B427-73102FD5216C}" dt="2019-06-25T04:36:33.585" v="2499" actId="478"/>
          <ac:spMkLst>
            <pc:docMk/>
            <pc:sldMk cId="3571276901" sldId="347"/>
            <ac:spMk id="2" creationId="{BFDE7EB2-BDEC-45EC-AE6F-E66B22F861E9}"/>
          </ac:spMkLst>
        </pc:spChg>
        <pc:spChg chg="del">
          <ac:chgData name="栗原　光祐" userId="d7d1b0be-b24a-42ec-9ef1-4bde3465ca59" providerId="ADAL" clId="{24D3D837-DE5B-4C7B-B427-73102FD5216C}" dt="2019-06-25T04:36:36.074" v="2500" actId="478"/>
          <ac:spMkLst>
            <pc:docMk/>
            <pc:sldMk cId="3571276901" sldId="347"/>
            <ac:spMk id="3" creationId="{93F74859-7D59-45C7-9553-D5B57DA0C5A3}"/>
          </ac:spMkLst>
        </pc:spChg>
        <pc:spChg chg="add mod">
          <ac:chgData name="栗原　光祐" userId="d7d1b0be-b24a-42ec-9ef1-4bde3465ca59" providerId="ADAL" clId="{24D3D837-DE5B-4C7B-B427-73102FD5216C}" dt="2019-06-25T04:36:45.863" v="2502" actId="1076"/>
          <ac:spMkLst>
            <pc:docMk/>
            <pc:sldMk cId="3571276901" sldId="347"/>
            <ac:spMk id="6" creationId="{C6759D1C-AC20-4947-B9DD-A225BFA62FAA}"/>
          </ac:spMkLst>
        </pc:spChg>
        <pc:spChg chg="add mod">
          <ac:chgData name="栗原　光祐" userId="d7d1b0be-b24a-42ec-9ef1-4bde3465ca59" providerId="ADAL" clId="{24D3D837-DE5B-4C7B-B427-73102FD5216C}" dt="2019-06-25T04:36:45.863" v="2502" actId="1076"/>
          <ac:spMkLst>
            <pc:docMk/>
            <pc:sldMk cId="3571276901" sldId="347"/>
            <ac:spMk id="8" creationId="{F1A51687-FCB1-4129-BE0D-6019C503EEB8}"/>
          </ac:spMkLst>
        </pc:spChg>
        <pc:spChg chg="add mod">
          <ac:chgData name="栗原　光祐" userId="d7d1b0be-b24a-42ec-9ef1-4bde3465ca59" providerId="ADAL" clId="{24D3D837-DE5B-4C7B-B427-73102FD5216C}" dt="2019-06-25T04:37:18.694" v="2556"/>
          <ac:spMkLst>
            <pc:docMk/>
            <pc:sldMk cId="3571276901" sldId="347"/>
            <ac:spMk id="9" creationId="{757BF879-6CE0-43FE-8D3B-47D0B0DA592E}"/>
          </ac:spMkLst>
        </pc:spChg>
        <pc:spChg chg="add mod">
          <ac:chgData name="栗原　光祐" userId="d7d1b0be-b24a-42ec-9ef1-4bde3465ca59" providerId="ADAL" clId="{24D3D837-DE5B-4C7B-B427-73102FD5216C}" dt="2019-06-25T05:42:20.557" v="2599" actId="1038"/>
          <ac:spMkLst>
            <pc:docMk/>
            <pc:sldMk cId="3571276901" sldId="347"/>
            <ac:spMk id="21" creationId="{25CC17B1-AC6E-4791-8BF1-4025C48C723F}"/>
          </ac:spMkLst>
        </pc:spChg>
        <pc:spChg chg="add mod">
          <ac:chgData name="栗原　光祐" userId="d7d1b0be-b24a-42ec-9ef1-4bde3465ca59" providerId="ADAL" clId="{24D3D837-DE5B-4C7B-B427-73102FD5216C}" dt="2019-06-25T05:42:27.719" v="2616" actId="20577"/>
          <ac:spMkLst>
            <pc:docMk/>
            <pc:sldMk cId="3571276901" sldId="347"/>
            <ac:spMk id="23" creationId="{4E7CC701-535A-43F4-9F36-E22B7AFAE539}"/>
          </ac:spMkLst>
        </pc:spChg>
        <pc:spChg chg="add mod">
          <ac:chgData name="栗原　光祐" userId="d7d1b0be-b24a-42ec-9ef1-4bde3465ca59" providerId="ADAL" clId="{24D3D837-DE5B-4C7B-B427-73102FD5216C}" dt="2019-06-25T05:43:12.742" v="2646" actId="1076"/>
          <ac:spMkLst>
            <pc:docMk/>
            <pc:sldMk cId="3571276901" sldId="347"/>
            <ac:spMk id="24" creationId="{6674736C-4D60-4B0F-8CEA-CE65BA93F710}"/>
          </ac:spMkLst>
        </pc:spChg>
        <pc:picChg chg="add mod">
          <ac:chgData name="栗原　光祐" userId="d7d1b0be-b24a-42ec-9ef1-4bde3465ca59" providerId="ADAL" clId="{24D3D837-DE5B-4C7B-B427-73102FD5216C}" dt="2019-06-25T04:36:45.863" v="2502" actId="1076"/>
          <ac:picMkLst>
            <pc:docMk/>
            <pc:sldMk cId="3571276901" sldId="347"/>
            <ac:picMk id="5" creationId="{193149EE-B55A-467D-B5FE-0F7DE4CB7B0F}"/>
          </ac:picMkLst>
        </pc:picChg>
        <pc:picChg chg="add mod">
          <ac:chgData name="栗原　光祐" userId="d7d1b0be-b24a-42ec-9ef1-4bde3465ca59" providerId="ADAL" clId="{24D3D837-DE5B-4C7B-B427-73102FD5216C}" dt="2019-06-25T04:36:45.863" v="2502" actId="1076"/>
          <ac:picMkLst>
            <pc:docMk/>
            <pc:sldMk cId="3571276901" sldId="347"/>
            <ac:picMk id="7" creationId="{9BF82524-34F8-41C5-BFCC-0DA2E71F3946}"/>
          </ac:picMkLst>
        </pc:picChg>
        <pc:picChg chg="add mod">
          <ac:chgData name="栗原　光祐" userId="d7d1b0be-b24a-42ec-9ef1-4bde3465ca59" providerId="ADAL" clId="{24D3D837-DE5B-4C7B-B427-73102FD5216C}" dt="2019-06-25T05:25:35.024" v="2568" actId="1076"/>
          <ac:picMkLst>
            <pc:docMk/>
            <pc:sldMk cId="3571276901" sldId="347"/>
            <ac:picMk id="20" creationId="{486DDA8F-4190-497D-8F87-027727B00F2C}"/>
          </ac:picMkLst>
        </pc:picChg>
        <pc:picChg chg="add mod">
          <ac:chgData name="栗原　光祐" userId="d7d1b0be-b24a-42ec-9ef1-4bde3465ca59" providerId="ADAL" clId="{24D3D837-DE5B-4C7B-B427-73102FD5216C}" dt="2019-06-25T05:42:12.374" v="2585" actId="1076"/>
          <ac:picMkLst>
            <pc:docMk/>
            <pc:sldMk cId="3571276901" sldId="347"/>
            <ac:picMk id="22" creationId="{F795B414-F23B-4BF9-A0F8-13B47418C21E}"/>
          </ac:picMkLst>
        </pc:picChg>
        <pc:cxnChg chg="add mod">
          <ac:chgData name="栗原　光祐" userId="d7d1b0be-b24a-42ec-9ef1-4bde3465ca59" providerId="ADAL" clId="{24D3D837-DE5B-4C7B-B427-73102FD5216C}" dt="2019-06-25T04:38:49.670" v="2562" actId="1582"/>
          <ac:cxnSpMkLst>
            <pc:docMk/>
            <pc:sldMk cId="3571276901" sldId="347"/>
            <ac:cxnSpMk id="11" creationId="{AC9D14D0-99E7-44CF-A71E-5D77CEEC31E3}"/>
          </ac:cxnSpMkLst>
        </pc:cxnChg>
        <pc:cxnChg chg="add mod">
          <ac:chgData name="栗原　光祐" userId="d7d1b0be-b24a-42ec-9ef1-4bde3465ca59" providerId="ADAL" clId="{24D3D837-DE5B-4C7B-B427-73102FD5216C}" dt="2019-06-25T04:38:59.646" v="2566" actId="14100"/>
          <ac:cxnSpMkLst>
            <pc:docMk/>
            <pc:sldMk cId="3571276901" sldId="347"/>
            <ac:cxnSpMk id="16" creationId="{84C1A2CE-064D-4A00-8540-5BCCCE31F736}"/>
          </ac:cxnSpMkLst>
        </pc:cxnChg>
      </pc:sldChg>
      <pc:sldChg chg="addSp delSp modSp add ord modAnim">
        <pc:chgData name="栗原　光祐" userId="d7d1b0be-b24a-42ec-9ef1-4bde3465ca59" providerId="ADAL" clId="{24D3D837-DE5B-4C7B-B427-73102FD5216C}" dt="2019-06-25T06:01:23.272" v="3634" actId="20577"/>
        <pc:sldMkLst>
          <pc:docMk/>
          <pc:sldMk cId="2458035390" sldId="348"/>
        </pc:sldMkLst>
        <pc:spChg chg="add mod">
          <ac:chgData name="栗原　光祐" userId="d7d1b0be-b24a-42ec-9ef1-4bde3465ca59" providerId="ADAL" clId="{24D3D837-DE5B-4C7B-B427-73102FD5216C}" dt="2019-06-25T06:00:28.491" v="3611" actId="1076"/>
          <ac:spMkLst>
            <pc:docMk/>
            <pc:sldMk cId="2458035390" sldId="348"/>
            <ac:spMk id="2" creationId="{4EEB2D43-B9F6-44CF-8A76-964696B7E3BB}"/>
          </ac:spMkLst>
        </pc:spChg>
        <pc:spChg chg="mod">
          <ac:chgData name="栗原　光祐" userId="d7d1b0be-b24a-42ec-9ef1-4bde3465ca59" providerId="ADAL" clId="{24D3D837-DE5B-4C7B-B427-73102FD5216C}" dt="2019-06-25T05:43:30.289" v="2663" actId="6549"/>
          <ac:spMkLst>
            <pc:docMk/>
            <pc:sldMk cId="2458035390" sldId="348"/>
            <ac:spMk id="3" creationId="{00000000-0000-0000-0000-000000000000}"/>
          </ac:spMkLst>
        </pc:spChg>
        <pc:spChg chg="mod">
          <ac:chgData name="栗原　光祐" userId="d7d1b0be-b24a-42ec-9ef1-4bde3465ca59" providerId="ADAL" clId="{24D3D837-DE5B-4C7B-B427-73102FD5216C}" dt="2019-06-25T05:55:33.689" v="3403"/>
          <ac:spMkLst>
            <pc:docMk/>
            <pc:sldMk cId="2458035390" sldId="348"/>
            <ac:spMk id="7" creationId="{F39B05E8-7B52-48DD-AD6C-027D5EB2845C}"/>
          </ac:spMkLst>
        </pc:spChg>
        <pc:spChg chg="del">
          <ac:chgData name="栗原　光祐" userId="d7d1b0be-b24a-42ec-9ef1-4bde3465ca59" providerId="ADAL" clId="{24D3D837-DE5B-4C7B-B427-73102FD5216C}" dt="2019-06-25T05:49:38.319" v="2927" actId="478"/>
          <ac:spMkLst>
            <pc:docMk/>
            <pc:sldMk cId="2458035390" sldId="348"/>
            <ac:spMk id="9" creationId="{CF725985-B565-4F22-9089-1A4904E1C6AC}"/>
          </ac:spMkLst>
        </pc:spChg>
        <pc:spChg chg="del">
          <ac:chgData name="栗原　光祐" userId="d7d1b0be-b24a-42ec-9ef1-4bde3465ca59" providerId="ADAL" clId="{24D3D837-DE5B-4C7B-B427-73102FD5216C}" dt="2019-06-25T05:51:37.061" v="3043" actId="478"/>
          <ac:spMkLst>
            <pc:docMk/>
            <pc:sldMk cId="2458035390" sldId="348"/>
            <ac:spMk id="11" creationId="{19F22167-E74E-4FB3-87F7-BC0FF8001171}"/>
          </ac:spMkLst>
        </pc:spChg>
        <pc:spChg chg="mod">
          <ac:chgData name="栗原　光祐" userId="d7d1b0be-b24a-42ec-9ef1-4bde3465ca59" providerId="ADAL" clId="{24D3D837-DE5B-4C7B-B427-73102FD5216C}" dt="2019-06-25T05:52:32.359" v="3088" actId="1076"/>
          <ac:spMkLst>
            <pc:docMk/>
            <pc:sldMk cId="2458035390" sldId="348"/>
            <ac:spMk id="12" creationId="{B52BDB70-D7A4-427B-9730-3A366C46D1C6}"/>
          </ac:spMkLst>
        </pc:spChg>
        <pc:spChg chg="mod">
          <ac:chgData name="栗原　光祐" userId="d7d1b0be-b24a-42ec-9ef1-4bde3465ca59" providerId="ADAL" clId="{24D3D837-DE5B-4C7B-B427-73102FD5216C}" dt="2019-06-25T05:52:36.898" v="3089" actId="1076"/>
          <ac:spMkLst>
            <pc:docMk/>
            <pc:sldMk cId="2458035390" sldId="348"/>
            <ac:spMk id="13" creationId="{C0EB0841-DBC6-4863-BDB5-B24EBB030AD1}"/>
          </ac:spMkLst>
        </pc:spChg>
        <pc:spChg chg="add del mod">
          <ac:chgData name="栗原　光祐" userId="d7d1b0be-b24a-42ec-9ef1-4bde3465ca59" providerId="ADAL" clId="{24D3D837-DE5B-4C7B-B427-73102FD5216C}" dt="2019-06-25T05:56:19.629" v="3412" actId="478"/>
          <ac:spMkLst>
            <pc:docMk/>
            <pc:sldMk cId="2458035390" sldId="348"/>
            <ac:spMk id="14" creationId="{CC00C462-BAE2-4E96-AB10-6A68CA7B11F9}"/>
          </ac:spMkLst>
        </pc:spChg>
        <pc:spChg chg="add mod">
          <ac:chgData name="栗原　光祐" userId="d7d1b0be-b24a-42ec-9ef1-4bde3465ca59" providerId="ADAL" clId="{24D3D837-DE5B-4C7B-B427-73102FD5216C}" dt="2019-06-25T05:56:30.109" v="3413" actId="164"/>
          <ac:spMkLst>
            <pc:docMk/>
            <pc:sldMk cId="2458035390" sldId="348"/>
            <ac:spMk id="16" creationId="{9C3D6841-D96B-4CDE-87CC-0A17F6059497}"/>
          </ac:spMkLst>
        </pc:spChg>
        <pc:spChg chg="del">
          <ac:chgData name="栗原　光祐" userId="d7d1b0be-b24a-42ec-9ef1-4bde3465ca59" providerId="ADAL" clId="{24D3D837-DE5B-4C7B-B427-73102FD5216C}" dt="2019-06-25T05:54:04.111" v="3212" actId="478"/>
          <ac:spMkLst>
            <pc:docMk/>
            <pc:sldMk cId="2458035390" sldId="348"/>
            <ac:spMk id="17" creationId="{95250AD2-0120-4195-ACF6-6CDB518CD23F}"/>
          </ac:spMkLst>
        </pc:spChg>
        <pc:spChg chg="mod">
          <ac:chgData name="栗原　光祐" userId="d7d1b0be-b24a-42ec-9ef1-4bde3465ca59" providerId="ADAL" clId="{24D3D837-DE5B-4C7B-B427-73102FD5216C}" dt="2019-06-25T06:00:28.491" v="3611" actId="1076"/>
          <ac:spMkLst>
            <pc:docMk/>
            <pc:sldMk cId="2458035390" sldId="348"/>
            <ac:spMk id="18" creationId="{381F6EB5-CB53-4596-A8D4-C57B8538AD7D}"/>
          </ac:spMkLst>
        </pc:spChg>
        <pc:spChg chg="add mod">
          <ac:chgData name="栗原　光祐" userId="d7d1b0be-b24a-42ec-9ef1-4bde3465ca59" providerId="ADAL" clId="{24D3D837-DE5B-4C7B-B427-73102FD5216C}" dt="2019-06-25T06:01:23.272" v="3634" actId="20577"/>
          <ac:spMkLst>
            <pc:docMk/>
            <pc:sldMk cId="2458035390" sldId="348"/>
            <ac:spMk id="19" creationId="{20405959-EF3E-49BC-9F15-CCD4C89DA20E}"/>
          </ac:spMkLst>
        </pc:spChg>
        <pc:spChg chg="del">
          <ac:chgData name="栗原　光祐" userId="d7d1b0be-b24a-42ec-9ef1-4bde3465ca59" providerId="ADAL" clId="{24D3D837-DE5B-4C7B-B427-73102FD5216C}" dt="2019-06-25T05:53:57.057" v="3209" actId="478"/>
          <ac:spMkLst>
            <pc:docMk/>
            <pc:sldMk cId="2458035390" sldId="348"/>
            <ac:spMk id="20" creationId="{3A810FBC-61D8-4E25-BC8B-27A066F565E8}"/>
          </ac:spMkLst>
        </pc:spChg>
        <pc:spChg chg="del">
          <ac:chgData name="栗原　光祐" userId="d7d1b0be-b24a-42ec-9ef1-4bde3465ca59" providerId="ADAL" clId="{24D3D837-DE5B-4C7B-B427-73102FD5216C}" dt="2019-06-25T05:53:58.909" v="3210" actId="478"/>
          <ac:spMkLst>
            <pc:docMk/>
            <pc:sldMk cId="2458035390" sldId="348"/>
            <ac:spMk id="21" creationId="{93A57152-F005-4B35-B678-6D2210B40D60}"/>
          </ac:spMkLst>
        </pc:spChg>
        <pc:grpChg chg="add mod">
          <ac:chgData name="栗原　光祐" userId="d7d1b0be-b24a-42ec-9ef1-4bde3465ca59" providerId="ADAL" clId="{24D3D837-DE5B-4C7B-B427-73102FD5216C}" dt="2019-06-25T06:00:54.046" v="3617" actId="1076"/>
          <ac:grpSpMkLst>
            <pc:docMk/>
            <pc:sldMk cId="2458035390" sldId="348"/>
            <ac:grpSpMk id="5" creationId="{703EFE8B-E932-4202-A9E5-6715FEDCC664}"/>
          </ac:grpSpMkLst>
        </pc:grpChg>
        <pc:picChg chg="add mod">
          <ac:chgData name="栗原　光祐" userId="d7d1b0be-b24a-42ec-9ef1-4bde3465ca59" providerId="ADAL" clId="{24D3D837-DE5B-4C7B-B427-73102FD5216C}" dt="2019-06-25T05:56:30.109" v="3413" actId="164"/>
          <ac:picMkLst>
            <pc:docMk/>
            <pc:sldMk cId="2458035390" sldId="348"/>
            <ac:picMk id="1026" creationId="{A9DC3660-7BA8-4A67-BC35-B89993180E78}"/>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48109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303607" cy="340905"/>
          </a:xfrm>
          <a:prstGeom prst="rect">
            <a:avLst/>
          </a:prstGeom>
        </p:spPr>
        <p:txBody>
          <a:bodyPr vert="horz" lIns="91056" tIns="45528" rIns="91056" bIns="45528" rtlCol="0"/>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3" name="日付プレースホルダー 2"/>
          <p:cNvSpPr>
            <a:spLocks noGrp="1"/>
          </p:cNvSpPr>
          <p:nvPr>
            <p:ph type="dt" idx="1"/>
          </p:nvPr>
        </p:nvSpPr>
        <p:spPr>
          <a:xfrm>
            <a:off x="5625495" y="1"/>
            <a:ext cx="4303607" cy="340905"/>
          </a:xfrm>
          <a:prstGeom prst="rect">
            <a:avLst/>
          </a:prstGeom>
        </p:spPr>
        <p:txBody>
          <a:bodyPr vert="horz" lIns="91056" tIns="45528" rIns="91056" bIns="45528" rtlCol="0"/>
          <a:lstStyle>
            <a:lvl1pPr algn="r">
              <a:defRPr sz="1200">
                <a:latin typeface="Meiryo UI" panose="020B0604030504040204" pitchFamily="50" charset="-128"/>
                <a:ea typeface="Meiryo UI" panose="020B0604030504040204" pitchFamily="50" charset="-128"/>
              </a:defRPr>
            </a:lvl1pPr>
          </a:lstStyle>
          <a:p>
            <a:fld id="{EECA54F6-A409-4052-BA8C-D33E3AF8AD29}" type="datetime4">
              <a:rPr lang="ja-JP" altLang="en-US" smtClean="0"/>
              <a:pPr/>
              <a:t>2019年6月25日</a:t>
            </a:fld>
            <a:endParaRPr lang="ja-JP" altLang="en-US" dirty="0"/>
          </a:p>
        </p:txBody>
      </p:sp>
      <p:sp>
        <p:nvSpPr>
          <p:cNvPr id="4" name="スライド イメージ プレースホルダー 3"/>
          <p:cNvSpPr>
            <a:spLocks noGrp="1" noRot="1" noChangeAspect="1"/>
          </p:cNvSpPr>
          <p:nvPr>
            <p:ph type="sldImg" idx="2"/>
          </p:nvPr>
        </p:nvSpPr>
        <p:spPr>
          <a:xfrm>
            <a:off x="3436938" y="849313"/>
            <a:ext cx="3057525" cy="2293937"/>
          </a:xfrm>
          <a:prstGeom prst="rect">
            <a:avLst/>
          </a:prstGeom>
          <a:noFill/>
          <a:ln w="12700">
            <a:solidFill>
              <a:prstClr val="black"/>
            </a:solidFill>
          </a:ln>
        </p:spPr>
        <p:txBody>
          <a:bodyPr vert="horz" lIns="91056" tIns="45528" rIns="91056" bIns="45528" rtlCol="0" anchor="ctr"/>
          <a:lstStyle/>
          <a:p>
            <a:pPr rtl="0"/>
            <a:endParaRPr lang="ja-JP" altLang="en-US" noProof="0" dirty="0"/>
          </a:p>
        </p:txBody>
      </p:sp>
      <p:sp>
        <p:nvSpPr>
          <p:cNvPr id="5" name="ノート プレースホルダー 4"/>
          <p:cNvSpPr>
            <a:spLocks noGrp="1"/>
          </p:cNvSpPr>
          <p:nvPr>
            <p:ph type="body" sz="quarter" idx="3"/>
          </p:nvPr>
        </p:nvSpPr>
        <p:spPr>
          <a:xfrm>
            <a:off x="993140" y="3269853"/>
            <a:ext cx="7945120" cy="2675335"/>
          </a:xfrm>
          <a:prstGeom prst="rect">
            <a:avLst/>
          </a:prstGeom>
        </p:spPr>
        <p:txBody>
          <a:bodyPr vert="horz" lIns="91056" tIns="45528" rIns="91056" bIns="45528" rtlCol="0"/>
          <a:lstStyle/>
          <a:p>
            <a:pPr lvl="0" rtl="0"/>
            <a:r>
              <a:rPr lang="ja-JP" altLang="en-US" noProof="0" dirty="0"/>
              <a:t>クリックしてマスター テキストのスタイルを編集</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6" name="フッター プレースホルダー 5"/>
          <p:cNvSpPr>
            <a:spLocks noGrp="1"/>
          </p:cNvSpPr>
          <p:nvPr>
            <p:ph type="ftr" sz="quarter" idx="4"/>
          </p:nvPr>
        </p:nvSpPr>
        <p:spPr>
          <a:xfrm>
            <a:off x="0" y="6453596"/>
            <a:ext cx="4303607" cy="340904"/>
          </a:xfrm>
          <a:prstGeom prst="rect">
            <a:avLst/>
          </a:prstGeom>
        </p:spPr>
        <p:txBody>
          <a:bodyPr vert="horz" lIns="91056" tIns="45528" rIns="91056" bIns="45528" rtlCol="0" anchor="b"/>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7" name="スライド番号プレースホルダー 6"/>
          <p:cNvSpPr>
            <a:spLocks noGrp="1"/>
          </p:cNvSpPr>
          <p:nvPr>
            <p:ph type="sldNum" sz="quarter" idx="5"/>
          </p:nvPr>
        </p:nvSpPr>
        <p:spPr>
          <a:xfrm>
            <a:off x="5625495" y="6453596"/>
            <a:ext cx="4303607" cy="340904"/>
          </a:xfrm>
          <a:prstGeom prst="rect">
            <a:avLst/>
          </a:prstGeom>
        </p:spPr>
        <p:txBody>
          <a:bodyPr vert="horz" lIns="91056" tIns="45528" rIns="91056" bIns="45528" rtlCol="0" anchor="b"/>
          <a:lstStyle>
            <a:lvl1pPr algn="r">
              <a:defRPr sz="1200">
                <a:latin typeface="Meiryo UI" panose="020B0604030504040204" pitchFamily="50" charset="-128"/>
                <a:ea typeface="Meiryo UI" panose="020B0604030504040204" pitchFamily="50" charset="-128"/>
              </a:defRPr>
            </a:lvl1pPr>
          </a:lstStyle>
          <a:p>
            <a:fld id="{893B0CF2-7F87-4E02-A248-870047730F99}" type="slidenum">
              <a:rPr lang="en-US" altLang="ja-JP" smtClean="0"/>
              <a:pPr/>
              <a:t>‹#›</a:t>
            </a:fld>
            <a:endParaRPr lang="ja-JP" altLang="en-US" dirty="0"/>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436938" y="849313"/>
            <a:ext cx="3057525" cy="2293937"/>
          </a:xfrm>
        </p:spPr>
      </p:sp>
      <p:sp>
        <p:nvSpPr>
          <p:cNvPr id="3" name="ノート プレースホルダー 2"/>
          <p:cNvSpPr>
            <a:spLocks noGrp="1"/>
          </p:cNvSpPr>
          <p:nvPr>
            <p:ph type="body" idx="1"/>
          </p:nvPr>
        </p:nvSpPr>
        <p:spPr/>
        <p:txBody>
          <a:bodyPr rtlCol="0"/>
          <a:lstStyle/>
          <a:p>
            <a:pPr rtl="0"/>
            <a:endParaRPr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rtlCol="0"/>
          <a:lstStyle/>
          <a:p>
            <a:pPr rtl="0"/>
            <a:fld id="{893B0CF2-7F87-4E02-A248-870047730F99}" type="slidenum">
              <a:rPr lang="en-US" altLang="ja-JP" smtClean="0">
                <a:latin typeface="Meiryo UI" panose="020B0604030504040204" pitchFamily="50" charset="-128"/>
                <a:ea typeface="Meiryo UI" panose="020B0604030504040204" pitchFamily="50" charset="-128"/>
              </a:rPr>
              <a:t>1</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495133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436938" y="849313"/>
            <a:ext cx="3057525" cy="2293937"/>
          </a:xfrm>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2</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755863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436938" y="849313"/>
            <a:ext cx="3057525" cy="2293937"/>
          </a:xfrm>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3</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419269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436938" y="849313"/>
            <a:ext cx="3057525" cy="2293937"/>
          </a:xfrm>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4</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2066359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436938" y="849313"/>
            <a:ext cx="3057525" cy="2293937"/>
          </a:xfrm>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5</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1349811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436938" y="849313"/>
            <a:ext cx="3057525" cy="2293937"/>
          </a:xfrm>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7</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77077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Ref idx="1001">
        <a:schemeClr val="bg1"/>
      </p:bgRef>
    </p:bg>
    <p:spTree>
      <p:nvGrpSpPr>
        <p:cNvPr id="1" name=""/>
        <p:cNvGrpSpPr/>
        <p:nvPr/>
      </p:nvGrpSpPr>
      <p:grpSpPr>
        <a:xfrm>
          <a:off x="0" y="0"/>
          <a:ext cx="0" cy="0"/>
          <a:chOff x="0" y="0"/>
          <a:chExt cx="0" cy="0"/>
        </a:xfrm>
      </p:grpSpPr>
      <p:grpSp>
        <p:nvGrpSpPr>
          <p:cNvPr id="10" name="グループ 9"/>
          <p:cNvGrpSpPr/>
          <p:nvPr userDrawn="1"/>
        </p:nvGrpSpPr>
        <p:grpSpPr>
          <a:xfrm>
            <a:off x="0" y="6208894"/>
            <a:ext cx="9144000" cy="649106"/>
            <a:chOff x="0" y="6208894"/>
            <a:chExt cx="12192000" cy="649106"/>
          </a:xfrm>
        </p:grpSpPr>
        <p:sp>
          <p:nvSpPr>
            <p:cNvPr id="2" name="長方形 1"/>
            <p:cNvSpPr/>
            <p:nvPr userDrawn="1"/>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rtl="0"/>
              <a:endParaRPr lang="ja-JP" altLang="en-US" sz="1350" noProof="0" dirty="0"/>
            </a:p>
          </p:txBody>
        </p:sp>
        <p:cxnSp>
          <p:nvCxnSpPr>
            <p:cNvPr id="7" name="直線​​コネクタ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直線​​コネクタ 4"/>
          <p:cNvCxnSpPr/>
          <p:nvPr userDrawn="1"/>
        </p:nvCxnSpPr>
        <p:spPr>
          <a:xfrm flipV="1">
            <a:off x="2286" y="5937956"/>
            <a:ext cx="618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userDrawn="1"/>
        </p:nvCxnSpPr>
        <p:spPr>
          <a:xfrm flipV="1">
            <a:off x="2286" y="5937956"/>
            <a:ext cx="618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タイトル 8"/>
          <p:cNvSpPr>
            <a:spLocks noGrp="1"/>
          </p:cNvSpPr>
          <p:nvPr>
            <p:ph type="ctrTitle"/>
          </p:nvPr>
        </p:nvSpPr>
        <p:spPr>
          <a:xfrm>
            <a:off x="533400" y="1371600"/>
            <a:ext cx="7851648" cy="1828800"/>
          </a:xfrm>
          <a:ln>
            <a:noFill/>
          </a:ln>
        </p:spPr>
        <p:txBody>
          <a:bodyPr vert="horz" tIns="0" rIns="18288" bIns="0" rtlCol="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4200" b="1">
                <a:ln>
                  <a:noFill/>
                </a:ln>
                <a:solidFill>
                  <a:schemeClr val="tx2"/>
                </a:solidFill>
                <a:effectLst/>
                <a:latin typeface="Meiryo UI" panose="020B0604030504040204" pitchFamily="50" charset="-128"/>
                <a:ea typeface="Meiryo UI" panose="020B0604030504040204" pitchFamily="50" charset="-128"/>
                <a:cs typeface="+mj-cs"/>
              </a:defRPr>
            </a:lvl1pPr>
          </a:lstStyle>
          <a:p>
            <a:pPr rtl="0"/>
            <a:r>
              <a:rPr lang="ja-JP" altLang="en-US" noProof="0"/>
              <a:t>マスター タイトルの書式設定</a:t>
            </a:r>
            <a:endParaRPr kumimoji="0" lang="ja-JP" altLang="en-US" noProof="0" dirty="0"/>
          </a:p>
        </p:txBody>
      </p:sp>
      <p:sp>
        <p:nvSpPr>
          <p:cNvPr id="17" name="サブタイトル 16"/>
          <p:cNvSpPr>
            <a:spLocks noGrp="1"/>
          </p:cNvSpPr>
          <p:nvPr>
            <p:ph type="subTitle" idx="1"/>
          </p:nvPr>
        </p:nvSpPr>
        <p:spPr>
          <a:xfrm>
            <a:off x="533400" y="3228536"/>
            <a:ext cx="7854696" cy="1752600"/>
          </a:xfrm>
        </p:spPr>
        <p:txBody>
          <a:bodyPr lIns="0" rIns="18288" rtlCol="0"/>
          <a:lstStyle>
            <a:lvl1pPr marL="0" marR="34290" indent="0" algn="r">
              <a:buNone/>
              <a:defRPr>
                <a:solidFill>
                  <a:schemeClr val="tx1"/>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pPr rtl="0"/>
            <a:r>
              <a:rPr lang="ja-JP" altLang="en-US" noProof="0"/>
              <a:t>マスター サブタイトルの書式設定</a:t>
            </a:r>
            <a:endParaRPr kumimoji="0" lang="ja-JP" altLang="en-US" noProof="0" dirty="0"/>
          </a:p>
        </p:txBody>
      </p:sp>
      <p:sp>
        <p:nvSpPr>
          <p:cNvPr id="27" name="スライド番号プレースホルダー 26"/>
          <p:cNvSpPr>
            <a:spLocks noGrp="1"/>
          </p:cNvSpPr>
          <p:nvPr>
            <p:ph type="sldNum" sz="quarter" idx="12"/>
          </p:nvPr>
        </p:nvSpPr>
        <p:spPr/>
        <p:txBody>
          <a:bodyPr rtlCol="0"/>
          <a:lstStyle>
            <a:lvl1pPr>
              <a:defRPr sz="1800">
                <a:latin typeface="Yu Gothic UI" panose="020B0500000000000000" pitchFamily="50" charset="-128"/>
                <a:ea typeface="Yu Gothic UI" panose="020B0500000000000000" pitchFamily="50" charset="-128"/>
              </a:defRPr>
            </a:lvl1pPr>
          </a:lstStyle>
          <a:p>
            <a:fld id="{579DC3E3-8F63-4818-8CF8-10C1800B9DAA}" type="slidenum">
              <a:rPr lang="en-US" altLang="ja-JP" smtClean="0"/>
              <a:pPr/>
              <a:t>‹#›</a:t>
            </a:fld>
            <a:endParaRPr lang="en-US" altLang="ja-JP" dirty="0"/>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kumimoji="0" lang="ja-JP" altLang="en-US" noProof="0" dirty="0"/>
          </a:p>
        </p:txBody>
      </p:sp>
      <p:sp>
        <p:nvSpPr>
          <p:cNvPr id="3" name="縦書きテキスト プレースホルダー 2"/>
          <p:cNvSpPr>
            <a:spLocks noGrp="1"/>
          </p:cNvSpPr>
          <p:nvPr>
            <p:ph type="body" orient="vert" idx="1" hasCustomPrompt="1"/>
          </p:nvPr>
        </p:nvSpPr>
        <p:spPr/>
        <p:txBody>
          <a:bodyPr vert="eaVert" rtlCol="0"/>
          <a:lstStyle/>
          <a:p>
            <a:pPr lvl="0" rtl="0" eaLnBrk="1" latinLnBrk="0" hangingPunct="1"/>
            <a:r>
              <a:rPr lang="ja-JP" altLang="en-US" noProof="0" dirty="0"/>
              <a:t>クリックしてマスター テキストのスタイルを編集</a:t>
            </a:r>
          </a:p>
          <a:p>
            <a:pPr lvl="1"/>
            <a:r>
              <a:rPr kumimoji="1" lang="ja-JP" altLang="en-US" noProof="0" dirty="0"/>
              <a:t>第 </a:t>
            </a:r>
            <a:r>
              <a:rPr kumimoji="1" lang="en-US" altLang="ja-JP" noProof="0" dirty="0"/>
              <a:t>2 </a:t>
            </a:r>
            <a:r>
              <a:rPr kumimoji="1" lang="ja-JP" altLang="en-US" noProof="0" dirty="0"/>
              <a:t>レベル</a:t>
            </a:r>
          </a:p>
          <a:p>
            <a:pPr lvl="2"/>
            <a:r>
              <a:rPr kumimoji="1" lang="ja-JP" altLang="en-US" noProof="0" dirty="0"/>
              <a:t>第 </a:t>
            </a:r>
            <a:r>
              <a:rPr kumimoji="1" lang="en-US" altLang="ja-JP" noProof="0" dirty="0"/>
              <a:t>3 </a:t>
            </a:r>
            <a:r>
              <a:rPr kumimoji="1" lang="ja-JP" altLang="en-US" noProof="0" dirty="0"/>
              <a:t>レベル</a:t>
            </a:r>
          </a:p>
          <a:p>
            <a:pPr lvl="3"/>
            <a:r>
              <a:rPr kumimoji="1" lang="ja-JP" altLang="en-US" noProof="0" dirty="0"/>
              <a:t>第 </a:t>
            </a:r>
            <a:r>
              <a:rPr kumimoji="1" lang="en-US" altLang="ja-JP" noProof="0" dirty="0"/>
              <a:t>4 </a:t>
            </a:r>
            <a:r>
              <a:rPr kumimoji="1" lang="ja-JP" altLang="en-US" noProof="0" dirty="0"/>
              <a:t>レベル</a:t>
            </a:r>
          </a:p>
          <a:p>
            <a:pPr lvl="4"/>
            <a:r>
              <a:rPr kumimoji="1" lang="ja-JP" altLang="en-US" noProof="0" dirty="0"/>
              <a:t>第 </a:t>
            </a:r>
            <a:r>
              <a:rPr kumimoji="1" lang="en-US" altLang="ja-JP" noProof="0" dirty="0"/>
              <a:t>5 </a:t>
            </a:r>
            <a:r>
              <a:rPr kumimoji="1" lang="ja-JP" altLang="en-US" noProof="0" dirty="0"/>
              <a:t>レベル</a:t>
            </a:r>
          </a:p>
        </p:txBody>
      </p:sp>
      <p:sp>
        <p:nvSpPr>
          <p:cNvPr id="4" name="日付プレースホルダー 3"/>
          <p:cNvSpPr>
            <a:spLocks noGrp="1"/>
          </p:cNvSpPr>
          <p:nvPr>
            <p:ph type="dt" sz="half" idx="10"/>
          </p:nvPr>
        </p:nvSpPr>
        <p:spPr/>
        <p:txBody>
          <a:bodyPr rtlCol="0"/>
          <a:lstStyle/>
          <a:p>
            <a:pPr rtl="0"/>
            <a:endParaRPr lang="en-US" dirty="0"/>
          </a:p>
        </p:txBody>
      </p:sp>
      <p:sp>
        <p:nvSpPr>
          <p:cNvPr id="5" name="フッター プレースホルダー 4"/>
          <p:cNvSpPr>
            <a:spLocks noGrp="1"/>
          </p:cNvSpPr>
          <p:nvPr>
            <p:ph type="ftr" sz="quarter" idx="11"/>
          </p:nvPr>
        </p:nvSpPr>
        <p:spPr/>
        <p:txBody>
          <a:bodyPr rtlCol="0"/>
          <a:lstStyle/>
          <a:p>
            <a:pPr rtl="0"/>
            <a:endParaRPr lang="ja-JP" altLang="en-US" noProof="0" dirty="0"/>
          </a:p>
        </p:txBody>
      </p:sp>
      <p:sp>
        <p:nvSpPr>
          <p:cNvPr id="6" name="スライド番号プレースホルダー 5"/>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914402"/>
            <a:ext cx="2057400" cy="5211763"/>
          </a:xfrm>
        </p:spPr>
        <p:txBody>
          <a:bodyPr vert="eaVert" rtlCol="0"/>
          <a:lstStyle/>
          <a:p>
            <a:pPr rtl="0"/>
            <a:r>
              <a:rPr lang="ja-JP" altLang="en-US" noProof="0"/>
              <a:t>マスター タイトルの書式設定</a:t>
            </a:r>
            <a:endParaRPr kumimoji="0" lang="ja-JP" altLang="en-US" noProof="0" dirty="0"/>
          </a:p>
        </p:txBody>
      </p:sp>
      <p:sp>
        <p:nvSpPr>
          <p:cNvPr id="3" name="縦書きテキスト プレースホルダー 2"/>
          <p:cNvSpPr>
            <a:spLocks noGrp="1"/>
          </p:cNvSpPr>
          <p:nvPr>
            <p:ph type="body" orient="vert" idx="1" hasCustomPrompt="1"/>
          </p:nvPr>
        </p:nvSpPr>
        <p:spPr>
          <a:xfrm>
            <a:off x="457200" y="914402"/>
            <a:ext cx="6019800" cy="5211763"/>
          </a:xfrm>
        </p:spPr>
        <p:txBody>
          <a:bodyPr vert="eaVert" rtlCol="0"/>
          <a:lstStyle/>
          <a:p>
            <a:pPr lvl="0" rtl="0" eaLnBrk="1" latinLnBrk="0" hangingPunct="1"/>
            <a:r>
              <a:rPr lang="ja-JP" altLang="en-US" noProof="0" dirty="0"/>
              <a:t>クリックしてマスター テキストのスタイルを編集</a:t>
            </a:r>
          </a:p>
          <a:p>
            <a:pPr lvl="1"/>
            <a:r>
              <a:rPr kumimoji="1" lang="ja-JP" altLang="en-US" noProof="0" dirty="0"/>
              <a:t>第 </a:t>
            </a:r>
            <a:r>
              <a:rPr kumimoji="1" lang="en-US" altLang="ja-JP" noProof="0" dirty="0"/>
              <a:t>2 </a:t>
            </a:r>
            <a:r>
              <a:rPr kumimoji="1" lang="ja-JP" altLang="en-US" noProof="0" dirty="0"/>
              <a:t>レベル</a:t>
            </a:r>
          </a:p>
          <a:p>
            <a:pPr lvl="2"/>
            <a:r>
              <a:rPr kumimoji="1" lang="ja-JP" altLang="en-US" noProof="0" dirty="0"/>
              <a:t>第 </a:t>
            </a:r>
            <a:r>
              <a:rPr kumimoji="1" lang="en-US" altLang="ja-JP" noProof="0" dirty="0"/>
              <a:t>3 </a:t>
            </a:r>
            <a:r>
              <a:rPr kumimoji="1" lang="ja-JP" altLang="en-US" noProof="0" dirty="0"/>
              <a:t>レベル</a:t>
            </a:r>
          </a:p>
          <a:p>
            <a:pPr lvl="3"/>
            <a:r>
              <a:rPr kumimoji="1" lang="ja-JP" altLang="en-US" noProof="0" dirty="0"/>
              <a:t>第 </a:t>
            </a:r>
            <a:r>
              <a:rPr kumimoji="1" lang="en-US" altLang="ja-JP" noProof="0" dirty="0"/>
              <a:t>4 </a:t>
            </a:r>
            <a:r>
              <a:rPr kumimoji="1" lang="ja-JP" altLang="en-US" noProof="0" dirty="0"/>
              <a:t>レベル</a:t>
            </a:r>
          </a:p>
          <a:p>
            <a:pPr lvl="4"/>
            <a:r>
              <a:rPr kumimoji="1" lang="ja-JP" altLang="en-US" noProof="0" dirty="0"/>
              <a:t>第 </a:t>
            </a:r>
            <a:r>
              <a:rPr kumimoji="1" lang="en-US" altLang="ja-JP" noProof="0" dirty="0"/>
              <a:t>5 </a:t>
            </a:r>
            <a:r>
              <a:rPr kumimoji="1" lang="ja-JP" altLang="en-US" noProof="0" dirty="0"/>
              <a:t>レベル</a:t>
            </a:r>
          </a:p>
        </p:txBody>
      </p:sp>
      <p:sp>
        <p:nvSpPr>
          <p:cNvPr id="4" name="日付プレースホルダー 3"/>
          <p:cNvSpPr>
            <a:spLocks noGrp="1"/>
          </p:cNvSpPr>
          <p:nvPr>
            <p:ph type="dt" sz="half" idx="10"/>
          </p:nvPr>
        </p:nvSpPr>
        <p:spPr/>
        <p:txBody>
          <a:bodyPr rtlCol="0"/>
          <a:lstStyle/>
          <a:p>
            <a:pPr rtl="0"/>
            <a:endParaRPr lang="en-US" dirty="0"/>
          </a:p>
        </p:txBody>
      </p:sp>
      <p:sp>
        <p:nvSpPr>
          <p:cNvPr id="5" name="フッター プレースホルダー 4"/>
          <p:cNvSpPr>
            <a:spLocks noGrp="1"/>
          </p:cNvSpPr>
          <p:nvPr>
            <p:ph type="ftr" sz="quarter" idx="11"/>
          </p:nvPr>
        </p:nvSpPr>
        <p:spPr/>
        <p:txBody>
          <a:bodyPr rtlCol="0"/>
          <a:lstStyle/>
          <a:p>
            <a:pPr rtl="0"/>
            <a:endParaRPr lang="ja-JP" altLang="en-US" noProof="0" dirty="0"/>
          </a:p>
        </p:txBody>
      </p:sp>
      <p:sp>
        <p:nvSpPr>
          <p:cNvPr id="6" name="スライド番号プレースホルダー 5"/>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kumimoji="0" lang="ja-JP" altLang="en-US" noProof="0" dirty="0"/>
          </a:p>
        </p:txBody>
      </p:sp>
      <p:sp>
        <p:nvSpPr>
          <p:cNvPr id="3" name="コンテンツ プレースホルダー 2"/>
          <p:cNvSpPr>
            <a:spLocks noGrp="1"/>
          </p:cNvSpPr>
          <p:nvPr>
            <p:ph idx="1"/>
          </p:nvPr>
        </p:nvSpPr>
        <p:spPr/>
        <p:txBody>
          <a:bodyPr rtlCol="0">
            <a:normAutofit/>
          </a:bodyPr>
          <a:lstStyle>
            <a:lvl1pPr>
              <a:defRPr sz="2800">
                <a:latin typeface="Meiryo UI" panose="020B0604030504040204" pitchFamily="50" charset="-128"/>
                <a:ea typeface="Meiryo UI" panose="020B0604030504040204" pitchFamily="50" charset="-128"/>
              </a:defRPr>
            </a:lvl1pPr>
            <a:lvl2pPr>
              <a:defRPr sz="2800">
                <a:latin typeface="Meiryo UI" panose="020B0604030504040204" pitchFamily="50" charset="-128"/>
                <a:ea typeface="Meiryo UI" panose="020B0604030504040204" pitchFamily="50" charset="-128"/>
              </a:defRPr>
            </a:lvl2pPr>
            <a:lvl3pPr>
              <a:defRPr sz="2000">
                <a:latin typeface="Meiryo UI" panose="020B0604030504040204" pitchFamily="50" charset="-128"/>
                <a:ea typeface="Meiryo UI" panose="020B0604030504040204" pitchFamily="50" charset="-128"/>
              </a:defRPr>
            </a:lvl3pPr>
            <a:lvl4pPr>
              <a:defRPr sz="2000">
                <a:latin typeface="Meiryo UI" panose="020B0604030504040204" pitchFamily="50" charset="-128"/>
                <a:ea typeface="Meiryo UI" panose="020B0604030504040204" pitchFamily="50" charset="-128"/>
              </a:defRPr>
            </a:lvl4pPr>
            <a:lvl5pPr>
              <a:defRPr sz="2000">
                <a:latin typeface="Meiryo UI" panose="020B0604030504040204" pitchFamily="50" charset="-128"/>
                <a:ea typeface="Meiryo UI" panose="020B0604030504040204" pitchFamily="50" charset="-128"/>
              </a:defRPr>
            </a:lvl5pPr>
          </a:lstStyle>
          <a:p>
            <a:pPr lvl="0" rtl="0" eaLnBrk="1" latinLnBrk="0" hangingPunct="1"/>
            <a:r>
              <a:rPr lang="ja-JP" altLang="en-US" noProof="0" dirty="0"/>
              <a:t>マスター テキストの書式設定</a:t>
            </a:r>
          </a:p>
          <a:p>
            <a:pPr lvl="1" rtl="0" eaLnBrk="1" latinLnBrk="0" hangingPunct="1"/>
            <a:r>
              <a:rPr lang="ja-JP" altLang="en-US" noProof="0" dirty="0"/>
              <a:t>第 </a:t>
            </a:r>
            <a:r>
              <a:rPr lang="en-US" altLang="ja-JP" noProof="0" dirty="0"/>
              <a:t>2 </a:t>
            </a:r>
            <a:r>
              <a:rPr lang="ja-JP" altLang="en-US" noProof="0" dirty="0"/>
              <a:t>レベル</a:t>
            </a:r>
          </a:p>
          <a:p>
            <a:pPr lvl="2" rtl="0" eaLnBrk="1" latinLnBrk="0" hangingPunct="1"/>
            <a:r>
              <a:rPr lang="ja-JP" altLang="en-US" noProof="0" dirty="0"/>
              <a:t>第 </a:t>
            </a:r>
            <a:r>
              <a:rPr lang="en-US" altLang="ja-JP" noProof="0" dirty="0"/>
              <a:t>3 </a:t>
            </a:r>
            <a:r>
              <a:rPr lang="ja-JP" altLang="en-US" noProof="0" dirty="0"/>
              <a:t>レベル</a:t>
            </a:r>
          </a:p>
          <a:p>
            <a:pPr lvl="3" rtl="0" eaLnBrk="1" latinLnBrk="0" hangingPunct="1"/>
            <a:r>
              <a:rPr lang="ja-JP" altLang="en-US" noProof="0" dirty="0"/>
              <a:t>第 </a:t>
            </a:r>
            <a:r>
              <a:rPr lang="en-US" altLang="ja-JP" noProof="0" dirty="0"/>
              <a:t>4 </a:t>
            </a:r>
            <a:r>
              <a:rPr lang="ja-JP" altLang="en-US" noProof="0" dirty="0"/>
              <a:t>レベル</a:t>
            </a:r>
          </a:p>
          <a:p>
            <a:pPr lvl="4" rtl="0" eaLnBrk="1" latinLnBrk="0" hangingPunct="1"/>
            <a:r>
              <a:rPr lang="ja-JP" altLang="en-US" noProof="0" dirty="0"/>
              <a:t>第 </a:t>
            </a:r>
            <a:r>
              <a:rPr lang="en-US" altLang="ja-JP" noProof="0" dirty="0"/>
              <a:t>5 </a:t>
            </a:r>
            <a:r>
              <a:rPr lang="ja-JP" altLang="en-US" noProof="0" dirty="0"/>
              <a:t>レベル</a:t>
            </a:r>
            <a:endParaRPr kumimoji="0" lang="ja-JP" altLang="en-US" noProof="0" dirty="0"/>
          </a:p>
        </p:txBody>
      </p:sp>
      <p:sp>
        <p:nvSpPr>
          <p:cNvPr id="4" name="日付プレースホルダー 3"/>
          <p:cNvSpPr>
            <a:spLocks noGrp="1"/>
          </p:cNvSpPr>
          <p:nvPr>
            <p:ph type="dt" sz="half" idx="10"/>
          </p:nvPr>
        </p:nvSpPr>
        <p:spPr/>
        <p:txBody>
          <a:bodyPr rtlCol="0"/>
          <a:lstStyle/>
          <a:p>
            <a:pPr rtl="0"/>
            <a:endParaRPr lang="en-US" dirty="0"/>
          </a:p>
        </p:txBody>
      </p:sp>
      <p:sp>
        <p:nvSpPr>
          <p:cNvPr id="5" name="フッター プレースホルダー 4"/>
          <p:cNvSpPr>
            <a:spLocks noGrp="1"/>
          </p:cNvSpPr>
          <p:nvPr>
            <p:ph type="ftr" sz="quarter" idx="11"/>
          </p:nvPr>
        </p:nvSpPr>
        <p:spPr/>
        <p:txBody>
          <a:bodyPr rtlCol="0"/>
          <a:lstStyle/>
          <a:p>
            <a:pPr rtl="0"/>
            <a:endParaRPr lang="ja-JP" altLang="en-US" noProof="0" dirty="0"/>
          </a:p>
        </p:txBody>
      </p:sp>
      <p:sp>
        <p:nvSpPr>
          <p:cNvPr id="6" name="スライド番号プレースホルダー 5"/>
          <p:cNvSpPr>
            <a:spLocks noGrp="1"/>
          </p:cNvSpPr>
          <p:nvPr>
            <p:ph type="sldNum" sz="quarter" idx="12"/>
          </p:nvPr>
        </p:nvSpPr>
        <p:spPr/>
        <p:txBody>
          <a:bodyPr rtlCol="0"/>
          <a:lstStyle>
            <a:lvl1pPr>
              <a:defRPr sz="2400">
                <a:latin typeface="Consolas" panose="020B0609020204030204" pitchFamily="49" charset="0"/>
              </a:defRPr>
            </a:lvl1pPr>
          </a:lstStyle>
          <a:p>
            <a:fld id="{401CF334-2D5C-4859-84A6-CA7E6E43FAEB}" type="slidenum">
              <a:rPr lang="en-US" altLang="ja-JP" smtClean="0"/>
              <a:pPr/>
              <a:t>‹#›</a:t>
            </a:fld>
            <a:endParaRPr lang="ja-JP" altLang="en-US" dirty="0"/>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spTree>
      <p:nvGrpSpPr>
        <p:cNvPr id="1" name=""/>
        <p:cNvGrpSpPr/>
        <p:nvPr/>
      </p:nvGrpSpPr>
      <p:grpSpPr>
        <a:xfrm>
          <a:off x="0" y="0"/>
          <a:ext cx="0" cy="0"/>
          <a:chOff x="0" y="0"/>
          <a:chExt cx="0" cy="0"/>
        </a:xfrm>
      </p:grpSpPr>
      <p:sp>
        <p:nvSpPr>
          <p:cNvPr id="2" name="タイトル 1"/>
          <p:cNvSpPr>
            <a:spLocks noGrp="1"/>
          </p:cNvSpPr>
          <p:nvPr>
            <p:ph type="title"/>
          </p:nvPr>
        </p:nvSpPr>
        <p:spPr>
          <a:xfrm>
            <a:off x="530352" y="1316736"/>
            <a:ext cx="7772400" cy="1362456"/>
          </a:xfrm>
          <a:ln>
            <a:noFill/>
          </a:ln>
        </p:spPr>
        <p:txBody>
          <a:bodyPr vert="horz" tIns="0" bIns="0" rtlCol="0" anchor="b">
            <a:noAutofit/>
            <a:scene3d>
              <a:camera prst="orthographicFront"/>
              <a:lightRig rig="freezing" dir="t">
                <a:rot lat="0" lon="0" rev="5640000"/>
              </a:lightRig>
            </a:scene3d>
            <a:sp3d prstMaterial="flat">
              <a:bevelT w="38100" h="38100"/>
            </a:sp3d>
          </a:bodyPr>
          <a:lstStyle>
            <a:lvl1pPr algn="l" rtl="0">
              <a:spcBef>
                <a:spcPct val="0"/>
              </a:spcBef>
              <a:buNone/>
              <a:defRPr lang="en-US" sz="4200" b="1" cap="none" baseline="0" dirty="0">
                <a:ln w="635">
                  <a:noFill/>
                </a:ln>
                <a:solidFill>
                  <a:schemeClr val="tx2"/>
                </a:solidFill>
                <a:effectLst/>
                <a:latin typeface="Meiryo UI" panose="020B0604030504040204" pitchFamily="50" charset="-128"/>
                <a:ea typeface="Meiryo UI" panose="020B0604030504040204" pitchFamily="50" charset="-128"/>
                <a:cs typeface="+mj-cs"/>
              </a:defRPr>
            </a:lvl1pPr>
          </a:lstStyle>
          <a:p>
            <a:pPr rtl="0"/>
            <a:r>
              <a:rPr lang="ja-JP" altLang="en-US" noProof="0"/>
              <a:t>マスター タイトルの書式設定</a:t>
            </a:r>
            <a:endParaRPr kumimoji="0" lang="ja-JP" altLang="en-US" noProof="0" dirty="0"/>
          </a:p>
        </p:txBody>
      </p:sp>
      <p:sp>
        <p:nvSpPr>
          <p:cNvPr id="3" name="テキスト プレースホルダー 2"/>
          <p:cNvSpPr>
            <a:spLocks noGrp="1"/>
          </p:cNvSpPr>
          <p:nvPr>
            <p:ph type="body" idx="1"/>
          </p:nvPr>
        </p:nvSpPr>
        <p:spPr>
          <a:xfrm>
            <a:off x="530352" y="2704664"/>
            <a:ext cx="7772400" cy="1509712"/>
          </a:xfrm>
        </p:spPr>
        <p:txBody>
          <a:bodyPr lIns="45720" rIns="45720" rtlCol="0" anchor="t"/>
          <a:lstStyle>
            <a:lvl1pPr marL="0" indent="0">
              <a:buNone/>
              <a:defRPr sz="1650">
                <a:solidFill>
                  <a:schemeClr val="tx1"/>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lstStyle>
          <a:p>
            <a:pPr lvl="0" rtl="0" eaLnBrk="1" latinLnBrk="0" hangingPunct="1"/>
            <a:r>
              <a:rPr lang="ja-JP" altLang="en-US" noProof="0"/>
              <a:t>マスター テキストの書式設定</a:t>
            </a:r>
          </a:p>
        </p:txBody>
      </p:sp>
      <p:sp>
        <p:nvSpPr>
          <p:cNvPr id="4" name="日付プレースホルダー 3"/>
          <p:cNvSpPr>
            <a:spLocks noGrp="1"/>
          </p:cNvSpPr>
          <p:nvPr>
            <p:ph type="dt" sz="half" idx="10"/>
          </p:nvPr>
        </p:nvSpPr>
        <p:spPr/>
        <p:txBody>
          <a:bodyPr rtlCol="0"/>
          <a:lstStyle/>
          <a:p>
            <a:pPr rtl="0"/>
            <a:endParaRPr lang="en-US" dirty="0"/>
          </a:p>
        </p:txBody>
      </p:sp>
      <p:sp>
        <p:nvSpPr>
          <p:cNvPr id="5" name="フッター プレースホルダー 4"/>
          <p:cNvSpPr>
            <a:spLocks noGrp="1"/>
          </p:cNvSpPr>
          <p:nvPr>
            <p:ph type="ftr" sz="quarter" idx="11"/>
          </p:nvPr>
        </p:nvSpPr>
        <p:spPr/>
        <p:txBody>
          <a:bodyPr rtlCol="0"/>
          <a:lstStyle/>
          <a:p>
            <a:pPr rtl="0"/>
            <a:endParaRPr lang="ja-JP" altLang="en-US" noProof="0" dirty="0"/>
          </a:p>
        </p:txBody>
      </p:sp>
      <p:sp>
        <p:nvSpPr>
          <p:cNvPr id="6" name="スライド番号プレースホルダー 5"/>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段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704088"/>
            <a:ext cx="8229600" cy="1143000"/>
          </a:xfrm>
        </p:spPr>
        <p:txBody>
          <a:bodyPr rtlCol="0"/>
          <a:lstStyle/>
          <a:p>
            <a:pPr rtl="0"/>
            <a:r>
              <a:rPr lang="ja-JP" altLang="en-US" noProof="0"/>
              <a:t>マスター タイトルの書式設定</a:t>
            </a:r>
            <a:endParaRPr kumimoji="0" lang="ja-JP" altLang="en-US" noProof="0" dirty="0"/>
          </a:p>
        </p:txBody>
      </p:sp>
      <p:sp>
        <p:nvSpPr>
          <p:cNvPr id="3" name="コンテンツ プレースホルダー 2"/>
          <p:cNvSpPr>
            <a:spLocks noGrp="1"/>
          </p:cNvSpPr>
          <p:nvPr>
            <p:ph sz="half" idx="1"/>
          </p:nvPr>
        </p:nvSpPr>
        <p:spPr>
          <a:xfrm>
            <a:off x="457200" y="1920085"/>
            <a:ext cx="4038600" cy="4434840"/>
          </a:xfrm>
        </p:spPr>
        <p:txBody>
          <a:bodyPr rtlCol="0"/>
          <a:lstStyle>
            <a:lvl1pPr>
              <a:defRPr sz="1950"/>
            </a:lvl1pPr>
            <a:lvl2pPr>
              <a:defRPr sz="1800"/>
            </a:lvl2pPr>
            <a:lvl3pPr>
              <a:defRPr sz="1500"/>
            </a:lvl3pPr>
            <a:lvl4pPr>
              <a:defRPr sz="1350"/>
            </a:lvl4pPr>
            <a:lvl5pPr>
              <a:defRPr sz="1350"/>
            </a:lvl5pPr>
          </a:lstStyle>
          <a:p>
            <a:pPr lvl="0" rtl="0" eaLnBrk="1" latinLnBrk="0" hangingPunct="1"/>
            <a:r>
              <a:rPr lang="ja-JP" altLang="en-US" noProof="0"/>
              <a:t>マスター テキストの書式設定</a:t>
            </a:r>
          </a:p>
          <a:p>
            <a:pPr lvl="1" rtl="0" eaLnBrk="1" latinLnBrk="0" hangingPunct="1"/>
            <a:r>
              <a:rPr lang="ja-JP" altLang="en-US" noProof="0"/>
              <a:t>第 </a:t>
            </a:r>
            <a:r>
              <a:rPr lang="en-US" altLang="ja-JP" noProof="0"/>
              <a:t>2 </a:t>
            </a:r>
            <a:r>
              <a:rPr lang="ja-JP" altLang="en-US" noProof="0"/>
              <a:t>レベル</a:t>
            </a:r>
          </a:p>
          <a:p>
            <a:pPr lvl="2" rtl="0" eaLnBrk="1" latinLnBrk="0" hangingPunct="1"/>
            <a:r>
              <a:rPr lang="ja-JP" altLang="en-US" noProof="0"/>
              <a:t>第 </a:t>
            </a:r>
            <a:r>
              <a:rPr lang="en-US" altLang="ja-JP" noProof="0"/>
              <a:t>3 </a:t>
            </a:r>
            <a:r>
              <a:rPr lang="ja-JP" altLang="en-US" noProof="0"/>
              <a:t>レベル</a:t>
            </a:r>
          </a:p>
          <a:p>
            <a:pPr lvl="3" rtl="0" eaLnBrk="1" latinLnBrk="0" hangingPunct="1"/>
            <a:r>
              <a:rPr lang="ja-JP" altLang="en-US" noProof="0"/>
              <a:t>第 </a:t>
            </a:r>
            <a:r>
              <a:rPr lang="en-US" altLang="ja-JP" noProof="0"/>
              <a:t>4 </a:t>
            </a:r>
            <a:r>
              <a:rPr lang="ja-JP" altLang="en-US" noProof="0"/>
              <a:t>レベル</a:t>
            </a:r>
          </a:p>
          <a:p>
            <a:pPr lvl="4" rtl="0" eaLnBrk="1" latinLnBrk="0" hangingPunct="1"/>
            <a:r>
              <a:rPr lang="ja-JP" altLang="en-US" noProof="0"/>
              <a:t>第 </a:t>
            </a:r>
            <a:r>
              <a:rPr lang="en-US" altLang="ja-JP" noProof="0"/>
              <a:t>5 </a:t>
            </a:r>
            <a:r>
              <a:rPr lang="ja-JP" altLang="en-US" noProof="0"/>
              <a:t>レベル</a:t>
            </a:r>
            <a:endParaRPr kumimoji="0" lang="ja-JP" altLang="en-US" noProof="0" dirty="0"/>
          </a:p>
        </p:txBody>
      </p:sp>
      <p:sp>
        <p:nvSpPr>
          <p:cNvPr id="4" name="コンテンツ プレースホルダー 3"/>
          <p:cNvSpPr>
            <a:spLocks noGrp="1"/>
          </p:cNvSpPr>
          <p:nvPr>
            <p:ph sz="half" idx="2"/>
          </p:nvPr>
        </p:nvSpPr>
        <p:spPr>
          <a:xfrm>
            <a:off x="4648200" y="1920085"/>
            <a:ext cx="4038600" cy="4434840"/>
          </a:xfrm>
        </p:spPr>
        <p:txBody>
          <a:bodyPr rtlCol="0"/>
          <a:lstStyle>
            <a:lvl1pPr>
              <a:defRPr sz="1950"/>
            </a:lvl1pPr>
            <a:lvl2pPr>
              <a:defRPr sz="1800"/>
            </a:lvl2pPr>
            <a:lvl3pPr>
              <a:defRPr sz="1500"/>
            </a:lvl3pPr>
            <a:lvl4pPr>
              <a:defRPr sz="1350"/>
            </a:lvl4pPr>
            <a:lvl5pPr>
              <a:defRPr sz="1350"/>
            </a:lvl5pPr>
          </a:lstStyle>
          <a:p>
            <a:pPr lvl="0" rtl="0" eaLnBrk="1" latinLnBrk="0" hangingPunct="1"/>
            <a:r>
              <a:rPr lang="ja-JP" altLang="en-US" noProof="0"/>
              <a:t>マスター テキストの書式設定</a:t>
            </a:r>
          </a:p>
          <a:p>
            <a:pPr lvl="1" rtl="0" eaLnBrk="1" latinLnBrk="0" hangingPunct="1"/>
            <a:r>
              <a:rPr lang="ja-JP" altLang="en-US" noProof="0"/>
              <a:t>第 </a:t>
            </a:r>
            <a:r>
              <a:rPr lang="en-US" altLang="ja-JP" noProof="0"/>
              <a:t>2 </a:t>
            </a:r>
            <a:r>
              <a:rPr lang="ja-JP" altLang="en-US" noProof="0"/>
              <a:t>レベル</a:t>
            </a:r>
          </a:p>
          <a:p>
            <a:pPr lvl="2" rtl="0" eaLnBrk="1" latinLnBrk="0" hangingPunct="1"/>
            <a:r>
              <a:rPr lang="ja-JP" altLang="en-US" noProof="0"/>
              <a:t>第 </a:t>
            </a:r>
            <a:r>
              <a:rPr lang="en-US" altLang="ja-JP" noProof="0"/>
              <a:t>3 </a:t>
            </a:r>
            <a:r>
              <a:rPr lang="ja-JP" altLang="en-US" noProof="0"/>
              <a:t>レベル</a:t>
            </a:r>
          </a:p>
          <a:p>
            <a:pPr lvl="3" rtl="0" eaLnBrk="1" latinLnBrk="0" hangingPunct="1"/>
            <a:r>
              <a:rPr lang="ja-JP" altLang="en-US" noProof="0"/>
              <a:t>第 </a:t>
            </a:r>
            <a:r>
              <a:rPr lang="en-US" altLang="ja-JP" noProof="0"/>
              <a:t>4 </a:t>
            </a:r>
            <a:r>
              <a:rPr lang="ja-JP" altLang="en-US" noProof="0"/>
              <a:t>レベル</a:t>
            </a:r>
          </a:p>
          <a:p>
            <a:pPr lvl="4" rtl="0" eaLnBrk="1" latinLnBrk="0" hangingPunct="1"/>
            <a:r>
              <a:rPr lang="ja-JP" altLang="en-US" noProof="0"/>
              <a:t>第 </a:t>
            </a:r>
            <a:r>
              <a:rPr lang="en-US" altLang="ja-JP" noProof="0"/>
              <a:t>5 </a:t>
            </a:r>
            <a:r>
              <a:rPr lang="ja-JP" altLang="en-US" noProof="0"/>
              <a:t>レベル</a:t>
            </a:r>
            <a:endParaRPr kumimoji="0" lang="ja-JP" altLang="en-US" noProof="0" dirty="0"/>
          </a:p>
        </p:txBody>
      </p:sp>
      <p:sp>
        <p:nvSpPr>
          <p:cNvPr id="5" name="日付プレースホルダー 4"/>
          <p:cNvSpPr>
            <a:spLocks noGrp="1"/>
          </p:cNvSpPr>
          <p:nvPr>
            <p:ph type="dt" sz="half" idx="10"/>
          </p:nvPr>
        </p:nvSpPr>
        <p:spPr/>
        <p:txBody>
          <a:bodyPr rtlCol="0"/>
          <a:lstStyle/>
          <a:p>
            <a:pPr rtl="0"/>
            <a:endParaRPr lang="en-US" dirty="0"/>
          </a:p>
        </p:txBody>
      </p:sp>
      <p:sp>
        <p:nvSpPr>
          <p:cNvPr id="6" name="フッター プレースホルダー 5"/>
          <p:cNvSpPr>
            <a:spLocks noGrp="1"/>
          </p:cNvSpPr>
          <p:nvPr>
            <p:ph type="ftr" sz="quarter" idx="11"/>
          </p:nvPr>
        </p:nvSpPr>
        <p:spPr/>
        <p:txBody>
          <a:bodyPr rtlCol="0"/>
          <a:lstStyle/>
          <a:p>
            <a:pPr rtl="0"/>
            <a:endParaRPr lang="ja-JP" altLang="en-US" noProof="0" dirty="0"/>
          </a:p>
        </p:txBody>
      </p:sp>
      <p:sp>
        <p:nvSpPr>
          <p:cNvPr id="7" name="スライド番号プレースホルダー 6"/>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704088"/>
            <a:ext cx="8229600" cy="1143000"/>
          </a:xfrm>
        </p:spPr>
        <p:txBody>
          <a:bodyPr tIns="45720" rtlCol="0" anchor="b"/>
          <a:lstStyle>
            <a:lvl1pPr>
              <a:defRPr/>
            </a:lvl1pPr>
          </a:lstStyle>
          <a:p>
            <a:pPr rtl="0"/>
            <a:r>
              <a:rPr lang="ja-JP" altLang="en-US"/>
              <a:t>マスター タイトルの書式設定</a:t>
            </a:r>
            <a:endParaRPr kumimoji="0" lang="en-US" dirty="0"/>
          </a:p>
        </p:txBody>
      </p:sp>
      <p:sp>
        <p:nvSpPr>
          <p:cNvPr id="3" name="テキスト プレースホルダー 2"/>
          <p:cNvSpPr>
            <a:spLocks noGrp="1"/>
          </p:cNvSpPr>
          <p:nvPr>
            <p:ph type="body" idx="1"/>
          </p:nvPr>
        </p:nvSpPr>
        <p:spPr>
          <a:xfrm>
            <a:off x="457200" y="1855248"/>
            <a:ext cx="4040188" cy="659352"/>
          </a:xfrm>
        </p:spPr>
        <p:txBody>
          <a:bodyPr lIns="45720" tIns="0" rIns="45720" bIns="0" rtlCol="0" anchor="ctr">
            <a:noAutofit/>
          </a:bodyPr>
          <a:lstStyle>
            <a:lvl1pPr marL="0" indent="0">
              <a:buNone/>
              <a:defRPr sz="1800" b="1" cap="none" baseline="0">
                <a:solidFill>
                  <a:schemeClr val="tx1"/>
                </a:solidFill>
                <a:effectLst/>
              </a:defRPr>
            </a:lvl1pPr>
            <a:lvl2pPr>
              <a:buNone/>
              <a:defRPr sz="1500" b="1"/>
            </a:lvl2pPr>
            <a:lvl3pPr>
              <a:buNone/>
              <a:defRPr sz="1350" b="1"/>
            </a:lvl3pPr>
            <a:lvl4pPr>
              <a:buNone/>
              <a:defRPr sz="1200" b="1"/>
            </a:lvl4pPr>
            <a:lvl5pPr>
              <a:buNone/>
              <a:defRPr sz="1200" b="1"/>
            </a:lvl5pPr>
          </a:lstStyle>
          <a:p>
            <a:pPr lvl="0" rtl="0" eaLnBrk="1" latinLnBrk="0" hangingPunct="1"/>
            <a:r>
              <a:rPr lang="ja-JP" altLang="en-US"/>
              <a:t>マスター テキストの書式設定</a:t>
            </a:r>
          </a:p>
        </p:txBody>
      </p:sp>
      <p:sp>
        <p:nvSpPr>
          <p:cNvPr id="5" name="コンテンツ プレースホルダー 4"/>
          <p:cNvSpPr>
            <a:spLocks noGrp="1"/>
          </p:cNvSpPr>
          <p:nvPr>
            <p:ph sz="quarter" idx="2"/>
          </p:nvPr>
        </p:nvSpPr>
        <p:spPr>
          <a:xfrm>
            <a:off x="457200" y="2514600"/>
            <a:ext cx="4040188" cy="3845720"/>
          </a:xfrm>
        </p:spPr>
        <p:txBody>
          <a:bodyPr tIns="0" rtlCol="0"/>
          <a:lstStyle>
            <a:lvl1pPr>
              <a:defRPr sz="1650"/>
            </a:lvl1pPr>
            <a:lvl2pPr>
              <a:defRPr sz="1500"/>
            </a:lvl2pPr>
            <a:lvl3pPr>
              <a:defRPr sz="1350"/>
            </a:lvl3pPr>
            <a:lvl4pPr>
              <a:defRPr sz="1200"/>
            </a:lvl4pPr>
            <a:lvl5pPr>
              <a:defRPr sz="1200"/>
            </a:lvl5pPr>
          </a:lstStyle>
          <a:p>
            <a:pPr lvl="0" rtl="0" eaLnBrk="1" latinLnBrk="0" hangingPunct="1"/>
            <a:r>
              <a:rPr lang="ja-JP" altLang="en-US"/>
              <a:t>マスター テキストの書式設定</a:t>
            </a:r>
          </a:p>
          <a:p>
            <a:pPr lvl="1" rtl="0" eaLnBrk="1" latinLnBrk="0" hangingPunct="1"/>
            <a:r>
              <a:rPr lang="ja-JP" altLang="en-US"/>
              <a:t>第 </a:t>
            </a:r>
            <a:r>
              <a:rPr lang="en-US" altLang="ja-JP"/>
              <a:t>2 </a:t>
            </a:r>
            <a:r>
              <a:rPr lang="ja-JP" altLang="en-US"/>
              <a:t>レベル</a:t>
            </a:r>
          </a:p>
          <a:p>
            <a:pPr lvl="2" rtl="0" eaLnBrk="1" latinLnBrk="0" hangingPunct="1"/>
            <a:r>
              <a:rPr lang="ja-JP" altLang="en-US"/>
              <a:t>第 </a:t>
            </a:r>
            <a:r>
              <a:rPr lang="en-US" altLang="ja-JP"/>
              <a:t>3 </a:t>
            </a:r>
            <a:r>
              <a:rPr lang="ja-JP" altLang="en-US"/>
              <a:t>レベル</a:t>
            </a:r>
          </a:p>
          <a:p>
            <a:pPr lvl="3" rtl="0" eaLnBrk="1" latinLnBrk="0" hangingPunct="1"/>
            <a:r>
              <a:rPr lang="ja-JP" altLang="en-US"/>
              <a:t>第 </a:t>
            </a:r>
            <a:r>
              <a:rPr lang="en-US" altLang="ja-JP"/>
              <a:t>4 </a:t>
            </a:r>
            <a:r>
              <a:rPr lang="ja-JP" altLang="en-US"/>
              <a:t>レベル</a:t>
            </a:r>
          </a:p>
          <a:p>
            <a:pPr lvl="4" rtl="0" eaLnBrk="1" latinLnBrk="0" hangingPunct="1"/>
            <a:r>
              <a:rPr lang="ja-JP" altLang="en-US"/>
              <a:t>第 </a:t>
            </a:r>
            <a:r>
              <a:rPr lang="en-US" altLang="ja-JP"/>
              <a:t>5 </a:t>
            </a:r>
            <a:r>
              <a:rPr lang="ja-JP" altLang="en-US"/>
              <a:t>レベル</a:t>
            </a:r>
            <a:endParaRPr kumimoji="0" lang="en-US" dirty="0"/>
          </a:p>
        </p:txBody>
      </p:sp>
      <p:sp>
        <p:nvSpPr>
          <p:cNvPr id="4" name="テキスト プレースホルダー 3"/>
          <p:cNvSpPr>
            <a:spLocks noGrp="1"/>
          </p:cNvSpPr>
          <p:nvPr>
            <p:ph type="body" sz="half" idx="3"/>
          </p:nvPr>
        </p:nvSpPr>
        <p:spPr>
          <a:xfrm>
            <a:off x="4645026" y="1859759"/>
            <a:ext cx="4041775" cy="654843"/>
          </a:xfrm>
        </p:spPr>
        <p:txBody>
          <a:bodyPr lIns="45720" tIns="0" rIns="45720" bIns="0" rtlCol="0" anchor="ctr"/>
          <a:lstStyle>
            <a:lvl1pPr marL="0" indent="0">
              <a:buNone/>
              <a:defRPr sz="1800" b="1" cap="none" baseline="0">
                <a:solidFill>
                  <a:schemeClr val="tx1"/>
                </a:solidFill>
                <a:effectLst/>
              </a:defRPr>
            </a:lvl1pPr>
            <a:lvl2pPr>
              <a:buNone/>
              <a:defRPr sz="1500" b="1"/>
            </a:lvl2pPr>
            <a:lvl3pPr>
              <a:buNone/>
              <a:defRPr sz="1350" b="1"/>
            </a:lvl3pPr>
            <a:lvl4pPr>
              <a:buNone/>
              <a:defRPr sz="1200" b="1"/>
            </a:lvl4pPr>
            <a:lvl5pPr>
              <a:buNone/>
              <a:defRPr sz="1200" b="1"/>
            </a:lvl5pPr>
          </a:lstStyle>
          <a:p>
            <a:pPr lvl="0" rtl="0" eaLnBrk="1" latinLnBrk="0" hangingPunct="1"/>
            <a:r>
              <a:rPr lang="ja-JP" altLang="en-US"/>
              <a:t>マスター テキストの書式設定</a:t>
            </a:r>
          </a:p>
        </p:txBody>
      </p:sp>
      <p:sp>
        <p:nvSpPr>
          <p:cNvPr id="6" name="コンテンツ プレースホルダー 5"/>
          <p:cNvSpPr>
            <a:spLocks noGrp="1"/>
          </p:cNvSpPr>
          <p:nvPr>
            <p:ph sz="quarter" idx="4"/>
          </p:nvPr>
        </p:nvSpPr>
        <p:spPr>
          <a:xfrm>
            <a:off x="4645026" y="2514600"/>
            <a:ext cx="4041775" cy="3845720"/>
          </a:xfrm>
        </p:spPr>
        <p:txBody>
          <a:bodyPr tIns="0" rtlCol="0"/>
          <a:lstStyle>
            <a:lvl1pPr>
              <a:defRPr sz="1650"/>
            </a:lvl1pPr>
            <a:lvl2pPr>
              <a:defRPr sz="1500"/>
            </a:lvl2pPr>
            <a:lvl3pPr>
              <a:defRPr sz="1350"/>
            </a:lvl3pPr>
            <a:lvl4pPr>
              <a:defRPr sz="1200"/>
            </a:lvl4pPr>
            <a:lvl5pPr>
              <a:defRPr sz="1200"/>
            </a:lvl5pPr>
          </a:lstStyle>
          <a:p>
            <a:pPr lvl="0" rtl="0" eaLnBrk="1" latinLnBrk="0" hangingPunct="1"/>
            <a:r>
              <a:rPr lang="ja-JP" altLang="en-US"/>
              <a:t>マスター テキストの書式設定</a:t>
            </a:r>
          </a:p>
          <a:p>
            <a:pPr lvl="1" rtl="0" eaLnBrk="1" latinLnBrk="0" hangingPunct="1"/>
            <a:r>
              <a:rPr lang="ja-JP" altLang="en-US"/>
              <a:t>第 </a:t>
            </a:r>
            <a:r>
              <a:rPr lang="en-US" altLang="ja-JP"/>
              <a:t>2 </a:t>
            </a:r>
            <a:r>
              <a:rPr lang="ja-JP" altLang="en-US"/>
              <a:t>レベル</a:t>
            </a:r>
          </a:p>
          <a:p>
            <a:pPr lvl="2" rtl="0" eaLnBrk="1" latinLnBrk="0" hangingPunct="1"/>
            <a:r>
              <a:rPr lang="ja-JP" altLang="en-US"/>
              <a:t>第 </a:t>
            </a:r>
            <a:r>
              <a:rPr lang="en-US" altLang="ja-JP"/>
              <a:t>3 </a:t>
            </a:r>
            <a:r>
              <a:rPr lang="ja-JP" altLang="en-US"/>
              <a:t>レベル</a:t>
            </a:r>
          </a:p>
          <a:p>
            <a:pPr lvl="3" rtl="0" eaLnBrk="1" latinLnBrk="0" hangingPunct="1"/>
            <a:r>
              <a:rPr lang="ja-JP" altLang="en-US"/>
              <a:t>第 </a:t>
            </a:r>
            <a:r>
              <a:rPr lang="en-US" altLang="ja-JP"/>
              <a:t>4 </a:t>
            </a:r>
            <a:r>
              <a:rPr lang="ja-JP" altLang="en-US"/>
              <a:t>レベル</a:t>
            </a:r>
          </a:p>
          <a:p>
            <a:pPr lvl="4" rtl="0" eaLnBrk="1" latinLnBrk="0" hangingPunct="1"/>
            <a:r>
              <a:rPr lang="ja-JP" altLang="en-US"/>
              <a:t>第 </a:t>
            </a:r>
            <a:r>
              <a:rPr lang="en-US" altLang="ja-JP"/>
              <a:t>5 </a:t>
            </a:r>
            <a:r>
              <a:rPr lang="ja-JP" altLang="en-US"/>
              <a:t>レベル</a:t>
            </a:r>
            <a:endParaRPr kumimoji="0" lang="en-US" dirty="0"/>
          </a:p>
        </p:txBody>
      </p:sp>
      <p:sp>
        <p:nvSpPr>
          <p:cNvPr id="7" name="日付プレースホルダー 6"/>
          <p:cNvSpPr>
            <a:spLocks noGrp="1"/>
          </p:cNvSpPr>
          <p:nvPr>
            <p:ph type="dt" sz="half" idx="10"/>
          </p:nvPr>
        </p:nvSpPr>
        <p:spPr/>
        <p:txBody>
          <a:bodyPr rtlCol="0"/>
          <a:lstStyle/>
          <a:p>
            <a:pPr rtl="0"/>
            <a:endParaRPr lang="en-US" dirty="0"/>
          </a:p>
        </p:txBody>
      </p:sp>
      <p:sp>
        <p:nvSpPr>
          <p:cNvPr id="8" name="フッター プレースホルダー 7"/>
          <p:cNvSpPr>
            <a:spLocks noGrp="1"/>
          </p:cNvSpPr>
          <p:nvPr>
            <p:ph type="ftr" sz="quarter" idx="11"/>
          </p:nvPr>
        </p:nvSpPr>
        <p:spPr/>
        <p:txBody>
          <a:bodyPr rtlCol="0"/>
          <a:lstStyle/>
          <a:p>
            <a:pPr rtl="0"/>
            <a:endParaRPr lang="en-US" dirty="0"/>
          </a:p>
        </p:txBody>
      </p:sp>
      <p:sp>
        <p:nvSpPr>
          <p:cNvPr id="9" name="スライド番号プレースホルダー 8"/>
          <p:cNvSpPr>
            <a:spLocks noGrp="1"/>
          </p:cNvSpPr>
          <p:nvPr>
            <p:ph type="sldNum" sz="quarter" idx="12"/>
          </p:nvPr>
        </p:nvSpPr>
        <p:spPr/>
        <p:txBody>
          <a:bodyPr rtlCol="0"/>
          <a:lstStyle/>
          <a:p>
            <a:pPr rtl="0"/>
            <a:fld id="{401CF334-2D5C-4859-84A6-CA7E6E43FAEB}" type="slidenum">
              <a:rPr lang="en-US" smtClean="0"/>
              <a:t>‹#›</a:t>
            </a:fld>
            <a:endParaRPr lang="en-US" dirty="0"/>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704088"/>
            <a:ext cx="8305800" cy="1143000"/>
          </a:xfrm>
        </p:spPr>
        <p:txBody>
          <a:bodyPr vert="horz" tIns="45720" bIns="0" rtlCol="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3750" b="0">
                <a:ln>
                  <a:noFill/>
                </a:ln>
                <a:solidFill>
                  <a:schemeClr val="tx2"/>
                </a:solidFill>
                <a:effectLst/>
                <a:latin typeface="Meiryo UI" panose="020B0604030504040204" pitchFamily="50" charset="-128"/>
                <a:ea typeface="Meiryo UI" panose="020B0604030504040204" pitchFamily="50" charset="-128"/>
                <a:cs typeface="+mj-cs"/>
              </a:defRPr>
            </a:lvl1pPr>
          </a:lstStyle>
          <a:p>
            <a:pPr rtl="0"/>
            <a:r>
              <a:rPr lang="ja-JP" altLang="en-US" noProof="0"/>
              <a:t>マスター タイトルの書式設定</a:t>
            </a:r>
            <a:endParaRPr kumimoji="0" lang="ja-JP" altLang="en-US" noProof="0" dirty="0"/>
          </a:p>
        </p:txBody>
      </p:sp>
      <p:sp>
        <p:nvSpPr>
          <p:cNvPr id="3" name="日付プレースホルダー 2"/>
          <p:cNvSpPr>
            <a:spLocks noGrp="1"/>
          </p:cNvSpPr>
          <p:nvPr>
            <p:ph type="dt" sz="half" idx="10"/>
          </p:nvPr>
        </p:nvSpPr>
        <p:spPr/>
        <p:txBody>
          <a:bodyPr rtlCol="0"/>
          <a:lstStyle/>
          <a:p>
            <a:pPr rtl="0"/>
            <a:endParaRPr lang="en-US"/>
          </a:p>
        </p:txBody>
      </p:sp>
      <p:sp>
        <p:nvSpPr>
          <p:cNvPr id="4" name="フッター プレースホルダー 3"/>
          <p:cNvSpPr>
            <a:spLocks noGrp="1"/>
          </p:cNvSpPr>
          <p:nvPr>
            <p:ph type="ftr" sz="quarter" idx="11"/>
          </p:nvPr>
        </p:nvSpPr>
        <p:spPr/>
        <p:txBody>
          <a:bodyPr rtlCol="0"/>
          <a:lstStyle/>
          <a:p>
            <a:pPr rtl="0"/>
            <a:endParaRPr lang="ja-JP" altLang="en-US" noProof="0" dirty="0"/>
          </a:p>
        </p:txBody>
      </p:sp>
      <p:sp>
        <p:nvSpPr>
          <p:cNvPr id="5" name="スライド番号プレースホルダー 4"/>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rtlCol="0"/>
          <a:lstStyle/>
          <a:p>
            <a:pPr rtl="0"/>
            <a:endParaRPr lang="en-US" dirty="0"/>
          </a:p>
        </p:txBody>
      </p:sp>
      <p:sp>
        <p:nvSpPr>
          <p:cNvPr id="3" name="フッター プレースホルダー 2"/>
          <p:cNvSpPr>
            <a:spLocks noGrp="1"/>
          </p:cNvSpPr>
          <p:nvPr>
            <p:ph type="ftr" sz="quarter" idx="11"/>
          </p:nvPr>
        </p:nvSpPr>
        <p:spPr/>
        <p:txBody>
          <a:bodyPr rtlCol="0"/>
          <a:lstStyle/>
          <a:p>
            <a:pPr rtl="0"/>
            <a:endParaRPr lang="ja-JP" altLang="en-US" noProof="0" dirty="0"/>
          </a:p>
        </p:txBody>
      </p:sp>
      <p:sp>
        <p:nvSpPr>
          <p:cNvPr id="4" name="スライド番号プレースホルダー 3"/>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キャプション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85800" y="514352"/>
            <a:ext cx="2743200" cy="1162050"/>
          </a:xfrm>
        </p:spPr>
        <p:txBody>
          <a:bodyPr lIns="0" rtlCol="0" anchor="b">
            <a:noAutofit/>
          </a:bodyPr>
          <a:lstStyle>
            <a:lvl1pPr algn="l" rtl="0">
              <a:spcBef>
                <a:spcPct val="0"/>
              </a:spcBef>
              <a:buNone/>
              <a:defRPr sz="1950" b="0">
                <a:ln>
                  <a:noFill/>
                </a:ln>
                <a:solidFill>
                  <a:schemeClr val="tx2"/>
                </a:solidFill>
                <a:effectLst/>
                <a:latin typeface="Meiryo UI" panose="020B0604030504040204" pitchFamily="50" charset="-128"/>
                <a:ea typeface="Meiryo UI" panose="020B0604030504040204" pitchFamily="50" charset="-128"/>
                <a:cs typeface="+mj-cs"/>
              </a:defRPr>
            </a:lvl1pPr>
          </a:lstStyle>
          <a:p>
            <a:pPr rtl="0"/>
            <a:r>
              <a:rPr lang="ja-JP" altLang="en-US" noProof="0"/>
              <a:t>マスター タイトルの書式設定</a:t>
            </a:r>
            <a:endParaRPr kumimoji="0" lang="ja-JP" altLang="en-US" noProof="0" dirty="0"/>
          </a:p>
        </p:txBody>
      </p:sp>
      <p:sp>
        <p:nvSpPr>
          <p:cNvPr id="4" name="コンテンツ プレースホルダー 3"/>
          <p:cNvSpPr>
            <a:spLocks noGrp="1"/>
          </p:cNvSpPr>
          <p:nvPr>
            <p:ph sz="half" idx="1"/>
          </p:nvPr>
        </p:nvSpPr>
        <p:spPr>
          <a:xfrm>
            <a:off x="3575050" y="1676400"/>
            <a:ext cx="5111750" cy="4572000"/>
          </a:xfrm>
        </p:spPr>
        <p:txBody>
          <a:bodyPr tIns="0" rtlCol="0"/>
          <a:lstStyle>
            <a:lvl1pPr>
              <a:defRPr sz="2100"/>
            </a:lvl1pPr>
            <a:lvl2pPr>
              <a:defRPr sz="1950"/>
            </a:lvl2pPr>
            <a:lvl3pPr>
              <a:defRPr sz="1800"/>
            </a:lvl3pPr>
            <a:lvl4pPr>
              <a:defRPr sz="1500"/>
            </a:lvl4pPr>
            <a:lvl5pPr>
              <a:defRPr sz="1350"/>
            </a:lvl5pPr>
          </a:lstStyle>
          <a:p>
            <a:pPr lvl="0" rtl="0" eaLnBrk="1" latinLnBrk="0" hangingPunct="1"/>
            <a:r>
              <a:rPr lang="ja-JP" altLang="en-US" noProof="0"/>
              <a:t>マスター テキストの書式設定</a:t>
            </a:r>
          </a:p>
          <a:p>
            <a:pPr lvl="1" rtl="0" eaLnBrk="1" latinLnBrk="0" hangingPunct="1"/>
            <a:r>
              <a:rPr lang="ja-JP" altLang="en-US" noProof="0"/>
              <a:t>第 </a:t>
            </a:r>
            <a:r>
              <a:rPr lang="en-US" altLang="ja-JP" noProof="0"/>
              <a:t>2 </a:t>
            </a:r>
            <a:r>
              <a:rPr lang="ja-JP" altLang="en-US" noProof="0"/>
              <a:t>レベル</a:t>
            </a:r>
          </a:p>
          <a:p>
            <a:pPr lvl="2" rtl="0" eaLnBrk="1" latinLnBrk="0" hangingPunct="1"/>
            <a:r>
              <a:rPr lang="ja-JP" altLang="en-US" noProof="0"/>
              <a:t>第 </a:t>
            </a:r>
            <a:r>
              <a:rPr lang="en-US" altLang="ja-JP" noProof="0"/>
              <a:t>3 </a:t>
            </a:r>
            <a:r>
              <a:rPr lang="ja-JP" altLang="en-US" noProof="0"/>
              <a:t>レベル</a:t>
            </a:r>
          </a:p>
          <a:p>
            <a:pPr lvl="3" rtl="0" eaLnBrk="1" latinLnBrk="0" hangingPunct="1"/>
            <a:r>
              <a:rPr lang="ja-JP" altLang="en-US" noProof="0"/>
              <a:t>第 </a:t>
            </a:r>
            <a:r>
              <a:rPr lang="en-US" altLang="ja-JP" noProof="0"/>
              <a:t>4 </a:t>
            </a:r>
            <a:r>
              <a:rPr lang="ja-JP" altLang="en-US" noProof="0"/>
              <a:t>レベル</a:t>
            </a:r>
          </a:p>
          <a:p>
            <a:pPr lvl="4" rtl="0" eaLnBrk="1" latinLnBrk="0" hangingPunct="1"/>
            <a:r>
              <a:rPr lang="ja-JP" altLang="en-US" noProof="0"/>
              <a:t>第 </a:t>
            </a:r>
            <a:r>
              <a:rPr lang="en-US" altLang="ja-JP" noProof="0"/>
              <a:t>5 </a:t>
            </a:r>
            <a:r>
              <a:rPr lang="ja-JP" altLang="en-US" noProof="0"/>
              <a:t>レベル</a:t>
            </a:r>
            <a:endParaRPr kumimoji="0" lang="ja-JP" altLang="en-US" noProof="0" dirty="0"/>
          </a:p>
        </p:txBody>
      </p:sp>
      <p:sp>
        <p:nvSpPr>
          <p:cNvPr id="3" name="テキスト プレースホルダー 2"/>
          <p:cNvSpPr>
            <a:spLocks noGrp="1"/>
          </p:cNvSpPr>
          <p:nvPr>
            <p:ph type="body" idx="2"/>
          </p:nvPr>
        </p:nvSpPr>
        <p:spPr>
          <a:xfrm>
            <a:off x="685800" y="1676400"/>
            <a:ext cx="2743200" cy="4572000"/>
          </a:xfrm>
        </p:spPr>
        <p:txBody>
          <a:bodyPr lIns="18288" rIns="18288" rtlCol="0"/>
          <a:lstStyle>
            <a:lvl1pPr marL="0" indent="0" algn="l">
              <a:buNone/>
              <a:defRPr sz="1050"/>
            </a:lvl1pPr>
            <a:lvl2pPr indent="0" algn="l">
              <a:buNone/>
              <a:defRPr sz="900"/>
            </a:lvl2pPr>
            <a:lvl3pPr indent="0" algn="l">
              <a:buNone/>
              <a:defRPr sz="750"/>
            </a:lvl3pPr>
            <a:lvl4pPr indent="0" algn="l">
              <a:buNone/>
              <a:defRPr sz="675"/>
            </a:lvl4pPr>
            <a:lvl5pPr indent="0" algn="l">
              <a:buNone/>
              <a:defRPr sz="675"/>
            </a:lvl5pPr>
          </a:lstStyle>
          <a:p>
            <a:pPr lvl="0" rtl="0" eaLnBrk="1" latinLnBrk="0" hangingPunct="1"/>
            <a:r>
              <a:rPr lang="ja-JP" altLang="en-US" noProof="0"/>
              <a:t>マスター テキストの書式設定</a:t>
            </a:r>
          </a:p>
        </p:txBody>
      </p:sp>
      <p:sp>
        <p:nvSpPr>
          <p:cNvPr id="5" name="日付プレースホルダー 4"/>
          <p:cNvSpPr>
            <a:spLocks noGrp="1"/>
          </p:cNvSpPr>
          <p:nvPr>
            <p:ph type="dt" sz="half" idx="10"/>
          </p:nvPr>
        </p:nvSpPr>
        <p:spPr/>
        <p:txBody>
          <a:bodyPr rtlCol="0"/>
          <a:lstStyle/>
          <a:p>
            <a:pPr rtl="0"/>
            <a:endParaRPr lang="en-US" dirty="0"/>
          </a:p>
        </p:txBody>
      </p:sp>
      <p:sp>
        <p:nvSpPr>
          <p:cNvPr id="6" name="フッター プレースホルダー 5"/>
          <p:cNvSpPr>
            <a:spLocks noGrp="1"/>
          </p:cNvSpPr>
          <p:nvPr>
            <p:ph type="ftr" sz="quarter" idx="11"/>
          </p:nvPr>
        </p:nvSpPr>
        <p:spPr/>
        <p:txBody>
          <a:bodyPr rtlCol="0"/>
          <a:lstStyle/>
          <a:p>
            <a:pPr rtl="0"/>
            <a:endParaRPr lang="ja-JP" altLang="en-US" noProof="0" dirty="0"/>
          </a:p>
        </p:txBody>
      </p:sp>
      <p:sp>
        <p:nvSpPr>
          <p:cNvPr id="7" name="スライド番号プレースホルダー 6"/>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キャプション付きの画像">
    <p:spTree>
      <p:nvGrpSpPr>
        <p:cNvPr id="1" name=""/>
        <p:cNvGrpSpPr/>
        <p:nvPr/>
      </p:nvGrpSpPr>
      <p:grpSpPr>
        <a:xfrm>
          <a:off x="0" y="0"/>
          <a:ext cx="0" cy="0"/>
          <a:chOff x="0" y="0"/>
          <a:chExt cx="0" cy="0"/>
        </a:xfrm>
      </p:grpSpPr>
      <p:sp>
        <p:nvSpPr>
          <p:cNvPr id="9" name="1 つの角を切り取って丸めた四角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rtl="0" eaLnBrk="1" latinLnBrk="0" hangingPunct="1"/>
            <a:endParaRPr kumimoji="0" lang="ja-JP" altLang="en-US" sz="1350" noProof="0" dirty="0"/>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rtl="0" eaLnBrk="1" latinLnBrk="0" hangingPunct="1"/>
            <a:endParaRPr kumimoji="0" lang="ja-JP" altLang="en-US" sz="1350" noProof="0" dirty="0"/>
          </a:p>
        </p:txBody>
      </p:sp>
      <p:sp>
        <p:nvSpPr>
          <p:cNvPr id="2" name="タイトル 1"/>
          <p:cNvSpPr>
            <a:spLocks noGrp="1"/>
          </p:cNvSpPr>
          <p:nvPr>
            <p:ph type="title"/>
          </p:nvPr>
        </p:nvSpPr>
        <p:spPr>
          <a:xfrm>
            <a:off x="609600" y="1176998"/>
            <a:ext cx="2212848" cy="1582621"/>
          </a:xfrm>
        </p:spPr>
        <p:txBody>
          <a:bodyPr vert="horz" lIns="45720" tIns="45720" rIns="45720" bIns="45720" rtlCol="0" anchor="b"/>
          <a:lstStyle>
            <a:lvl1pPr algn="l">
              <a:buNone/>
              <a:defRPr sz="1500" b="1">
                <a:solidFill>
                  <a:schemeClr val="tx2"/>
                </a:solidFill>
              </a:defRPr>
            </a:lvl1pPr>
          </a:lstStyle>
          <a:p>
            <a:pPr rtl="0"/>
            <a:r>
              <a:rPr lang="ja-JP" altLang="en-US" noProof="0"/>
              <a:t>マスター タイトルの書式設定</a:t>
            </a:r>
            <a:endParaRPr kumimoji="0" lang="ja-JP" altLang="en-US" noProof="0" dirty="0"/>
          </a:p>
        </p:txBody>
      </p:sp>
      <p:sp>
        <p:nvSpPr>
          <p:cNvPr id="3" name="図プレースホルダー 2" descr="画像を追加する空のプレースホルダー。プレースホルダーをクリックし、追加する画像を選択します"/>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rtlCol="0"/>
          <a:lstStyle>
            <a:lvl1pPr marL="0" indent="0">
              <a:buNone/>
              <a:defRPr sz="2400"/>
            </a:lvl1pPr>
          </a:lstStyle>
          <a:p>
            <a:pPr rtl="0"/>
            <a:r>
              <a:rPr lang="ja-JP" altLang="en-US" noProof="0"/>
              <a:t>図を追加</a:t>
            </a:r>
            <a:endParaRPr kumimoji="0" lang="ja-JP" altLang="en-US" noProof="0" dirty="0"/>
          </a:p>
        </p:txBody>
      </p:sp>
      <p:sp>
        <p:nvSpPr>
          <p:cNvPr id="4" name="テキスト プレースホルダー 3"/>
          <p:cNvSpPr>
            <a:spLocks noGrp="1"/>
          </p:cNvSpPr>
          <p:nvPr>
            <p:ph type="body" sz="half" idx="2"/>
          </p:nvPr>
        </p:nvSpPr>
        <p:spPr>
          <a:xfrm>
            <a:off x="609600" y="2828785"/>
            <a:ext cx="2209800" cy="2179320"/>
          </a:xfrm>
        </p:spPr>
        <p:txBody>
          <a:bodyPr lIns="64008" rIns="45720" bIns="45720" rtlCol="0" anchor="t"/>
          <a:lstStyle>
            <a:lvl1pPr marL="0" indent="0" algn="l">
              <a:spcBef>
                <a:spcPts val="188"/>
              </a:spcBef>
              <a:buFontTx/>
              <a:buNone/>
              <a:defRPr sz="975"/>
            </a:lvl1pPr>
            <a:lvl2pPr>
              <a:defRPr sz="900"/>
            </a:lvl2pPr>
            <a:lvl3pPr>
              <a:defRPr sz="750"/>
            </a:lvl3pPr>
            <a:lvl4pPr>
              <a:defRPr sz="675"/>
            </a:lvl4pPr>
            <a:lvl5pPr>
              <a:defRPr sz="675"/>
            </a:lvl5pPr>
          </a:lstStyle>
          <a:p>
            <a:pPr lvl="0" rtl="0" eaLnBrk="1" latinLnBrk="0" hangingPunct="1"/>
            <a:r>
              <a:rPr lang="ja-JP" altLang="en-US" noProof="0"/>
              <a:t>マスター テキストの書式設定</a:t>
            </a:r>
          </a:p>
        </p:txBody>
      </p:sp>
      <p:sp>
        <p:nvSpPr>
          <p:cNvPr id="5" name="日付プレースホルダー 4"/>
          <p:cNvSpPr>
            <a:spLocks noGrp="1"/>
          </p:cNvSpPr>
          <p:nvPr>
            <p:ph type="dt" sz="half" idx="10"/>
          </p:nvPr>
        </p:nvSpPr>
        <p:spPr/>
        <p:txBody>
          <a:bodyPr rtlCol="0"/>
          <a:lstStyle/>
          <a:p>
            <a:pPr rtl="0"/>
            <a:endParaRPr lang="en-US"/>
          </a:p>
        </p:txBody>
      </p:sp>
      <p:sp>
        <p:nvSpPr>
          <p:cNvPr id="6" name="フッター プレースホルダー 5"/>
          <p:cNvSpPr>
            <a:spLocks noGrp="1"/>
          </p:cNvSpPr>
          <p:nvPr>
            <p:ph type="ftr" sz="quarter" idx="11"/>
          </p:nvPr>
        </p:nvSpPr>
        <p:spPr/>
        <p:txBody>
          <a:bodyPr rtlCol="0"/>
          <a:lstStyle/>
          <a:p>
            <a:pPr rtl="0"/>
            <a:endParaRPr lang="ja-JP" altLang="en-US" noProof="0" dirty="0"/>
          </a:p>
        </p:txBody>
      </p:sp>
      <p:sp>
        <p:nvSpPr>
          <p:cNvPr id="7" name="スライド番号プレースホルダー 6"/>
          <p:cNvSpPr>
            <a:spLocks noGrp="1"/>
          </p:cNvSpPr>
          <p:nvPr>
            <p:ph type="sldNum" sz="quarter" idx="12"/>
          </p:nvPr>
        </p:nvSpPr>
        <p:spPr>
          <a:xfrm>
            <a:off x="8077200" y="6356352"/>
            <a:ext cx="609600" cy="365125"/>
          </a:xfrm>
        </p:spPr>
        <p:txBody>
          <a:bodyPr rtlCol="0"/>
          <a:lstStyle/>
          <a:p>
            <a:pPr rtl="0"/>
            <a:fld id="{401CF334-2D5C-4859-84A6-CA7E6E43FAEB}" type="slidenum">
              <a:rPr lang="en-US" altLang="ja-JP" noProof="0" smtClean="0"/>
              <a:t>‹#›</a:t>
            </a:fld>
            <a:endParaRPr lang="ja-JP" altLang="en-US" noProof="0" dirty="0"/>
          </a:p>
        </p:txBody>
      </p:sp>
      <p:sp>
        <p:nvSpPr>
          <p:cNvPr id="10" name="フリーフォーム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68580" tIns="34290" rIns="68580" bIns="34290" rtlCol="0" anchor="t" compatLnSpc="1"/>
          <a:lstStyle/>
          <a:p>
            <a:pPr marL="0" algn="l" rtl="0" eaLnBrk="1" latinLnBrk="0" hangingPunct="1"/>
            <a:endParaRPr kumimoji="0" lang="ja-JP" altLang="en-US" sz="1350" noProof="0" dirty="0">
              <a:solidFill>
                <a:schemeClr val="tx1"/>
              </a:solidFill>
              <a:latin typeface="+mn-lt"/>
              <a:ea typeface="+mn-ea"/>
              <a:cs typeface="+mn-cs"/>
            </a:endParaRPr>
          </a:p>
        </p:txBody>
      </p:sp>
      <p:sp>
        <p:nvSpPr>
          <p:cNvPr id="11" name="フリーフォーム 10"/>
          <p:cNvSpPr>
            <a:spLocks/>
          </p:cNvSpPr>
          <p:nvPr/>
        </p:nvSpPr>
        <p:spPr bwMode="auto">
          <a:xfrm flipV="1">
            <a:off x="4381500" y="6219827"/>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68580" tIns="34290" rIns="68580" bIns="34290" rtlCol="0" anchor="t" compatLnSpc="1"/>
          <a:lstStyle/>
          <a:p>
            <a:pPr marL="0" algn="l" rtl="0" eaLnBrk="1" latinLnBrk="0" hangingPunct="1"/>
            <a:endParaRPr kumimoji="0" lang="ja-JP" altLang="en-US" sz="1350" noProof="0" dirty="0">
              <a:solidFill>
                <a:schemeClr val="tx1"/>
              </a:solidFill>
              <a:latin typeface="+mn-lt"/>
              <a:ea typeface="+mn-ea"/>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グループ 24"/>
          <p:cNvGrpSpPr/>
          <p:nvPr/>
        </p:nvGrpSpPr>
        <p:grpSpPr>
          <a:xfrm>
            <a:off x="-21771" y="-7144"/>
            <a:ext cx="9180548" cy="6879658"/>
            <a:chOff x="0" y="-21658"/>
            <a:chExt cx="12240731" cy="6879658"/>
          </a:xfrm>
        </p:grpSpPr>
        <p:sp>
          <p:nvSpPr>
            <p:cNvPr id="26" name="長方形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350" noProof="0" dirty="0"/>
            </a:p>
          </p:txBody>
        </p:sp>
        <p:grpSp>
          <p:nvGrpSpPr>
            <p:cNvPr id="27" name="グループ 26"/>
            <p:cNvGrpSpPr/>
            <p:nvPr/>
          </p:nvGrpSpPr>
          <p:grpSpPr>
            <a:xfrm>
              <a:off x="0" y="-21658"/>
              <a:ext cx="12240731" cy="1041400"/>
              <a:chOff x="-25356" y="-7144"/>
              <a:chExt cx="12240731" cy="1041400"/>
            </a:xfrm>
          </p:grpSpPr>
          <p:sp>
            <p:nvSpPr>
              <p:cNvPr id="28" name="フリーフォーム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ja-JP" altLang="en-US" sz="1350" noProof="0" dirty="0">
                  <a:solidFill>
                    <a:schemeClr val="tx1"/>
                  </a:solidFill>
                  <a:latin typeface="+mn-lt"/>
                  <a:ea typeface="+mn-ea"/>
                  <a:cs typeface="+mn-cs"/>
                </a:endParaRPr>
              </a:p>
            </p:txBody>
          </p:sp>
          <p:sp>
            <p:nvSpPr>
              <p:cNvPr id="29" name="フリーフォーム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ja-JP" altLang="en-US" sz="1350" noProof="0" dirty="0">
                  <a:solidFill>
                    <a:schemeClr val="tx1"/>
                  </a:solidFill>
                  <a:latin typeface="+mn-lt"/>
                  <a:ea typeface="+mn-ea"/>
                  <a:cs typeface="+mn-cs"/>
                </a:endParaRPr>
              </a:p>
            </p:txBody>
          </p:sp>
          <p:grpSp>
            <p:nvGrpSpPr>
              <p:cNvPr id="31" name="グループ 30"/>
              <p:cNvGrpSpPr/>
              <p:nvPr/>
            </p:nvGrpSpPr>
            <p:grpSpPr>
              <a:xfrm>
                <a:off x="-25356" y="202408"/>
                <a:ext cx="12240731" cy="649224"/>
                <a:chOff x="-19045" y="216550"/>
                <a:chExt cx="9180548" cy="649224"/>
              </a:xfrm>
            </p:grpSpPr>
            <p:sp>
              <p:nvSpPr>
                <p:cNvPr id="32" name="フリーフォーム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rtlCol="0" anchor="t" compatLnSpc="1"/>
                <a:lstStyle/>
                <a:p>
                  <a:pPr rtl="0"/>
                  <a:endParaRPr kumimoji="0" lang="ja-JP" altLang="en-US" sz="1350" noProof="0" dirty="0"/>
                </a:p>
              </p:txBody>
            </p:sp>
            <p:sp>
              <p:nvSpPr>
                <p:cNvPr id="33" name="フリーフォーム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rtlCol="0" anchor="t" compatLnSpc="1"/>
                <a:lstStyle/>
                <a:p>
                  <a:pPr rtl="0"/>
                  <a:endParaRPr kumimoji="0" lang="ja-JP" altLang="en-US" sz="1350" noProof="0" dirty="0"/>
                </a:p>
              </p:txBody>
            </p:sp>
          </p:grpSp>
        </p:grpSp>
      </p:grpSp>
      <p:sp>
        <p:nvSpPr>
          <p:cNvPr id="9" name="タイトル プレースホルダー 8"/>
          <p:cNvSpPr>
            <a:spLocks noGrp="1"/>
          </p:cNvSpPr>
          <p:nvPr>
            <p:ph type="title"/>
          </p:nvPr>
        </p:nvSpPr>
        <p:spPr>
          <a:xfrm>
            <a:off x="457200" y="311943"/>
            <a:ext cx="8229600" cy="1143000"/>
          </a:xfrm>
          <a:prstGeom prst="rect">
            <a:avLst/>
          </a:prstGeom>
        </p:spPr>
        <p:txBody>
          <a:bodyPr vert="horz" lIns="0" rIns="0" bIns="0" rtlCol="0" anchor="b">
            <a:normAutofit/>
          </a:bodyPr>
          <a:lstStyle/>
          <a:p>
            <a:pPr rtl="0"/>
            <a:r>
              <a:rPr lang="ja-JP" altLang="en-US" noProof="0" dirty="0"/>
              <a:t>クリックしてマスター タイトルのスタイルを編集</a:t>
            </a:r>
            <a:endParaRPr kumimoji="0" lang="ja-JP" altLang="en-US" noProof="0" dirty="0"/>
          </a:p>
        </p:txBody>
      </p:sp>
      <p:sp>
        <p:nvSpPr>
          <p:cNvPr id="30" name="テキスト プレースホルダー 29"/>
          <p:cNvSpPr>
            <a:spLocks noGrp="1"/>
          </p:cNvSpPr>
          <p:nvPr>
            <p:ph type="body" idx="1"/>
          </p:nvPr>
        </p:nvSpPr>
        <p:spPr>
          <a:xfrm>
            <a:off x="457200" y="1628163"/>
            <a:ext cx="8229600" cy="4343400"/>
          </a:xfrm>
          <a:prstGeom prst="rect">
            <a:avLst/>
          </a:prstGeom>
        </p:spPr>
        <p:txBody>
          <a:bodyPr vert="horz" rtlCol="0">
            <a:normAutofit/>
          </a:bodyPr>
          <a:lstStyle/>
          <a:p>
            <a:pPr lvl="0" rtl="0" eaLnBrk="1" latinLnBrk="0" hangingPunct="1"/>
            <a:r>
              <a:rPr lang="ja-JP" altLang="en-US" noProof="0" dirty="0"/>
              <a:t>クリックしてマスター テキストのスタイルを編集</a:t>
            </a:r>
          </a:p>
          <a:p>
            <a:pPr lvl="1" rtl="0" eaLnBrk="1" latinLnBrk="0" hangingPunct="1"/>
            <a:r>
              <a:rPr lang="ja-JP" altLang="en-US" noProof="0" dirty="0"/>
              <a:t>第 </a:t>
            </a:r>
            <a:r>
              <a:rPr lang="en-US" altLang="ja-JP" noProof="0" dirty="0"/>
              <a:t>2 </a:t>
            </a:r>
            <a:r>
              <a:rPr lang="ja-JP" altLang="en-US" noProof="0" dirty="0"/>
              <a:t>レベル</a:t>
            </a:r>
          </a:p>
          <a:p>
            <a:pPr lvl="2" rtl="0" eaLnBrk="1" latinLnBrk="0" hangingPunct="1"/>
            <a:r>
              <a:rPr lang="ja-JP" altLang="en-US" noProof="0" dirty="0"/>
              <a:t>第 </a:t>
            </a:r>
            <a:r>
              <a:rPr lang="en-US" altLang="ja-JP" noProof="0" dirty="0"/>
              <a:t>3 </a:t>
            </a:r>
            <a:r>
              <a:rPr lang="ja-JP" altLang="en-US" noProof="0" dirty="0"/>
              <a:t>レベル</a:t>
            </a:r>
          </a:p>
          <a:p>
            <a:pPr lvl="3" rtl="0" eaLnBrk="1" latinLnBrk="0" hangingPunct="1"/>
            <a:r>
              <a:rPr lang="ja-JP" altLang="en-US" noProof="0" dirty="0"/>
              <a:t>第 </a:t>
            </a:r>
            <a:r>
              <a:rPr lang="en-US" altLang="ja-JP" noProof="0" dirty="0"/>
              <a:t>4 </a:t>
            </a:r>
            <a:r>
              <a:rPr lang="ja-JP" altLang="en-US" noProof="0" dirty="0"/>
              <a:t>レベル</a:t>
            </a:r>
          </a:p>
          <a:p>
            <a:pPr lvl="4" rtl="0" eaLnBrk="1" latinLnBrk="0" hangingPunct="1"/>
            <a:r>
              <a:rPr lang="ja-JP" altLang="en-US" noProof="0" dirty="0"/>
              <a:t>第 </a:t>
            </a:r>
            <a:r>
              <a:rPr lang="en-US" altLang="ja-JP" noProof="0" dirty="0"/>
              <a:t>5 </a:t>
            </a:r>
            <a:r>
              <a:rPr lang="ja-JP" altLang="en-US" noProof="0" dirty="0"/>
              <a:t>レベル</a:t>
            </a:r>
          </a:p>
        </p:txBody>
      </p:sp>
      <p:sp>
        <p:nvSpPr>
          <p:cNvPr id="10" name="日付プレースホルダー 9"/>
          <p:cNvSpPr>
            <a:spLocks noGrp="1"/>
          </p:cNvSpPr>
          <p:nvPr>
            <p:ph type="dt" sz="half" idx="2"/>
          </p:nvPr>
        </p:nvSpPr>
        <p:spPr>
          <a:xfrm>
            <a:off x="457200" y="6356352"/>
            <a:ext cx="2133600" cy="365125"/>
          </a:xfrm>
          <a:prstGeom prst="rect">
            <a:avLst/>
          </a:prstGeom>
        </p:spPr>
        <p:txBody>
          <a:bodyPr vert="horz" lIns="0" tIns="0" rIns="0" bIns="0" rtlCol="0" anchor="b"/>
          <a:lstStyle>
            <a:lvl1pPr algn="l" eaLnBrk="1" latinLnBrk="0" hangingPunct="1">
              <a:defRPr kumimoji="0" sz="825">
                <a:solidFill>
                  <a:schemeClr val="tx1"/>
                </a:solidFill>
                <a:latin typeface="ＭＳ 明朝" panose="02020609040205080304" pitchFamily="17" charset="-128"/>
                <a:ea typeface="ＭＳ 明朝" panose="02020609040205080304" pitchFamily="17" charset="-128"/>
              </a:defRPr>
            </a:lvl1pPr>
          </a:lstStyle>
          <a:p>
            <a:endParaRPr lang="en-US" dirty="0"/>
          </a:p>
        </p:txBody>
      </p:sp>
      <p:sp>
        <p:nvSpPr>
          <p:cNvPr id="22" name="フッター プレースホルダー 21"/>
          <p:cNvSpPr>
            <a:spLocks noGrp="1"/>
          </p:cNvSpPr>
          <p:nvPr>
            <p:ph type="ftr" sz="quarter" idx="3"/>
          </p:nvPr>
        </p:nvSpPr>
        <p:spPr>
          <a:xfrm>
            <a:off x="2667000" y="6356352"/>
            <a:ext cx="3352800" cy="365125"/>
          </a:xfrm>
          <a:prstGeom prst="rect">
            <a:avLst/>
          </a:prstGeom>
        </p:spPr>
        <p:txBody>
          <a:bodyPr vert="horz" lIns="0" tIns="0" rIns="0" bIns="0" rtlCol="0" anchor="b"/>
          <a:lstStyle>
            <a:lvl1pPr algn="l" eaLnBrk="1" latinLnBrk="0" hangingPunct="1">
              <a:defRPr kumimoji="0" sz="825">
                <a:solidFill>
                  <a:schemeClr val="tx1"/>
                </a:solidFill>
                <a:latin typeface="ＭＳ 明朝" panose="02020609040205080304" pitchFamily="17" charset="-128"/>
                <a:ea typeface="ＭＳ 明朝" panose="02020609040205080304" pitchFamily="17" charset="-128"/>
              </a:defRPr>
            </a:lvl1pPr>
          </a:lstStyle>
          <a:p>
            <a:endParaRPr lang="ja-JP" altLang="en-US" noProof="0" dirty="0"/>
          </a:p>
        </p:txBody>
      </p:sp>
      <p:sp>
        <p:nvSpPr>
          <p:cNvPr id="18" name="スライド番号プレースホルダー 17"/>
          <p:cNvSpPr>
            <a:spLocks noGrp="1"/>
          </p:cNvSpPr>
          <p:nvPr>
            <p:ph type="sldNum" sz="quarter" idx="4"/>
          </p:nvPr>
        </p:nvSpPr>
        <p:spPr>
          <a:xfrm>
            <a:off x="7924800" y="6356352"/>
            <a:ext cx="762000" cy="365125"/>
          </a:xfrm>
          <a:prstGeom prst="rect">
            <a:avLst/>
          </a:prstGeom>
        </p:spPr>
        <p:txBody>
          <a:bodyPr vert="horz" lIns="0" tIns="0" rIns="0" bIns="0" rtlCol="0" anchor="b"/>
          <a:lstStyle>
            <a:lvl1pPr algn="r" eaLnBrk="1" latinLnBrk="0" hangingPunct="1">
              <a:defRPr kumimoji="0" sz="2400">
                <a:solidFill>
                  <a:schemeClr val="tx1"/>
                </a:solidFill>
                <a:latin typeface="Consolas" panose="020B0609020204030204" pitchFamily="49" charset="0"/>
                <a:ea typeface="ＭＳ 明朝" panose="02020609040205080304" pitchFamily="17" charset="-128"/>
              </a:defRPr>
            </a:lvl1pPr>
          </a:lstStyle>
          <a:p>
            <a:fld id="{401CF334-2D5C-4859-84A6-CA7E6E43FAEB}" type="slidenum">
              <a:rPr lang="en-US" altLang="ja-JP" smtClean="0"/>
              <a:pPr/>
              <a:t>‹#›</a:t>
            </a:fld>
            <a:endParaRPr lang="ja-JP" altLang="en-US" dirty="0"/>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rtl="0" eaLnBrk="1" latinLnBrk="0" hangingPunct="1">
        <a:lnSpc>
          <a:spcPct val="80000"/>
        </a:lnSpc>
        <a:spcBef>
          <a:spcPct val="0"/>
        </a:spcBef>
        <a:buNone/>
        <a:defRPr kumimoji="1" sz="4400" b="0" kern="1200">
          <a:ln>
            <a:noFill/>
          </a:ln>
          <a:solidFill>
            <a:schemeClr val="tx2"/>
          </a:solidFill>
          <a:effectLst/>
          <a:latin typeface="Meiryo UI" panose="020B0604030504040204" pitchFamily="50" charset="-128"/>
          <a:ea typeface="Meiryo UI" panose="020B0604030504040204" pitchFamily="50" charset="-128"/>
          <a:cs typeface="+mj-cs"/>
        </a:defRPr>
      </a:lvl1pPr>
    </p:titleStyle>
    <p:bodyStyle>
      <a:lvl1pPr marL="205740" indent="-205740" algn="l" rtl="0" eaLnBrk="1" latinLnBrk="0" hangingPunct="1">
        <a:spcBef>
          <a:spcPct val="20000"/>
        </a:spcBef>
        <a:buClr>
          <a:schemeClr val="accent3">
            <a:lumMod val="50000"/>
          </a:schemeClr>
        </a:buClr>
        <a:buSzPct val="95000"/>
        <a:buFont typeface="Wingdings 2"/>
        <a:buChar char=""/>
        <a:defRPr kumimoji="1" sz="2800" kern="1200">
          <a:solidFill>
            <a:schemeClr val="tx1"/>
          </a:solidFill>
          <a:latin typeface="Meiryo UI" panose="020B0604030504040204" pitchFamily="50" charset="-128"/>
          <a:ea typeface="Meiryo UI" panose="020B0604030504040204" pitchFamily="50" charset="-128"/>
          <a:cs typeface="+mn-cs"/>
        </a:defRPr>
      </a:lvl1pPr>
      <a:lvl2pPr marL="480060" indent="-185166" algn="l" rtl="0" eaLnBrk="1" latinLnBrk="0" hangingPunct="1">
        <a:spcBef>
          <a:spcPct val="20000"/>
        </a:spcBef>
        <a:buClr>
          <a:schemeClr val="accent1">
            <a:lumMod val="50000"/>
          </a:schemeClr>
        </a:buClr>
        <a:buSzPct val="85000"/>
        <a:buFont typeface="Wingdings 2"/>
        <a:buChar char=""/>
        <a:defRPr kumimoji="1" sz="2800" kern="1200">
          <a:solidFill>
            <a:schemeClr val="tx1"/>
          </a:solidFill>
          <a:latin typeface="Meiryo UI" panose="020B0604030504040204" pitchFamily="50" charset="-128"/>
          <a:ea typeface="Meiryo UI" panose="020B0604030504040204" pitchFamily="50" charset="-128"/>
          <a:cs typeface="+mn-cs"/>
        </a:defRPr>
      </a:lvl2pPr>
      <a:lvl3pPr marL="685800" indent="-185166" algn="l" rtl="0" eaLnBrk="1" latinLnBrk="0" hangingPunct="1">
        <a:spcBef>
          <a:spcPct val="20000"/>
        </a:spcBef>
        <a:buClr>
          <a:schemeClr val="accent2">
            <a:lumMod val="50000"/>
          </a:schemeClr>
        </a:buClr>
        <a:buSzPct val="70000"/>
        <a:buFont typeface="Wingdings 2"/>
        <a:buChar char=""/>
        <a:defRPr kumimoji="1" sz="2000" kern="1200">
          <a:solidFill>
            <a:schemeClr val="tx1"/>
          </a:solidFill>
          <a:latin typeface="Meiryo UI" panose="020B0604030504040204" pitchFamily="50" charset="-128"/>
          <a:ea typeface="Meiryo UI" panose="020B0604030504040204" pitchFamily="50" charset="-128"/>
          <a:cs typeface="+mn-cs"/>
        </a:defRPr>
      </a:lvl3pPr>
      <a:lvl4pPr marL="891540" indent="-157734"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Meiryo UI" panose="020B0604030504040204" pitchFamily="50" charset="-128"/>
          <a:ea typeface="Meiryo UI" panose="020B0604030504040204" pitchFamily="50" charset="-128"/>
          <a:cs typeface="+mn-cs"/>
        </a:defRPr>
      </a:lvl4pPr>
      <a:lvl5pPr marL="1097280" indent="-157734"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Meiryo UI" panose="020B0604030504040204" pitchFamily="50" charset="-128"/>
          <a:ea typeface="Meiryo UI" panose="020B0604030504040204" pitchFamily="50" charset="-128"/>
          <a:cs typeface="+mn-cs"/>
        </a:defRPr>
      </a:lvl5pPr>
      <a:lvl6pPr marL="1303020" indent="-157734" algn="l" rtl="0" eaLnBrk="1" latinLnBrk="0" hangingPunct="1">
        <a:spcBef>
          <a:spcPct val="20000"/>
        </a:spcBef>
        <a:buClr>
          <a:schemeClr val="accent5">
            <a:lumMod val="50000"/>
          </a:schemeClr>
        </a:buClr>
        <a:buSzPct val="80000"/>
        <a:buFont typeface="Wingdings 2"/>
        <a:buChar char=""/>
        <a:defRPr kumimoji="1" sz="1350" kern="1200">
          <a:solidFill>
            <a:schemeClr val="tx1"/>
          </a:solidFill>
          <a:latin typeface="+mn-lt"/>
          <a:ea typeface="+mn-ea"/>
          <a:cs typeface="+mn-cs"/>
        </a:defRPr>
      </a:lvl6pPr>
      <a:lvl7pPr marL="1440180" indent="-137160" algn="l" rtl="0" eaLnBrk="1" latinLnBrk="0" hangingPunct="1">
        <a:spcBef>
          <a:spcPct val="20000"/>
        </a:spcBef>
        <a:buClr>
          <a:schemeClr val="accent6">
            <a:lumMod val="75000"/>
          </a:schemeClr>
        </a:buClr>
        <a:buSzPct val="80000"/>
        <a:buFont typeface="Wingdings 2"/>
        <a:buChar char=""/>
        <a:defRPr kumimoji="1" sz="1200" kern="1200" baseline="0">
          <a:solidFill>
            <a:schemeClr val="tx1"/>
          </a:solidFill>
          <a:latin typeface="+mn-lt"/>
          <a:ea typeface="+mn-ea"/>
          <a:cs typeface="+mn-cs"/>
        </a:defRPr>
      </a:lvl7pPr>
      <a:lvl8pPr marL="1645920" indent="-137160" algn="l" rtl="0" eaLnBrk="1" latinLnBrk="0" hangingPunct="1">
        <a:spcBef>
          <a:spcPct val="20000"/>
        </a:spcBef>
        <a:buClr>
          <a:schemeClr val="tx2"/>
        </a:buClr>
        <a:buChar char="•"/>
        <a:defRPr kumimoji="1" sz="1200" kern="1200">
          <a:solidFill>
            <a:schemeClr val="tx1"/>
          </a:solidFill>
          <a:latin typeface="+mn-lt"/>
          <a:ea typeface="+mn-ea"/>
          <a:cs typeface="+mn-cs"/>
        </a:defRPr>
      </a:lvl8pPr>
      <a:lvl9pPr marL="1714500" indent="0" algn="l" rtl="0" eaLnBrk="1" latinLnBrk="0" hangingPunct="1">
        <a:spcBef>
          <a:spcPct val="20000"/>
        </a:spcBef>
        <a:buClr>
          <a:schemeClr val="tx2"/>
        </a:buClr>
        <a:buFontTx/>
        <a:buNone/>
        <a:defRPr kumimoji="1" sz="1050" kern="1200" baseline="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342900" algn="l" rtl="0" eaLnBrk="1" latinLnBrk="0" hangingPunct="1">
        <a:defRPr kumimoji="1" kern="1200">
          <a:solidFill>
            <a:schemeClr val="tx1"/>
          </a:solidFill>
          <a:latin typeface="+mn-lt"/>
          <a:ea typeface="+mn-ea"/>
          <a:cs typeface="+mn-cs"/>
        </a:defRPr>
      </a:lvl2pPr>
      <a:lvl3pPr marL="685800" algn="l" rtl="0" eaLnBrk="1" latinLnBrk="0" hangingPunct="1">
        <a:defRPr kumimoji="1" kern="1200">
          <a:solidFill>
            <a:schemeClr val="tx1"/>
          </a:solidFill>
          <a:latin typeface="+mn-lt"/>
          <a:ea typeface="+mn-ea"/>
          <a:cs typeface="+mn-cs"/>
        </a:defRPr>
      </a:lvl3pPr>
      <a:lvl4pPr marL="1028700" algn="l" rtl="0" eaLnBrk="1" latinLnBrk="0" hangingPunct="1">
        <a:defRPr kumimoji="1" kern="1200">
          <a:solidFill>
            <a:schemeClr val="tx1"/>
          </a:solidFill>
          <a:latin typeface="+mn-lt"/>
          <a:ea typeface="+mn-ea"/>
          <a:cs typeface="+mn-cs"/>
        </a:defRPr>
      </a:lvl4pPr>
      <a:lvl5pPr marL="1371600" algn="l" rtl="0" eaLnBrk="1" latinLnBrk="0" hangingPunct="1">
        <a:defRPr kumimoji="1" kern="1200">
          <a:solidFill>
            <a:schemeClr val="tx1"/>
          </a:solidFill>
          <a:latin typeface="+mn-lt"/>
          <a:ea typeface="+mn-ea"/>
          <a:cs typeface="+mn-cs"/>
        </a:defRPr>
      </a:lvl5pPr>
      <a:lvl6pPr marL="1714500" algn="l" rtl="0" eaLnBrk="1" latinLnBrk="0" hangingPunct="1">
        <a:defRPr kumimoji="1" kern="1200">
          <a:solidFill>
            <a:schemeClr val="tx1"/>
          </a:solidFill>
          <a:latin typeface="+mn-lt"/>
          <a:ea typeface="+mn-ea"/>
          <a:cs typeface="+mn-cs"/>
        </a:defRPr>
      </a:lvl6pPr>
      <a:lvl7pPr marL="2057400" algn="l" rtl="0" eaLnBrk="1" latinLnBrk="0" hangingPunct="1">
        <a:defRPr kumimoji="1" kern="1200">
          <a:solidFill>
            <a:schemeClr val="tx1"/>
          </a:solidFill>
          <a:latin typeface="+mn-lt"/>
          <a:ea typeface="+mn-ea"/>
          <a:cs typeface="+mn-cs"/>
        </a:defRPr>
      </a:lvl7pPr>
      <a:lvl8pPr marL="2400300" algn="l" rtl="0" eaLnBrk="1" latinLnBrk="0" hangingPunct="1">
        <a:defRPr kumimoji="1" kern="1200">
          <a:solidFill>
            <a:schemeClr val="tx1"/>
          </a:solidFill>
          <a:latin typeface="+mn-lt"/>
          <a:ea typeface="+mn-ea"/>
          <a:cs typeface="+mn-cs"/>
        </a:defRPr>
      </a:lvl8pPr>
      <a:lvl9pPr marL="27432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F0927101-714E-47A1-B96A-CAA71FBA59FC}"/>
              </a:ext>
            </a:extLst>
          </p:cNvPr>
          <p:cNvSpPr txBox="1"/>
          <p:nvPr/>
        </p:nvSpPr>
        <p:spPr>
          <a:xfrm>
            <a:off x="805571" y="1814499"/>
            <a:ext cx="7119229" cy="769441"/>
          </a:xfrm>
          <a:prstGeom prst="rect">
            <a:avLst/>
          </a:prstGeom>
          <a:noFill/>
          <a:ln>
            <a:noFill/>
          </a:ln>
        </p:spPr>
        <p:txBody>
          <a:bodyPr wrap="square" rtlCol="0">
            <a:spAutoFit/>
          </a:bodyPr>
          <a:lstStyle/>
          <a:p>
            <a:r>
              <a:rPr kumimoji="1" lang="ja-JP" altLang="en-US" sz="4400" dirty="0">
                <a:latin typeface="Yu Gothic UI" panose="020B0500000000000000" pitchFamily="50" charset="-128"/>
                <a:ea typeface="Yu Gothic UI" panose="020B0500000000000000" pitchFamily="50" charset="-128"/>
              </a:rPr>
              <a:t>ロジスティック回帰</a:t>
            </a:r>
            <a:endParaRPr kumimoji="1" lang="en-US" altLang="ja-JP" sz="4400" dirty="0">
              <a:latin typeface="Yu Gothic UI" panose="020B0500000000000000" pitchFamily="50" charset="-128"/>
              <a:ea typeface="Yu Gothic UI" panose="020B0500000000000000" pitchFamily="50" charset="-128"/>
            </a:endParaRPr>
          </a:p>
        </p:txBody>
      </p:sp>
      <p:sp>
        <p:nvSpPr>
          <p:cNvPr id="8" name="スライド番号プレースホルダー 7">
            <a:extLst>
              <a:ext uri="{FF2B5EF4-FFF2-40B4-BE49-F238E27FC236}">
                <a16:creationId xmlns:a16="http://schemas.microsoft.com/office/drawing/2014/main" id="{A662F20C-5E64-47B0-83B0-8CE6BDC342A4}"/>
              </a:ext>
            </a:extLst>
          </p:cNvPr>
          <p:cNvSpPr>
            <a:spLocks noGrp="1"/>
          </p:cNvSpPr>
          <p:nvPr>
            <p:ph type="sldNum" sz="quarter" idx="12"/>
          </p:nvPr>
        </p:nvSpPr>
        <p:spPr/>
        <p:txBody>
          <a:bodyPr/>
          <a:lstStyle/>
          <a:p>
            <a:fld id="{579DC3E3-8F63-4818-8CF8-10C1800B9DAA}" type="slidenum">
              <a:rPr lang="en-US" altLang="ja-JP" sz="2400" smtClean="0"/>
              <a:pPr/>
              <a:t>1</a:t>
            </a:fld>
            <a:endParaRPr lang="en-US" altLang="ja-JP" sz="2400" dirty="0"/>
          </a:p>
        </p:txBody>
      </p:sp>
      <p:sp>
        <p:nvSpPr>
          <p:cNvPr id="9" name="テキスト ボックス 8">
            <a:extLst>
              <a:ext uri="{FF2B5EF4-FFF2-40B4-BE49-F238E27FC236}">
                <a16:creationId xmlns:a16="http://schemas.microsoft.com/office/drawing/2014/main" id="{91760D31-10B7-4B4C-96A9-CEB4AB5240AC}"/>
              </a:ext>
            </a:extLst>
          </p:cNvPr>
          <p:cNvSpPr txBox="1"/>
          <p:nvPr/>
        </p:nvSpPr>
        <p:spPr>
          <a:xfrm>
            <a:off x="6125871" y="5451235"/>
            <a:ext cx="2108269" cy="707886"/>
          </a:xfrm>
          <a:prstGeom prst="rect">
            <a:avLst/>
          </a:prstGeom>
          <a:noFill/>
          <a:ln>
            <a:noFill/>
          </a:ln>
        </p:spPr>
        <p:txBody>
          <a:bodyPr wrap="none" rtlCol="0">
            <a:spAutoFit/>
          </a:bodyPr>
          <a:lstStyle/>
          <a:p>
            <a:pPr algn="r"/>
            <a:r>
              <a:rPr kumimoji="1" lang="ja-JP" altLang="en-US" sz="2000" dirty="0">
                <a:latin typeface="Yu Gothic UI" panose="020B0500000000000000" pitchFamily="50" charset="-128"/>
                <a:ea typeface="Yu Gothic UI" panose="020B0500000000000000" pitchFamily="50" charset="-128"/>
              </a:rPr>
              <a:t>発表者</a:t>
            </a:r>
            <a:r>
              <a:rPr kumimoji="1" lang="en-US" altLang="ja-JP" sz="2000" dirty="0">
                <a:latin typeface="Yu Gothic UI" panose="020B0500000000000000" pitchFamily="50" charset="-128"/>
                <a:ea typeface="Yu Gothic UI" panose="020B0500000000000000" pitchFamily="50" charset="-128"/>
              </a:rPr>
              <a:t>:</a:t>
            </a:r>
            <a:r>
              <a:rPr kumimoji="1" lang="ja-JP" altLang="en-US" sz="2000" dirty="0">
                <a:latin typeface="Yu Gothic UI" panose="020B0500000000000000" pitchFamily="50" charset="-128"/>
                <a:ea typeface="Yu Gothic UI" panose="020B0500000000000000" pitchFamily="50" charset="-128"/>
              </a:rPr>
              <a:t> 栗原光祐</a:t>
            </a:r>
            <a:endParaRPr kumimoji="1" lang="en-US" altLang="ja-JP" sz="2000" dirty="0">
              <a:latin typeface="Yu Gothic UI" panose="020B0500000000000000" pitchFamily="50" charset="-128"/>
              <a:ea typeface="Yu Gothic UI" panose="020B0500000000000000" pitchFamily="50" charset="-128"/>
            </a:endParaRPr>
          </a:p>
          <a:p>
            <a:pPr algn="r"/>
            <a:r>
              <a:rPr kumimoji="1" lang="en-US" altLang="ja-JP" sz="2000" dirty="0">
                <a:latin typeface="Yu Gothic UI" panose="020B0500000000000000" pitchFamily="50" charset="-128"/>
                <a:ea typeface="Yu Gothic UI" panose="020B0500000000000000" pitchFamily="50" charset="-128"/>
              </a:rPr>
              <a:t>2019/6/25 (</a:t>
            </a:r>
            <a:r>
              <a:rPr kumimoji="1" lang="ja-JP" altLang="en-US" sz="2000" dirty="0">
                <a:latin typeface="Yu Gothic UI" panose="020B0500000000000000" pitchFamily="50" charset="-128"/>
                <a:ea typeface="Yu Gothic UI" panose="020B0500000000000000" pitchFamily="50" charset="-128"/>
              </a:rPr>
              <a:t>火</a:t>
            </a:r>
            <a:r>
              <a:rPr kumimoji="1" lang="en-US" altLang="ja-JP" sz="2000" dirty="0">
                <a:latin typeface="Yu Gothic UI" panose="020B0500000000000000" pitchFamily="50" charset="-128"/>
                <a:ea typeface="Yu Gothic UI" panose="020B0500000000000000" pitchFamily="50" charset="-128"/>
              </a:rPr>
              <a:t>)</a:t>
            </a:r>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457200" y="259530"/>
            <a:ext cx="8229600" cy="1143000"/>
          </a:xfrm>
        </p:spPr>
        <p:txBody>
          <a:bodyPr rtlCol="0">
            <a:normAutofit/>
          </a:bodyPr>
          <a:lstStyle/>
          <a:p>
            <a:pPr rtl="0"/>
            <a:r>
              <a:rPr lang="ja-JP" altLang="en-US" sz="3600" dirty="0">
                <a:latin typeface="Yu Gothic UI" panose="020B0500000000000000" pitchFamily="50" charset="-128"/>
                <a:ea typeface="Yu Gothic UI" panose="020B0500000000000000" pitchFamily="50" charset="-128"/>
              </a:rPr>
              <a:t>ロジスティック関数 </a:t>
            </a:r>
            <a:r>
              <a:rPr lang="en-US" altLang="ja-JP" sz="2800" dirty="0">
                <a:latin typeface="Yu Gothic UI" panose="020B0500000000000000" pitchFamily="50" charset="-128"/>
                <a:ea typeface="Yu Gothic UI" panose="020B0500000000000000" pitchFamily="50" charset="-128"/>
              </a:rPr>
              <a:t>(</a:t>
            </a:r>
            <a:r>
              <a:rPr lang="ja-JP" altLang="en-US" sz="2800" dirty="0">
                <a:latin typeface="Yu Gothic UI" panose="020B0500000000000000" pitchFamily="50" charset="-128"/>
                <a:ea typeface="Yu Gothic UI" panose="020B0500000000000000" pitchFamily="50" charset="-128"/>
              </a:rPr>
              <a:t>標準シグモイド関数</a:t>
            </a:r>
            <a:r>
              <a:rPr lang="en-US" altLang="ja-JP" sz="2800" dirty="0">
                <a:latin typeface="Yu Gothic UI" panose="020B0500000000000000" pitchFamily="50" charset="-128"/>
                <a:ea typeface="Yu Gothic UI" panose="020B0500000000000000" pitchFamily="50" charset="-128"/>
              </a:rPr>
              <a:t>)</a:t>
            </a:r>
            <a:endParaRPr lang="ja-JP" altLang="en-US" sz="3600" dirty="0">
              <a:latin typeface="Yu Gothic UI" panose="020B0500000000000000" pitchFamily="50" charset="-128"/>
              <a:ea typeface="Yu Gothic UI" panose="020B0500000000000000" pitchFamily="50" charset="-128"/>
            </a:endParaRPr>
          </a:p>
        </p:txBody>
      </p:sp>
      <p:sp>
        <p:nvSpPr>
          <p:cNvPr id="4" name="スライド番号プレースホルダー 3">
            <a:extLst>
              <a:ext uri="{FF2B5EF4-FFF2-40B4-BE49-F238E27FC236}">
                <a16:creationId xmlns:a16="http://schemas.microsoft.com/office/drawing/2014/main" id="{BD94748A-4836-441C-B1DD-60EA03A23419}"/>
              </a:ext>
            </a:extLst>
          </p:cNvPr>
          <p:cNvSpPr>
            <a:spLocks noGrp="1"/>
          </p:cNvSpPr>
          <p:nvPr>
            <p:ph type="sldNum" sz="quarter" idx="12"/>
          </p:nvPr>
        </p:nvSpPr>
        <p:spPr/>
        <p:txBody>
          <a:bodyPr/>
          <a:lstStyle/>
          <a:p>
            <a:pPr rtl="0"/>
            <a:fld id="{401CF334-2D5C-4859-84A6-CA7E6E43FAEB}" type="slidenum">
              <a:rPr lang="en-US" altLang="ja-JP" noProof="0" smtClean="0"/>
              <a:t>2</a:t>
            </a:fld>
            <a:endParaRPr lang="ja-JP" altLang="en-US" noProof="0"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21B88B33-D6D1-4027-B757-3F6BE018A2F6}"/>
                  </a:ext>
                </a:extLst>
              </p:cNvPr>
              <p:cNvSpPr txBox="1"/>
              <p:nvPr/>
            </p:nvSpPr>
            <p:spPr>
              <a:xfrm>
                <a:off x="699796" y="1579438"/>
                <a:ext cx="2945037" cy="848437"/>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Yu Gothic UI" panose="020B0500000000000000" pitchFamily="50" charset="-128"/>
                        </a:rPr>
                        <m:t>𝜎</m:t>
                      </m:r>
                      <m:d>
                        <m:dPr>
                          <m:ctrlPr>
                            <a:rPr kumimoji="1" lang="en-US" altLang="ja-JP" sz="2400" b="0" i="1" smtClean="0">
                              <a:latin typeface="Cambria Math" panose="02040503050406030204" pitchFamily="18" charset="0"/>
                              <a:ea typeface="Yu Gothic UI" panose="020B0500000000000000" pitchFamily="50" charset="-128"/>
                            </a:rPr>
                          </m:ctrlPr>
                        </m:dPr>
                        <m:e>
                          <m:r>
                            <a:rPr kumimoji="1" lang="en-US" altLang="ja-JP" sz="2400" b="0" i="1" smtClean="0">
                              <a:latin typeface="Cambria Math" panose="02040503050406030204" pitchFamily="18" charset="0"/>
                              <a:ea typeface="Yu Gothic UI" panose="020B0500000000000000" pitchFamily="50" charset="-128"/>
                            </a:rPr>
                            <m:t>𝑥</m:t>
                          </m:r>
                        </m:e>
                      </m:d>
                      <m:r>
                        <a:rPr kumimoji="1" lang="en-US" altLang="ja-JP" sz="2400" b="0" i="1" smtClean="0">
                          <a:latin typeface="Cambria Math" panose="02040503050406030204" pitchFamily="18" charset="0"/>
                          <a:ea typeface="Yu Gothic UI" panose="020B0500000000000000" pitchFamily="50" charset="-128"/>
                        </a:rPr>
                        <m:t>=</m:t>
                      </m:r>
                      <m:f>
                        <m:fPr>
                          <m:ctrlPr>
                            <a:rPr kumimoji="1" lang="en-US" altLang="ja-JP" sz="2400" b="0" i="1" smtClean="0">
                              <a:latin typeface="Cambria Math" panose="02040503050406030204" pitchFamily="18" charset="0"/>
                              <a:ea typeface="Yu Gothic UI" panose="020B0500000000000000" pitchFamily="50" charset="-128"/>
                            </a:rPr>
                          </m:ctrlPr>
                        </m:fPr>
                        <m:num>
                          <m:r>
                            <a:rPr kumimoji="1" lang="en-US" altLang="ja-JP" sz="2400" b="0" i="1" smtClean="0">
                              <a:latin typeface="Cambria Math" panose="02040503050406030204" pitchFamily="18" charset="0"/>
                              <a:ea typeface="Yu Gothic UI" panose="020B0500000000000000" pitchFamily="50" charset="-128"/>
                            </a:rPr>
                            <m:t>1</m:t>
                          </m:r>
                        </m:num>
                        <m:den>
                          <m:r>
                            <a:rPr kumimoji="1" lang="en-US" altLang="ja-JP" sz="2400" b="0" i="1" smtClean="0">
                              <a:latin typeface="Cambria Math" panose="02040503050406030204" pitchFamily="18" charset="0"/>
                              <a:ea typeface="Yu Gothic UI" panose="020B0500000000000000" pitchFamily="50" charset="-128"/>
                            </a:rPr>
                            <m:t>1+</m:t>
                          </m:r>
                          <m:func>
                            <m:funcPr>
                              <m:ctrlPr>
                                <a:rPr kumimoji="1" lang="en-US" altLang="ja-JP" sz="2400" b="0" i="1" smtClean="0">
                                  <a:latin typeface="Cambria Math" panose="02040503050406030204" pitchFamily="18" charset="0"/>
                                  <a:ea typeface="Yu Gothic UI" panose="020B0500000000000000" pitchFamily="50" charset="-128"/>
                                </a:rPr>
                              </m:ctrlPr>
                            </m:funcPr>
                            <m:fName>
                              <m:r>
                                <m:rPr>
                                  <m:sty m:val="p"/>
                                </m:rPr>
                                <a:rPr kumimoji="1" lang="en-US" altLang="ja-JP" sz="2400" b="0" i="0" smtClean="0">
                                  <a:latin typeface="Cambria Math" panose="02040503050406030204" pitchFamily="18" charset="0"/>
                                  <a:ea typeface="Yu Gothic UI" panose="020B0500000000000000" pitchFamily="50" charset="-128"/>
                                </a:rPr>
                                <m:t>exp</m:t>
                              </m:r>
                            </m:fName>
                            <m:e>
                              <m:d>
                                <m:dPr>
                                  <m:ctrlPr>
                                    <a:rPr kumimoji="1" lang="en-US" altLang="ja-JP" sz="2400" b="0" i="1" smtClean="0">
                                      <a:latin typeface="Cambria Math" panose="02040503050406030204" pitchFamily="18" charset="0"/>
                                      <a:ea typeface="Yu Gothic UI" panose="020B0500000000000000" pitchFamily="50" charset="-128"/>
                                    </a:rPr>
                                  </m:ctrlPr>
                                </m:dPr>
                                <m:e>
                                  <m:r>
                                    <a:rPr kumimoji="1" lang="en-US" altLang="ja-JP" sz="2400" b="0" i="1" smtClean="0">
                                      <a:latin typeface="Cambria Math" panose="02040503050406030204" pitchFamily="18" charset="0"/>
                                      <a:ea typeface="Yu Gothic UI" panose="020B0500000000000000" pitchFamily="50" charset="-128"/>
                                    </a:rPr>
                                    <m:t>−</m:t>
                                  </m:r>
                                  <m:r>
                                    <a:rPr kumimoji="1" lang="en-US" altLang="ja-JP" sz="2400" b="0" i="1" smtClean="0">
                                      <a:latin typeface="Cambria Math" panose="02040503050406030204" pitchFamily="18" charset="0"/>
                                      <a:ea typeface="Yu Gothic UI" panose="020B0500000000000000" pitchFamily="50" charset="-128"/>
                                    </a:rPr>
                                    <m:t>𝑥</m:t>
                                  </m:r>
                                </m:e>
                              </m:d>
                            </m:e>
                          </m:func>
                        </m:den>
                      </m:f>
                    </m:oMath>
                  </m:oMathPara>
                </a14:m>
                <a:endParaRPr kumimoji="1" lang="en-US" altLang="ja-JP" sz="2400" dirty="0">
                  <a:latin typeface="Yu Gothic UI" panose="020B0500000000000000" pitchFamily="50" charset="-128"/>
                  <a:ea typeface="Yu Gothic UI" panose="020B0500000000000000" pitchFamily="50" charset="-128"/>
                </a:endParaRPr>
              </a:p>
            </p:txBody>
          </p:sp>
        </mc:Choice>
        <mc:Fallback xmlns="">
          <p:sp>
            <p:nvSpPr>
              <p:cNvPr id="5" name="テキスト ボックス 4">
                <a:extLst>
                  <a:ext uri="{FF2B5EF4-FFF2-40B4-BE49-F238E27FC236}">
                    <a16:creationId xmlns:a16="http://schemas.microsoft.com/office/drawing/2014/main" id="{21B88B33-D6D1-4027-B757-3F6BE018A2F6}"/>
                  </a:ext>
                </a:extLst>
              </p:cNvPr>
              <p:cNvSpPr txBox="1">
                <a:spLocks noRot="1" noChangeAspect="1" noMove="1" noResize="1" noEditPoints="1" noAdjustHandles="1" noChangeArrowheads="1" noChangeShapeType="1" noTextEdit="1"/>
              </p:cNvSpPr>
              <p:nvPr/>
            </p:nvSpPr>
            <p:spPr>
              <a:xfrm>
                <a:off x="699796" y="1579438"/>
                <a:ext cx="2945037" cy="848437"/>
              </a:xfrm>
              <a:prstGeom prst="rect">
                <a:avLst/>
              </a:prstGeom>
              <a:blipFill>
                <a:blip r:embed="rId3"/>
                <a:stretch>
                  <a:fillRect/>
                </a:stretch>
              </a:blipFill>
              <a:ln>
                <a:noFill/>
              </a:ln>
            </p:spPr>
            <p:txBody>
              <a:bodyPr/>
              <a:lstStyle/>
              <a:p>
                <a:r>
                  <a:rPr lang="ja-JP" altLang="en-US">
                    <a:noFill/>
                  </a:rPr>
                  <a:t> </a:t>
                </a:r>
              </a:p>
            </p:txBody>
          </p:sp>
        </mc:Fallback>
      </mc:AlternateContent>
      <p:pic>
        <p:nvPicPr>
          <p:cNvPr id="6" name="図 5">
            <a:extLst>
              <a:ext uri="{FF2B5EF4-FFF2-40B4-BE49-F238E27FC236}">
                <a16:creationId xmlns:a16="http://schemas.microsoft.com/office/drawing/2014/main" id="{6DC9D12F-DA66-4C25-AE64-1463EB0F7B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8705" y="1402530"/>
            <a:ext cx="4348691" cy="2899127"/>
          </a:xfrm>
          <a:prstGeom prst="rect">
            <a:avLst/>
          </a:prstGeom>
        </p:spPr>
      </p:pic>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F39B05E8-7B52-48DD-AD6C-027D5EB2845C}"/>
                  </a:ext>
                </a:extLst>
              </p:cNvPr>
              <p:cNvSpPr txBox="1"/>
              <p:nvPr/>
            </p:nvSpPr>
            <p:spPr>
              <a:xfrm>
                <a:off x="699797" y="4451206"/>
                <a:ext cx="7323326" cy="461665"/>
              </a:xfrm>
              <a:prstGeom prst="rect">
                <a:avLst/>
              </a:prstGeom>
              <a:noFill/>
              <a:ln>
                <a:noFill/>
              </a:ln>
            </p:spPr>
            <p:txBody>
              <a:bodyPr wrap="square" rtlCol="0">
                <a:spAutoFit/>
              </a:bodyPr>
              <a:lstStyle/>
              <a:p>
                <a:r>
                  <a:rPr kumimoji="1" lang="ja-JP" altLang="en-US" sz="2400" dirty="0">
                    <a:latin typeface="Yu Gothic UI" panose="020B0500000000000000" pitchFamily="50" charset="-128"/>
                    <a:ea typeface="Yu Gothic UI" panose="020B0500000000000000" pitchFamily="50" charset="-128"/>
                  </a:rPr>
                  <a:t>任意の実数の入力に対し、区間 </a:t>
                </a:r>
                <a14:m>
                  <m:oMath xmlns:m="http://schemas.openxmlformats.org/officeDocument/2006/math">
                    <m:d>
                      <m:dPr>
                        <m:ctrlPr>
                          <a:rPr kumimoji="1" lang="en-US" altLang="ja-JP" sz="2400" b="0" i="1" smtClean="0">
                            <a:solidFill>
                              <a:srgbClr val="C00000"/>
                            </a:solidFill>
                            <a:latin typeface="Cambria Math" panose="02040503050406030204" pitchFamily="18" charset="0"/>
                            <a:ea typeface="Yu Gothic UI" panose="020B0500000000000000" pitchFamily="50" charset="-128"/>
                          </a:rPr>
                        </m:ctrlPr>
                      </m:dPr>
                      <m:e>
                        <m:r>
                          <a:rPr kumimoji="1" lang="en-US" altLang="ja-JP" sz="2400" b="0" i="1" smtClean="0">
                            <a:solidFill>
                              <a:srgbClr val="C00000"/>
                            </a:solidFill>
                            <a:latin typeface="Cambria Math" panose="02040503050406030204" pitchFamily="18" charset="0"/>
                            <a:ea typeface="Yu Gothic UI" panose="020B0500000000000000" pitchFamily="50" charset="-128"/>
                          </a:rPr>
                          <m:t>0, 1</m:t>
                        </m:r>
                      </m:e>
                    </m:d>
                  </m:oMath>
                </a14:m>
                <a:r>
                  <a:rPr kumimoji="1" lang="en-US" altLang="ja-JP" sz="2400" dirty="0">
                    <a:latin typeface="Yu Gothic UI" panose="020B0500000000000000" pitchFamily="50" charset="-128"/>
                    <a:ea typeface="Yu Gothic UI" panose="020B0500000000000000" pitchFamily="50" charset="-128"/>
                  </a:rPr>
                  <a:t> </a:t>
                </a:r>
                <a:r>
                  <a:rPr kumimoji="1" lang="ja-JP" altLang="en-US" sz="2400" dirty="0">
                    <a:latin typeface="Yu Gothic UI" panose="020B0500000000000000" pitchFamily="50" charset="-128"/>
                    <a:ea typeface="Yu Gothic UI" panose="020B0500000000000000" pitchFamily="50" charset="-128"/>
                  </a:rPr>
                  <a:t>に含まれる値を返す</a:t>
                </a:r>
                <a:endParaRPr kumimoji="1" lang="en-US" altLang="ja-JP" sz="2400" dirty="0">
                  <a:latin typeface="Yu Gothic UI" panose="020B0500000000000000" pitchFamily="50" charset="-128"/>
                  <a:ea typeface="Yu Gothic UI" panose="020B0500000000000000" pitchFamily="50" charset="-128"/>
                </a:endParaRPr>
              </a:p>
            </p:txBody>
          </p:sp>
        </mc:Choice>
        <mc:Fallback xmlns="">
          <p:sp>
            <p:nvSpPr>
              <p:cNvPr id="7" name="テキスト ボックス 6">
                <a:extLst>
                  <a:ext uri="{FF2B5EF4-FFF2-40B4-BE49-F238E27FC236}">
                    <a16:creationId xmlns:a16="http://schemas.microsoft.com/office/drawing/2014/main" id="{F39B05E8-7B52-48DD-AD6C-027D5EB2845C}"/>
                  </a:ext>
                </a:extLst>
              </p:cNvPr>
              <p:cNvSpPr txBox="1">
                <a:spLocks noRot="1" noChangeAspect="1" noMove="1" noResize="1" noEditPoints="1" noAdjustHandles="1" noChangeArrowheads="1" noChangeShapeType="1" noTextEdit="1"/>
              </p:cNvSpPr>
              <p:nvPr/>
            </p:nvSpPr>
            <p:spPr>
              <a:xfrm>
                <a:off x="699797" y="4451206"/>
                <a:ext cx="7323326" cy="461665"/>
              </a:xfrm>
              <a:prstGeom prst="rect">
                <a:avLst/>
              </a:prstGeom>
              <a:blipFill>
                <a:blip r:embed="rId5"/>
                <a:stretch>
                  <a:fillRect l="-1332" t="-9211" r="-1166" b="-30263"/>
                </a:stretch>
              </a:blipFill>
              <a:ln>
                <a:noFill/>
              </a:ln>
            </p:spPr>
            <p:txBody>
              <a:bodyPr/>
              <a:lstStyle/>
              <a:p>
                <a:r>
                  <a:rPr lang="ja-JP" altLang="en-US">
                    <a:noFill/>
                  </a:rPr>
                  <a:t> </a:t>
                </a:r>
              </a:p>
            </p:txBody>
          </p:sp>
        </mc:Fallback>
      </mc:AlternateContent>
      <p:sp>
        <p:nvSpPr>
          <p:cNvPr id="8" name="矢印: 下 7">
            <a:extLst>
              <a:ext uri="{FF2B5EF4-FFF2-40B4-BE49-F238E27FC236}">
                <a16:creationId xmlns:a16="http://schemas.microsoft.com/office/drawing/2014/main" id="{A16D563B-022E-4DA0-9978-3D0901D4C5DB}"/>
              </a:ext>
            </a:extLst>
          </p:cNvPr>
          <p:cNvSpPr/>
          <p:nvPr/>
        </p:nvSpPr>
        <p:spPr>
          <a:xfrm>
            <a:off x="4334069" y="4973320"/>
            <a:ext cx="475861" cy="620886"/>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CF725985-B565-4F22-9089-1A4904E1C6AC}"/>
              </a:ext>
            </a:extLst>
          </p:cNvPr>
          <p:cNvSpPr txBox="1"/>
          <p:nvPr/>
        </p:nvSpPr>
        <p:spPr>
          <a:xfrm>
            <a:off x="1382480" y="5754879"/>
            <a:ext cx="6379038" cy="461665"/>
          </a:xfrm>
          <a:prstGeom prst="rect">
            <a:avLst/>
          </a:prstGeom>
          <a:noFill/>
          <a:ln>
            <a:noFill/>
          </a:ln>
        </p:spPr>
        <p:txBody>
          <a:bodyPr wrap="square" rtlCol="0">
            <a:spAutoFit/>
          </a:bodyPr>
          <a:lstStyle/>
          <a:p>
            <a:r>
              <a:rPr kumimoji="1" lang="ja-JP" altLang="en-US" sz="2400" dirty="0">
                <a:latin typeface="Yu Gothic UI" panose="020B0500000000000000" pitchFamily="50" charset="-128"/>
                <a:ea typeface="Yu Gothic UI" panose="020B0500000000000000" pitchFamily="50" charset="-128"/>
              </a:rPr>
              <a:t>入力に対応する</a:t>
            </a:r>
            <a:r>
              <a:rPr kumimoji="1" lang="ja-JP" altLang="en-US" sz="2400" dirty="0">
                <a:solidFill>
                  <a:srgbClr val="C00000"/>
                </a:solidFill>
                <a:latin typeface="Yu Gothic UI" panose="020B0500000000000000" pitchFamily="50" charset="-128"/>
                <a:ea typeface="Yu Gothic UI" panose="020B0500000000000000" pitchFamily="50" charset="-128"/>
              </a:rPr>
              <a:t>確率値</a:t>
            </a:r>
            <a:r>
              <a:rPr kumimoji="1" lang="ja-JP" altLang="en-US" sz="2400" dirty="0">
                <a:latin typeface="Yu Gothic UI" panose="020B0500000000000000" pitchFamily="50" charset="-128"/>
                <a:ea typeface="Yu Gothic UI" panose="020B0500000000000000" pitchFamily="50" charset="-128"/>
              </a:rPr>
              <a:t>を返す関数として使えそう！</a:t>
            </a:r>
            <a:endParaRPr kumimoji="1" lang="en-US" altLang="ja-JP" sz="2400" dirty="0">
              <a:latin typeface="Yu Gothic UI" panose="020B0500000000000000" pitchFamily="50" charset="-128"/>
              <a:ea typeface="Yu Gothic UI" panose="020B0500000000000000" pitchFamily="50" charset="-128"/>
            </a:endParaRP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AF9BACF4-19BE-4B1F-B6EF-C4757A22A95F}"/>
                  </a:ext>
                </a:extLst>
              </p:cNvPr>
              <p:cNvSpPr txBox="1"/>
              <p:nvPr/>
            </p:nvSpPr>
            <p:spPr>
              <a:xfrm>
                <a:off x="4247508" y="6377218"/>
                <a:ext cx="3491084" cy="369332"/>
              </a:xfrm>
              <a:prstGeom prst="rect">
                <a:avLst/>
              </a:prstGeom>
              <a:noFill/>
              <a:ln>
                <a:noFill/>
              </a:ln>
            </p:spPr>
            <p:txBody>
              <a:bodyPr wrap="none" rtlCol="0">
                <a:spAutoFit/>
              </a:bodyPr>
              <a:lstStyle/>
              <a:p>
                <a:r>
                  <a:rPr kumimoji="1" lang="ja-JP" altLang="en-US" dirty="0">
                    <a:ea typeface="Yu Gothic UI" panose="020B0500000000000000" pitchFamily="50" charset="-128"/>
                  </a:rPr>
                  <a:t>ちなみに、 </a:t>
                </a:r>
                <a14:m>
                  <m:oMath xmlns:m="http://schemas.openxmlformats.org/officeDocument/2006/math">
                    <m:r>
                      <a:rPr kumimoji="1" lang="en-US" altLang="ja-JP" b="0" i="1" smtClean="0">
                        <a:latin typeface="Cambria Math" panose="02040503050406030204" pitchFamily="18" charset="0"/>
                        <a:ea typeface="Yu Gothic UI" panose="020B0500000000000000" pitchFamily="50" charset="-128"/>
                      </a:rPr>
                      <m:t>𝜎</m:t>
                    </m:r>
                    <m:r>
                      <a:rPr kumimoji="1" lang="en-US" altLang="ja-JP" b="0" i="1" smtClean="0">
                        <a:latin typeface="Cambria Math" panose="02040503050406030204" pitchFamily="18" charset="0"/>
                        <a:ea typeface="Yu Gothic UI" panose="020B0500000000000000" pitchFamily="50" charset="-128"/>
                      </a:rPr>
                      <m:t>′(</m:t>
                    </m:r>
                    <m:r>
                      <a:rPr kumimoji="1" lang="en-US" altLang="ja-JP" b="0" i="1" smtClean="0">
                        <a:latin typeface="Cambria Math" panose="02040503050406030204" pitchFamily="18" charset="0"/>
                        <a:ea typeface="Yu Gothic UI" panose="020B0500000000000000" pitchFamily="50" charset="-128"/>
                      </a:rPr>
                      <m:t>𝑥</m:t>
                    </m:r>
                    <m:r>
                      <a:rPr kumimoji="1" lang="en-US" altLang="ja-JP" b="0" i="1" smtClean="0">
                        <a:latin typeface="Cambria Math" panose="02040503050406030204" pitchFamily="18" charset="0"/>
                        <a:ea typeface="Yu Gothic UI" panose="020B0500000000000000" pitchFamily="50" charset="-128"/>
                      </a:rPr>
                      <m:t>)=</m:t>
                    </m:r>
                    <m:r>
                      <a:rPr kumimoji="1" lang="en-US" altLang="ja-JP" b="0" i="1" smtClean="0">
                        <a:latin typeface="Cambria Math" panose="02040503050406030204" pitchFamily="18" charset="0"/>
                        <a:ea typeface="Yu Gothic UI" panose="020B0500000000000000" pitchFamily="50" charset="-128"/>
                      </a:rPr>
                      <m:t>𝜎</m:t>
                    </m:r>
                    <m:r>
                      <a:rPr kumimoji="1" lang="en-US" altLang="ja-JP" b="0" i="1" smtClean="0">
                        <a:latin typeface="Cambria Math" panose="02040503050406030204" pitchFamily="18" charset="0"/>
                        <a:ea typeface="Yu Gothic UI" panose="020B0500000000000000" pitchFamily="50" charset="-128"/>
                      </a:rPr>
                      <m:t>(</m:t>
                    </m:r>
                    <m:r>
                      <a:rPr kumimoji="1" lang="en-US" altLang="ja-JP" b="0" i="1" smtClean="0">
                        <a:latin typeface="Cambria Math" panose="02040503050406030204" pitchFamily="18" charset="0"/>
                        <a:ea typeface="Yu Gothic UI" panose="020B0500000000000000" pitchFamily="50" charset="-128"/>
                      </a:rPr>
                      <m:t>𝑥</m:t>
                    </m:r>
                    <m:r>
                      <a:rPr kumimoji="1" lang="en-US" altLang="ja-JP" b="0" i="1" smtClean="0">
                        <a:latin typeface="Cambria Math" panose="02040503050406030204" pitchFamily="18" charset="0"/>
                        <a:ea typeface="Yu Gothic UI" panose="020B0500000000000000" pitchFamily="50" charset="-128"/>
                      </a:rPr>
                      <m:t>)(1−</m:t>
                    </m:r>
                    <m:r>
                      <a:rPr kumimoji="1" lang="en-US" altLang="ja-JP" b="0" i="1" smtClean="0">
                        <a:latin typeface="Cambria Math" panose="02040503050406030204" pitchFamily="18" charset="0"/>
                        <a:ea typeface="Cambria Math" panose="02040503050406030204" pitchFamily="18" charset="0"/>
                      </a:rPr>
                      <m:t>𝜎</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𝑥</m:t>
                        </m:r>
                      </m:e>
                    </m:d>
                    <m:r>
                      <a:rPr kumimoji="1" lang="en-US" altLang="ja-JP" b="0" i="1" smtClean="0">
                        <a:latin typeface="Cambria Math" panose="02040503050406030204" pitchFamily="18" charset="0"/>
                        <a:ea typeface="Cambria Math" panose="02040503050406030204" pitchFamily="18" charset="0"/>
                      </a:rPr>
                      <m:t>)</m:t>
                    </m:r>
                  </m:oMath>
                </a14:m>
                <a:endParaRPr kumimoji="1" lang="en-US" altLang="ja-JP" dirty="0">
                  <a:latin typeface="Yu Gothic UI" panose="020B0500000000000000" pitchFamily="50" charset="-128"/>
                  <a:ea typeface="Yu Gothic UI" panose="020B0500000000000000" pitchFamily="50" charset="-128"/>
                </a:endParaRPr>
              </a:p>
            </p:txBody>
          </p:sp>
        </mc:Choice>
        <mc:Fallback xmlns="">
          <p:sp>
            <p:nvSpPr>
              <p:cNvPr id="10" name="テキスト ボックス 9">
                <a:extLst>
                  <a:ext uri="{FF2B5EF4-FFF2-40B4-BE49-F238E27FC236}">
                    <a16:creationId xmlns:a16="http://schemas.microsoft.com/office/drawing/2014/main" id="{AF9BACF4-19BE-4B1F-B6EF-C4757A22A95F}"/>
                  </a:ext>
                </a:extLst>
              </p:cNvPr>
              <p:cNvSpPr txBox="1">
                <a:spLocks noRot="1" noChangeAspect="1" noMove="1" noResize="1" noEditPoints="1" noAdjustHandles="1" noChangeArrowheads="1" noChangeShapeType="1" noTextEdit="1"/>
              </p:cNvSpPr>
              <p:nvPr/>
            </p:nvSpPr>
            <p:spPr>
              <a:xfrm>
                <a:off x="4247508" y="6377218"/>
                <a:ext cx="3491084" cy="369332"/>
              </a:xfrm>
              <a:prstGeom prst="rect">
                <a:avLst/>
              </a:prstGeom>
              <a:blipFill>
                <a:blip r:embed="rId6"/>
                <a:stretch>
                  <a:fillRect l="-1573" t="-9836" b="-22951"/>
                </a:stretch>
              </a:blipFill>
              <a:ln>
                <a:noFill/>
              </a:ln>
            </p:spPr>
            <p:txBody>
              <a:bodyPr/>
              <a:lstStyle/>
              <a:p>
                <a:r>
                  <a:rPr lang="ja-JP" altLang="en-US">
                    <a:noFill/>
                  </a:rPr>
                  <a:t> </a:t>
                </a:r>
              </a:p>
            </p:txBody>
          </p:sp>
        </mc:Fallback>
      </mc:AlternateContent>
      <p:pic>
        <p:nvPicPr>
          <p:cNvPr id="13" name="図 12" descr="スクリーンショット が含まれている画像&#10;&#10;自動的に生成された説明">
            <a:extLst>
              <a:ext uri="{FF2B5EF4-FFF2-40B4-BE49-F238E27FC236}">
                <a16:creationId xmlns:a16="http://schemas.microsoft.com/office/drawing/2014/main" id="{02ABD309-C3ED-46C0-B600-57B24F68B08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3213" y="2530504"/>
            <a:ext cx="3429479" cy="1695687"/>
          </a:xfrm>
          <a:prstGeom prst="rect">
            <a:avLst/>
          </a:prstGeom>
        </p:spPr>
      </p:pic>
    </p:spTree>
    <p:extLst>
      <p:ext uri="{BB962C8B-B14F-4D97-AF65-F5344CB8AC3E}">
        <p14:creationId xmlns:p14="http://schemas.microsoft.com/office/powerpoint/2010/main" val="3556523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animBg="1"/>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457200" y="259530"/>
            <a:ext cx="8229600" cy="1143000"/>
          </a:xfrm>
        </p:spPr>
        <p:txBody>
          <a:bodyPr rtlCol="0">
            <a:normAutofit/>
          </a:bodyPr>
          <a:lstStyle/>
          <a:p>
            <a:pPr rtl="0"/>
            <a:r>
              <a:rPr lang="ja-JP" altLang="en-US" sz="3600" dirty="0">
                <a:latin typeface="Yu Gothic UI" panose="020B0500000000000000" pitchFamily="50" charset="-128"/>
                <a:ea typeface="Yu Gothic UI" panose="020B0500000000000000" pitchFamily="50" charset="-128"/>
              </a:rPr>
              <a:t>モデルのかんたんな説明</a:t>
            </a:r>
          </a:p>
        </p:txBody>
      </p:sp>
      <p:sp>
        <p:nvSpPr>
          <p:cNvPr id="4" name="スライド番号プレースホルダー 3">
            <a:extLst>
              <a:ext uri="{FF2B5EF4-FFF2-40B4-BE49-F238E27FC236}">
                <a16:creationId xmlns:a16="http://schemas.microsoft.com/office/drawing/2014/main" id="{BD94748A-4836-441C-B1DD-60EA03A23419}"/>
              </a:ext>
            </a:extLst>
          </p:cNvPr>
          <p:cNvSpPr>
            <a:spLocks noGrp="1"/>
          </p:cNvSpPr>
          <p:nvPr>
            <p:ph type="sldNum" sz="quarter" idx="12"/>
          </p:nvPr>
        </p:nvSpPr>
        <p:spPr/>
        <p:txBody>
          <a:bodyPr/>
          <a:lstStyle/>
          <a:p>
            <a:pPr rtl="0"/>
            <a:fld id="{401CF334-2D5C-4859-84A6-CA7E6E43FAEB}" type="slidenum">
              <a:rPr lang="en-US" altLang="ja-JP" noProof="0" smtClean="0"/>
              <a:t>3</a:t>
            </a:fld>
            <a:endParaRPr lang="ja-JP" altLang="en-US" noProof="0" dirty="0"/>
          </a:p>
        </p:txBody>
      </p:sp>
      <p:sp>
        <p:nvSpPr>
          <p:cNvPr id="7" name="テキスト ボックス 6">
            <a:extLst>
              <a:ext uri="{FF2B5EF4-FFF2-40B4-BE49-F238E27FC236}">
                <a16:creationId xmlns:a16="http://schemas.microsoft.com/office/drawing/2014/main" id="{F39B05E8-7B52-48DD-AD6C-027D5EB2845C}"/>
              </a:ext>
            </a:extLst>
          </p:cNvPr>
          <p:cNvSpPr txBox="1"/>
          <p:nvPr/>
        </p:nvSpPr>
        <p:spPr>
          <a:xfrm>
            <a:off x="372829" y="1553461"/>
            <a:ext cx="7467600" cy="830997"/>
          </a:xfrm>
          <a:prstGeom prst="rect">
            <a:avLst/>
          </a:prstGeom>
          <a:noFill/>
          <a:ln>
            <a:noFill/>
          </a:ln>
        </p:spPr>
        <p:txBody>
          <a:bodyPr wrap="square" rtlCol="0">
            <a:spAutoFit/>
          </a:bodyPr>
          <a:lstStyle/>
          <a:p>
            <a:r>
              <a:rPr kumimoji="1" lang="ja-JP" altLang="en-US" sz="2400" dirty="0">
                <a:latin typeface="Yu Gothic UI" panose="020B0500000000000000" pitchFamily="50" charset="-128"/>
                <a:ea typeface="Yu Gothic UI" panose="020B0500000000000000" pitchFamily="50" charset="-128"/>
              </a:rPr>
              <a:t>ロジスティック関数を用いて、データのいくつかの説明変数から</a:t>
            </a:r>
            <a:endParaRPr kumimoji="1" lang="en-US" altLang="ja-JP" sz="2400" dirty="0">
              <a:latin typeface="Yu Gothic UI" panose="020B0500000000000000" pitchFamily="50" charset="-128"/>
              <a:ea typeface="Yu Gothic UI" panose="020B0500000000000000" pitchFamily="50" charset="-128"/>
            </a:endParaRPr>
          </a:p>
          <a:p>
            <a:r>
              <a:rPr kumimoji="1" lang="ja-JP" altLang="en-US" sz="2400" dirty="0">
                <a:latin typeface="Yu Gothic UI" panose="020B0500000000000000" pitchFamily="50" charset="-128"/>
                <a:ea typeface="Yu Gothic UI" panose="020B0500000000000000" pitchFamily="50" charset="-128"/>
              </a:rPr>
              <a:t>ある事象が 発生する </a:t>
            </a:r>
            <a:r>
              <a:rPr kumimoji="1" lang="en-US" altLang="ja-JP" sz="2400" dirty="0">
                <a:latin typeface="Yu Gothic UI" panose="020B0500000000000000" pitchFamily="50" charset="-128"/>
                <a:ea typeface="Yu Gothic UI" panose="020B0500000000000000" pitchFamily="50" charset="-128"/>
              </a:rPr>
              <a:t>/ </a:t>
            </a:r>
            <a:r>
              <a:rPr kumimoji="1" lang="ja-JP" altLang="en-US" sz="2400" dirty="0">
                <a:latin typeface="Yu Gothic UI" panose="020B0500000000000000" pitchFamily="50" charset="-128"/>
                <a:ea typeface="Yu Gothic UI" panose="020B0500000000000000" pitchFamily="50" charset="-128"/>
              </a:rPr>
              <a:t>しない の </a:t>
            </a:r>
            <a:r>
              <a:rPr kumimoji="1" lang="en-US" altLang="ja-JP" sz="2400" dirty="0">
                <a:solidFill>
                  <a:srgbClr val="C00000"/>
                </a:solidFill>
                <a:latin typeface="Yu Gothic UI" panose="020B0500000000000000" pitchFamily="50" charset="-128"/>
                <a:ea typeface="Yu Gothic UI" panose="020B0500000000000000" pitchFamily="50" charset="-128"/>
              </a:rPr>
              <a:t>2 </a:t>
            </a:r>
            <a:r>
              <a:rPr kumimoji="1" lang="ja-JP" altLang="en-US" sz="2400" dirty="0">
                <a:solidFill>
                  <a:srgbClr val="C00000"/>
                </a:solidFill>
                <a:latin typeface="Yu Gothic UI" panose="020B0500000000000000" pitchFamily="50" charset="-128"/>
                <a:ea typeface="Yu Gothic UI" panose="020B0500000000000000" pitchFamily="50" charset="-128"/>
              </a:rPr>
              <a:t>値に分類</a:t>
            </a:r>
            <a:r>
              <a:rPr kumimoji="1" lang="ja-JP" altLang="en-US" sz="2400" dirty="0">
                <a:latin typeface="Yu Gothic UI" panose="020B0500000000000000" pitchFamily="50" charset="-128"/>
                <a:ea typeface="Yu Gothic UI" panose="020B0500000000000000" pitchFamily="50" charset="-128"/>
              </a:rPr>
              <a:t>する</a:t>
            </a:r>
            <a:endParaRPr kumimoji="1" lang="en-US" altLang="ja-JP" sz="2400" dirty="0">
              <a:latin typeface="Yu Gothic UI" panose="020B0500000000000000" pitchFamily="50" charset="-128"/>
              <a:ea typeface="Yu Gothic UI" panose="020B0500000000000000" pitchFamily="50" charset="-128"/>
            </a:endParaRP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CF725985-B565-4F22-9089-1A4904E1C6AC}"/>
                  </a:ext>
                </a:extLst>
              </p:cNvPr>
              <p:cNvSpPr txBox="1"/>
              <p:nvPr/>
            </p:nvSpPr>
            <p:spPr>
              <a:xfrm>
                <a:off x="6867119" y="3160780"/>
                <a:ext cx="2250444" cy="584775"/>
              </a:xfrm>
              <a:prstGeom prst="rect">
                <a:avLst/>
              </a:prstGeom>
              <a:noFill/>
              <a:ln>
                <a:noFill/>
              </a:ln>
            </p:spPr>
            <p:txBody>
              <a:bodyPr wrap="square" rtlCol="0">
                <a:spAutoFit/>
              </a:bodyPr>
              <a:lstStyle/>
              <a:p>
                <a:r>
                  <a:rPr kumimoji="1" lang="en-US" altLang="ja-JP" sz="1600" b="0" dirty="0">
                    <a:ea typeface="Yu Gothic UI" panose="020B0500000000000000" pitchFamily="50" charset="-128"/>
                  </a:rPr>
                  <a:t>※</a:t>
                </a:r>
                <a14:m>
                  <m:oMath xmlns:m="http://schemas.openxmlformats.org/officeDocument/2006/math">
                    <m:r>
                      <a:rPr kumimoji="1" lang="en-US" altLang="ja-JP" sz="1600" b="0" i="0" smtClean="0">
                        <a:latin typeface="Cambria Math" panose="02040503050406030204" pitchFamily="18" charset="0"/>
                        <a:ea typeface="Yu Gothic UI" panose="020B0500000000000000" pitchFamily="50" charset="-128"/>
                      </a:rPr>
                      <m:t> </m:t>
                    </m:r>
                    <m:r>
                      <a:rPr kumimoji="1" lang="en-US" altLang="ja-JP" sz="1600" b="0" i="1" smtClean="0">
                        <a:latin typeface="Cambria Math" panose="02040503050406030204" pitchFamily="18" charset="0"/>
                        <a:ea typeface="Yu Gothic UI" panose="020B0500000000000000" pitchFamily="50" charset="-128"/>
                      </a:rPr>
                      <m:t>𝜎</m:t>
                    </m:r>
                    <m:d>
                      <m:dPr>
                        <m:ctrlPr>
                          <a:rPr kumimoji="1" lang="en-US" altLang="ja-JP" sz="1600" b="0" i="1" smtClean="0">
                            <a:latin typeface="Cambria Math" panose="02040503050406030204" pitchFamily="18" charset="0"/>
                            <a:ea typeface="Yu Gothic UI" panose="020B0500000000000000" pitchFamily="50" charset="-128"/>
                          </a:rPr>
                        </m:ctrlPr>
                      </m:dPr>
                      <m:e>
                        <m:r>
                          <a:rPr kumimoji="1" lang="en-US" altLang="ja-JP" sz="1600" b="0" i="1" smtClean="0">
                            <a:latin typeface="Cambria Math" panose="02040503050406030204" pitchFamily="18" charset="0"/>
                            <a:ea typeface="Yu Gothic UI" panose="020B0500000000000000" pitchFamily="50" charset="-128"/>
                          </a:rPr>
                          <m:t>𝑥</m:t>
                        </m:r>
                      </m:e>
                    </m:d>
                  </m:oMath>
                </a14:m>
                <a:r>
                  <a:rPr kumimoji="1" lang="en-US" altLang="ja-JP" sz="1600" dirty="0">
                    <a:latin typeface="Yu Gothic UI" panose="020B0500000000000000" pitchFamily="50" charset="-128"/>
                    <a:ea typeface="Yu Gothic UI" panose="020B0500000000000000" pitchFamily="50" charset="-128"/>
                  </a:rPr>
                  <a:t> </a:t>
                </a:r>
                <a:r>
                  <a:rPr kumimoji="1" lang="ja-JP" altLang="en-US" sz="1600" dirty="0">
                    <a:latin typeface="Yu Gothic UI" panose="020B0500000000000000" pitchFamily="50" charset="-128"/>
                    <a:ea typeface="Yu Gothic UI" panose="020B0500000000000000" pitchFamily="50" charset="-128"/>
                  </a:rPr>
                  <a:t>に重回帰の式を</a:t>
                </a:r>
                <a:br>
                  <a:rPr kumimoji="1" lang="en-US" altLang="ja-JP" sz="1600" dirty="0">
                    <a:latin typeface="Yu Gothic UI" panose="020B0500000000000000" pitchFamily="50" charset="-128"/>
                    <a:ea typeface="Yu Gothic UI" panose="020B0500000000000000" pitchFamily="50" charset="-128"/>
                  </a:rPr>
                </a:br>
                <a:r>
                  <a:rPr kumimoji="1" lang="ja-JP" altLang="en-US" sz="1600" dirty="0">
                    <a:latin typeface="Yu Gothic UI" panose="020B0500000000000000" pitchFamily="50" charset="-128"/>
                    <a:ea typeface="Yu Gothic UI" panose="020B0500000000000000" pitchFamily="50" charset="-128"/>
                  </a:rPr>
                  <a:t>ぶち込んだだけ</a:t>
                </a:r>
                <a:endParaRPr kumimoji="1" lang="en-US" altLang="ja-JP" sz="1600" dirty="0">
                  <a:latin typeface="Yu Gothic UI" panose="020B0500000000000000" pitchFamily="50" charset="-128"/>
                  <a:ea typeface="Yu Gothic UI" panose="020B0500000000000000" pitchFamily="50" charset="-128"/>
                </a:endParaRPr>
              </a:p>
            </p:txBody>
          </p:sp>
        </mc:Choice>
        <mc:Fallback xmlns="">
          <p:sp>
            <p:nvSpPr>
              <p:cNvPr id="9" name="テキスト ボックス 8">
                <a:extLst>
                  <a:ext uri="{FF2B5EF4-FFF2-40B4-BE49-F238E27FC236}">
                    <a16:creationId xmlns:a16="http://schemas.microsoft.com/office/drawing/2014/main" id="{CF725985-B565-4F22-9089-1A4904E1C6AC}"/>
                  </a:ext>
                </a:extLst>
              </p:cNvPr>
              <p:cNvSpPr txBox="1">
                <a:spLocks noRot="1" noChangeAspect="1" noMove="1" noResize="1" noEditPoints="1" noAdjustHandles="1" noChangeArrowheads="1" noChangeShapeType="1" noTextEdit="1"/>
              </p:cNvSpPr>
              <p:nvPr/>
            </p:nvSpPr>
            <p:spPr>
              <a:xfrm>
                <a:off x="6867119" y="3160780"/>
                <a:ext cx="2250444" cy="584775"/>
              </a:xfrm>
              <a:prstGeom prst="rect">
                <a:avLst/>
              </a:prstGeom>
              <a:blipFill>
                <a:blip r:embed="rId3"/>
                <a:stretch>
                  <a:fillRect l="-1351" t="-4211" b="-11579"/>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19F22167-E74E-4FB3-87F7-BC0FF8001171}"/>
                  </a:ext>
                </a:extLst>
              </p:cNvPr>
              <p:cNvSpPr txBox="1"/>
              <p:nvPr/>
            </p:nvSpPr>
            <p:spPr>
              <a:xfrm>
                <a:off x="457199" y="3319701"/>
                <a:ext cx="7303477" cy="851708"/>
              </a:xfrm>
              <a:prstGeom prst="rect">
                <a:avLst/>
              </a:prstGeom>
              <a:noFill/>
              <a:ln>
                <a:noFill/>
              </a:ln>
            </p:spPr>
            <p:txBody>
              <a:bodyPr wrap="square" rtlCol="0">
                <a:spAutoFit/>
              </a:bodyPr>
              <a:lstStyle/>
              <a:p>
                <a:pPr/>
                <a14:m>
                  <m:oMathPara xmlns:m="http://schemas.openxmlformats.org/officeDocument/2006/math">
                    <m:oMathParaPr>
                      <m:jc m:val="left"/>
                    </m:oMathParaPr>
                    <m:oMath xmlns:m="http://schemas.openxmlformats.org/officeDocument/2006/math">
                      <m:r>
                        <a:rPr kumimoji="1" lang="en-US" altLang="ja-JP" sz="2400" b="0" i="1" smtClean="0">
                          <a:latin typeface="Cambria Math" panose="02040503050406030204" pitchFamily="18" charset="0"/>
                          <a:ea typeface="Yu Gothic UI" panose="020B0500000000000000" pitchFamily="50" charset="-128"/>
                        </a:rPr>
                        <m:t>𝑃</m:t>
                      </m:r>
                      <m:r>
                        <a:rPr kumimoji="1" lang="en-US" altLang="ja-JP" sz="2400" b="0" i="1" smtClean="0">
                          <a:latin typeface="Cambria Math" panose="02040503050406030204" pitchFamily="18" charset="0"/>
                          <a:ea typeface="Yu Gothic UI" panose="020B0500000000000000" pitchFamily="50" charset="-128"/>
                        </a:rPr>
                        <m:t>(</m:t>
                      </m:r>
                      <m:r>
                        <a:rPr kumimoji="1" lang="en-US" altLang="ja-JP" sz="2400" b="0" i="1" smtClean="0">
                          <a:latin typeface="Cambria Math" panose="02040503050406030204" pitchFamily="18" charset="0"/>
                          <a:ea typeface="Yu Gothic UI" panose="020B0500000000000000" pitchFamily="50" charset="-128"/>
                        </a:rPr>
                        <m:t>𝑌</m:t>
                      </m:r>
                      <m:r>
                        <a:rPr kumimoji="1" lang="en-US" altLang="ja-JP" sz="2400" b="0" i="1" smtClean="0">
                          <a:latin typeface="Cambria Math" panose="02040503050406030204" pitchFamily="18" charset="0"/>
                          <a:ea typeface="Yu Gothic UI" panose="020B0500000000000000" pitchFamily="50" charset="-128"/>
                        </a:rPr>
                        <m:t> |</m:t>
                      </m:r>
                      <m:sSub>
                        <m:sSubPr>
                          <m:ctrlPr>
                            <a:rPr kumimoji="1" lang="en-US" altLang="ja-JP" sz="2400" b="0" i="1" smtClean="0">
                              <a:latin typeface="Cambria Math" panose="02040503050406030204" pitchFamily="18" charset="0"/>
                              <a:ea typeface="Yu Gothic UI" panose="020B0500000000000000" pitchFamily="50" charset="-128"/>
                            </a:rPr>
                          </m:ctrlPr>
                        </m:sSubPr>
                        <m:e>
                          <m:r>
                            <a:rPr kumimoji="1" lang="en-US" altLang="ja-JP" sz="2400" b="0" i="1" smtClean="0">
                              <a:latin typeface="Cambria Math" panose="02040503050406030204" pitchFamily="18" charset="0"/>
                              <a:ea typeface="Yu Gothic UI" panose="020B0500000000000000" pitchFamily="50" charset="-128"/>
                            </a:rPr>
                            <m:t> </m:t>
                          </m:r>
                          <m:r>
                            <a:rPr kumimoji="1" lang="en-US" altLang="ja-JP" sz="2400" b="0" i="1" smtClean="0">
                              <a:latin typeface="Cambria Math" panose="02040503050406030204" pitchFamily="18" charset="0"/>
                              <a:ea typeface="Yu Gothic UI" panose="020B0500000000000000" pitchFamily="50" charset="-128"/>
                            </a:rPr>
                            <m:t>𝑥</m:t>
                          </m:r>
                        </m:e>
                        <m:sub>
                          <m:r>
                            <a:rPr kumimoji="1" lang="en-US" altLang="ja-JP" sz="2400" b="0" i="1" smtClean="0">
                              <a:latin typeface="Cambria Math" panose="02040503050406030204" pitchFamily="18" charset="0"/>
                              <a:ea typeface="Yu Gothic UI" panose="020B0500000000000000" pitchFamily="50" charset="-128"/>
                            </a:rPr>
                            <m:t>1</m:t>
                          </m:r>
                        </m:sub>
                      </m:sSub>
                      <m:r>
                        <a:rPr kumimoji="1" lang="en-US" altLang="ja-JP" sz="2400" b="0" i="1" smtClean="0">
                          <a:latin typeface="Cambria Math" panose="02040503050406030204" pitchFamily="18" charset="0"/>
                          <a:ea typeface="Yu Gothic UI" panose="020B0500000000000000" pitchFamily="50" charset="-128"/>
                        </a:rPr>
                        <m:t>⋯</m:t>
                      </m:r>
                      <m:sSub>
                        <m:sSubPr>
                          <m:ctrlPr>
                            <a:rPr kumimoji="1" lang="en-US" altLang="ja-JP" sz="2400" b="0" i="1" smtClean="0">
                              <a:latin typeface="Cambria Math" panose="02040503050406030204" pitchFamily="18" charset="0"/>
                              <a:ea typeface="Yu Gothic UI" panose="020B0500000000000000" pitchFamily="50" charset="-128"/>
                            </a:rPr>
                          </m:ctrlPr>
                        </m:sSubPr>
                        <m:e>
                          <m:r>
                            <a:rPr kumimoji="1" lang="en-US" altLang="ja-JP" sz="2400" b="0" i="1" smtClean="0">
                              <a:latin typeface="Cambria Math" panose="02040503050406030204" pitchFamily="18" charset="0"/>
                              <a:ea typeface="Yu Gothic UI" panose="020B0500000000000000" pitchFamily="50" charset="-128"/>
                            </a:rPr>
                            <m:t>𝑥</m:t>
                          </m:r>
                        </m:e>
                        <m:sub>
                          <m:r>
                            <a:rPr kumimoji="1" lang="en-US" altLang="ja-JP" sz="2400" b="0" i="1" smtClean="0">
                              <a:latin typeface="Cambria Math" panose="02040503050406030204" pitchFamily="18" charset="0"/>
                              <a:ea typeface="Yu Gothic UI" panose="020B0500000000000000" pitchFamily="50" charset="-128"/>
                            </a:rPr>
                            <m:t>𝑛</m:t>
                          </m:r>
                        </m:sub>
                      </m:sSub>
                      <m:r>
                        <a:rPr kumimoji="1" lang="en-US" altLang="ja-JP" sz="2400" b="0" i="1" smtClean="0">
                          <a:latin typeface="Cambria Math" panose="02040503050406030204" pitchFamily="18" charset="0"/>
                          <a:ea typeface="Yu Gothic UI" panose="020B0500000000000000" pitchFamily="50" charset="-128"/>
                        </a:rPr>
                        <m:t>)=</m:t>
                      </m:r>
                      <m:f>
                        <m:fPr>
                          <m:ctrlPr>
                            <a:rPr kumimoji="1" lang="en-US" altLang="ja-JP" sz="2400" b="0" i="1" smtClean="0">
                              <a:latin typeface="Cambria Math" panose="02040503050406030204" pitchFamily="18" charset="0"/>
                              <a:ea typeface="Yu Gothic UI" panose="020B0500000000000000" pitchFamily="50" charset="-128"/>
                            </a:rPr>
                          </m:ctrlPr>
                        </m:fPr>
                        <m:num>
                          <m:r>
                            <a:rPr kumimoji="1" lang="en-US" altLang="ja-JP" sz="2400" b="0" i="1" smtClean="0">
                              <a:latin typeface="Cambria Math" panose="02040503050406030204" pitchFamily="18" charset="0"/>
                              <a:ea typeface="Yu Gothic UI" panose="020B0500000000000000" pitchFamily="50" charset="-128"/>
                            </a:rPr>
                            <m:t>1</m:t>
                          </m:r>
                        </m:num>
                        <m:den>
                          <m:r>
                            <a:rPr kumimoji="1" lang="en-US" altLang="ja-JP" sz="2400" b="0" i="1" smtClean="0">
                              <a:latin typeface="Cambria Math" panose="02040503050406030204" pitchFamily="18" charset="0"/>
                              <a:ea typeface="Yu Gothic UI" panose="020B0500000000000000" pitchFamily="50" charset="-128"/>
                            </a:rPr>
                            <m:t>1+</m:t>
                          </m:r>
                          <m:func>
                            <m:funcPr>
                              <m:ctrlPr>
                                <a:rPr kumimoji="1" lang="en-US" altLang="ja-JP" sz="2400" b="0" i="1" smtClean="0">
                                  <a:latin typeface="Cambria Math" panose="02040503050406030204" pitchFamily="18" charset="0"/>
                                  <a:ea typeface="Yu Gothic UI" panose="020B0500000000000000" pitchFamily="50" charset="-128"/>
                                </a:rPr>
                              </m:ctrlPr>
                            </m:funcPr>
                            <m:fName>
                              <m:r>
                                <m:rPr>
                                  <m:sty m:val="p"/>
                                </m:rPr>
                                <a:rPr kumimoji="1" lang="en-US" altLang="ja-JP" sz="2400" b="0" i="0" smtClean="0">
                                  <a:latin typeface="Cambria Math" panose="02040503050406030204" pitchFamily="18" charset="0"/>
                                  <a:ea typeface="Yu Gothic UI" panose="020B0500000000000000" pitchFamily="50" charset="-128"/>
                                </a:rPr>
                                <m:t>exp</m:t>
                              </m:r>
                            </m:fName>
                            <m:e>
                              <m:d>
                                <m:dPr>
                                  <m:ctrlPr>
                                    <a:rPr kumimoji="1" lang="en-US" altLang="ja-JP" sz="2400" b="0" i="1" smtClean="0">
                                      <a:latin typeface="Cambria Math" panose="02040503050406030204" pitchFamily="18" charset="0"/>
                                      <a:ea typeface="Yu Gothic UI" panose="020B0500000000000000" pitchFamily="50" charset="-128"/>
                                    </a:rPr>
                                  </m:ctrlPr>
                                </m:dPr>
                                <m:e>
                                  <m:r>
                                    <a:rPr kumimoji="1" lang="en-US" altLang="ja-JP" sz="2400" b="0" i="1" smtClean="0">
                                      <a:latin typeface="Cambria Math" panose="02040503050406030204" pitchFamily="18" charset="0"/>
                                      <a:ea typeface="Yu Gothic UI" panose="020B0500000000000000" pitchFamily="50" charset="-128"/>
                                    </a:rPr>
                                    <m:t>−(</m:t>
                                  </m:r>
                                  <m:sSub>
                                    <m:sSubPr>
                                      <m:ctrlPr>
                                        <a:rPr kumimoji="1" lang="en-US" altLang="ja-JP" sz="2400" b="0" i="1" smtClean="0">
                                          <a:latin typeface="Cambria Math" panose="02040503050406030204" pitchFamily="18" charset="0"/>
                                          <a:ea typeface="Yu Gothic UI" panose="020B0500000000000000" pitchFamily="50" charset="-128"/>
                                        </a:rPr>
                                      </m:ctrlPr>
                                    </m:sSubPr>
                                    <m:e>
                                      <m:r>
                                        <a:rPr kumimoji="1" lang="en-US" altLang="ja-JP" sz="2400" b="0" i="1" smtClean="0">
                                          <a:latin typeface="Cambria Math" panose="02040503050406030204" pitchFamily="18" charset="0"/>
                                          <a:ea typeface="Yu Gothic UI" panose="020B0500000000000000" pitchFamily="50" charset="-128"/>
                                        </a:rPr>
                                        <m:t>𝑤</m:t>
                                      </m:r>
                                    </m:e>
                                    <m:sub>
                                      <m:r>
                                        <a:rPr kumimoji="1" lang="en-US" altLang="ja-JP" sz="2400" b="0" i="1" smtClean="0">
                                          <a:latin typeface="Cambria Math" panose="02040503050406030204" pitchFamily="18" charset="0"/>
                                          <a:ea typeface="Yu Gothic UI" panose="020B0500000000000000" pitchFamily="50" charset="-128"/>
                                        </a:rPr>
                                        <m:t>0</m:t>
                                      </m:r>
                                    </m:sub>
                                  </m:sSub>
                                  <m:r>
                                    <a:rPr kumimoji="1" lang="en-US" altLang="ja-JP" sz="2400" b="0" i="1" smtClean="0">
                                      <a:latin typeface="Cambria Math" panose="02040503050406030204" pitchFamily="18" charset="0"/>
                                      <a:ea typeface="Yu Gothic UI" panose="020B0500000000000000" pitchFamily="50" charset="-128"/>
                                    </a:rPr>
                                    <m:t>+</m:t>
                                  </m:r>
                                  <m:sSub>
                                    <m:sSubPr>
                                      <m:ctrlPr>
                                        <a:rPr kumimoji="1" lang="en-US" altLang="ja-JP" sz="2400" b="0" i="1" smtClean="0">
                                          <a:latin typeface="Cambria Math" panose="02040503050406030204" pitchFamily="18" charset="0"/>
                                          <a:ea typeface="Yu Gothic UI" panose="020B0500000000000000" pitchFamily="50" charset="-128"/>
                                        </a:rPr>
                                      </m:ctrlPr>
                                    </m:sSubPr>
                                    <m:e>
                                      <m:r>
                                        <a:rPr kumimoji="1" lang="en-US" altLang="ja-JP" sz="2400" b="0" i="1" smtClean="0">
                                          <a:latin typeface="Cambria Math" panose="02040503050406030204" pitchFamily="18" charset="0"/>
                                          <a:ea typeface="Yu Gothic UI" panose="020B0500000000000000" pitchFamily="50" charset="-128"/>
                                        </a:rPr>
                                        <m:t>𝑤</m:t>
                                      </m:r>
                                    </m:e>
                                    <m:sub>
                                      <m:r>
                                        <a:rPr kumimoji="1" lang="en-US" altLang="ja-JP" sz="2400" b="0" i="1" smtClean="0">
                                          <a:latin typeface="Cambria Math" panose="02040503050406030204" pitchFamily="18" charset="0"/>
                                          <a:ea typeface="Yu Gothic UI" panose="020B0500000000000000" pitchFamily="50" charset="-128"/>
                                        </a:rPr>
                                        <m:t>1</m:t>
                                      </m:r>
                                    </m:sub>
                                  </m:sSub>
                                  <m:sSub>
                                    <m:sSubPr>
                                      <m:ctrlPr>
                                        <a:rPr kumimoji="1" lang="en-US" altLang="ja-JP" sz="2400" b="0" i="1" smtClean="0">
                                          <a:latin typeface="Cambria Math" panose="02040503050406030204" pitchFamily="18" charset="0"/>
                                          <a:ea typeface="Yu Gothic UI" panose="020B0500000000000000" pitchFamily="50" charset="-128"/>
                                        </a:rPr>
                                      </m:ctrlPr>
                                    </m:sSubPr>
                                    <m:e>
                                      <m:r>
                                        <a:rPr kumimoji="1" lang="en-US" altLang="ja-JP" sz="2400" b="0" i="1" smtClean="0">
                                          <a:latin typeface="Cambria Math" panose="02040503050406030204" pitchFamily="18" charset="0"/>
                                          <a:ea typeface="Yu Gothic UI" panose="020B0500000000000000" pitchFamily="50" charset="-128"/>
                                        </a:rPr>
                                        <m:t>𝑥</m:t>
                                      </m:r>
                                    </m:e>
                                    <m:sub>
                                      <m:r>
                                        <a:rPr kumimoji="1" lang="en-US" altLang="ja-JP" sz="2400" b="0" i="1" smtClean="0">
                                          <a:latin typeface="Cambria Math" panose="02040503050406030204" pitchFamily="18" charset="0"/>
                                          <a:ea typeface="Yu Gothic UI" panose="020B0500000000000000" pitchFamily="50" charset="-128"/>
                                        </a:rPr>
                                        <m:t>1</m:t>
                                      </m:r>
                                    </m:sub>
                                  </m:sSub>
                                  <m:r>
                                    <a:rPr kumimoji="1" lang="en-US" altLang="ja-JP" sz="2400" b="0" i="1" smtClean="0">
                                      <a:latin typeface="Cambria Math" panose="02040503050406030204" pitchFamily="18" charset="0"/>
                                      <a:ea typeface="Yu Gothic UI" panose="020B0500000000000000" pitchFamily="50" charset="-128"/>
                                    </a:rPr>
                                    <m:t>+…+</m:t>
                                  </m:r>
                                  <m:sSub>
                                    <m:sSubPr>
                                      <m:ctrlPr>
                                        <a:rPr kumimoji="1" lang="en-US" altLang="ja-JP" sz="2400" b="0" i="1" smtClean="0">
                                          <a:latin typeface="Cambria Math" panose="02040503050406030204" pitchFamily="18" charset="0"/>
                                          <a:ea typeface="Yu Gothic UI" panose="020B0500000000000000" pitchFamily="50" charset="-128"/>
                                        </a:rPr>
                                      </m:ctrlPr>
                                    </m:sSubPr>
                                    <m:e>
                                      <m:r>
                                        <a:rPr kumimoji="1" lang="en-US" altLang="ja-JP" sz="2400" b="0" i="1" smtClean="0">
                                          <a:latin typeface="Cambria Math" panose="02040503050406030204" pitchFamily="18" charset="0"/>
                                          <a:ea typeface="Yu Gothic UI" panose="020B0500000000000000" pitchFamily="50" charset="-128"/>
                                        </a:rPr>
                                        <m:t>𝑤</m:t>
                                      </m:r>
                                    </m:e>
                                    <m:sub>
                                      <m:r>
                                        <a:rPr kumimoji="1" lang="en-US" altLang="ja-JP" sz="2400" b="0" i="1" smtClean="0">
                                          <a:latin typeface="Cambria Math" panose="02040503050406030204" pitchFamily="18" charset="0"/>
                                          <a:ea typeface="Yu Gothic UI" panose="020B0500000000000000" pitchFamily="50" charset="-128"/>
                                        </a:rPr>
                                        <m:t>𝑛</m:t>
                                      </m:r>
                                    </m:sub>
                                  </m:sSub>
                                  <m:sSub>
                                    <m:sSubPr>
                                      <m:ctrlPr>
                                        <a:rPr kumimoji="1" lang="en-US" altLang="ja-JP" sz="2400" b="0" i="1" smtClean="0">
                                          <a:latin typeface="Cambria Math" panose="02040503050406030204" pitchFamily="18" charset="0"/>
                                          <a:ea typeface="Yu Gothic UI" panose="020B0500000000000000" pitchFamily="50" charset="-128"/>
                                        </a:rPr>
                                      </m:ctrlPr>
                                    </m:sSubPr>
                                    <m:e>
                                      <m:r>
                                        <a:rPr kumimoji="1" lang="en-US" altLang="ja-JP" sz="2400" b="0" i="1" smtClean="0">
                                          <a:latin typeface="Cambria Math" panose="02040503050406030204" pitchFamily="18" charset="0"/>
                                          <a:ea typeface="Yu Gothic UI" panose="020B0500000000000000" pitchFamily="50" charset="-128"/>
                                        </a:rPr>
                                        <m:t>𝑥</m:t>
                                      </m:r>
                                    </m:e>
                                    <m:sub>
                                      <m:r>
                                        <a:rPr kumimoji="1" lang="en-US" altLang="ja-JP" sz="2400" b="0" i="1" smtClean="0">
                                          <a:latin typeface="Cambria Math" panose="02040503050406030204" pitchFamily="18" charset="0"/>
                                          <a:ea typeface="Yu Gothic UI" panose="020B0500000000000000" pitchFamily="50" charset="-128"/>
                                        </a:rPr>
                                        <m:t>𝑛</m:t>
                                      </m:r>
                                    </m:sub>
                                  </m:sSub>
                                  <m:r>
                                    <a:rPr kumimoji="1" lang="en-US" altLang="ja-JP" sz="2400" b="0" i="1" smtClean="0">
                                      <a:latin typeface="Cambria Math" panose="02040503050406030204" pitchFamily="18" charset="0"/>
                                      <a:ea typeface="Yu Gothic UI" panose="020B0500000000000000" pitchFamily="50" charset="-128"/>
                                    </a:rPr>
                                    <m:t>)</m:t>
                                  </m:r>
                                </m:e>
                              </m:d>
                            </m:e>
                          </m:func>
                        </m:den>
                      </m:f>
                    </m:oMath>
                  </m:oMathPara>
                </a14:m>
                <a:endParaRPr kumimoji="1" lang="en-US" altLang="ja-JP" sz="2400" dirty="0">
                  <a:latin typeface="Yu Gothic UI" panose="020B0500000000000000" pitchFamily="50" charset="-128"/>
                  <a:ea typeface="Yu Gothic UI" panose="020B0500000000000000" pitchFamily="50" charset="-128"/>
                </a:endParaRPr>
              </a:p>
            </p:txBody>
          </p:sp>
        </mc:Choice>
        <mc:Fallback xmlns="">
          <p:sp>
            <p:nvSpPr>
              <p:cNvPr id="11" name="テキスト ボックス 10">
                <a:extLst>
                  <a:ext uri="{FF2B5EF4-FFF2-40B4-BE49-F238E27FC236}">
                    <a16:creationId xmlns:a16="http://schemas.microsoft.com/office/drawing/2014/main" id="{19F22167-E74E-4FB3-87F7-BC0FF8001171}"/>
                  </a:ext>
                </a:extLst>
              </p:cNvPr>
              <p:cNvSpPr txBox="1">
                <a:spLocks noRot="1" noChangeAspect="1" noMove="1" noResize="1" noEditPoints="1" noAdjustHandles="1" noChangeArrowheads="1" noChangeShapeType="1" noTextEdit="1"/>
              </p:cNvSpPr>
              <p:nvPr/>
            </p:nvSpPr>
            <p:spPr>
              <a:xfrm>
                <a:off x="457199" y="3319701"/>
                <a:ext cx="7303477" cy="851708"/>
              </a:xfrm>
              <a:prstGeom prst="rect">
                <a:avLst/>
              </a:prstGeom>
              <a:blipFill>
                <a:blip r:embed="rId4"/>
                <a:stretch>
                  <a:fillRect/>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B52BDB70-D7A4-427B-9730-3A366C46D1C6}"/>
                  </a:ext>
                </a:extLst>
              </p:cNvPr>
              <p:cNvSpPr txBox="1"/>
              <p:nvPr/>
            </p:nvSpPr>
            <p:spPr>
              <a:xfrm>
                <a:off x="372829" y="2755441"/>
                <a:ext cx="4707990" cy="461665"/>
              </a:xfrm>
              <a:prstGeom prst="rect">
                <a:avLst/>
              </a:prstGeom>
              <a:noFill/>
              <a:ln>
                <a:noFill/>
              </a:ln>
            </p:spPr>
            <p:txBody>
              <a:bodyPr wrap="square" rtlCol="0">
                <a:spAutoFit/>
              </a:bodyPr>
              <a:lstStyle/>
              <a:p>
                <a:r>
                  <a:rPr kumimoji="1" lang="ja-JP" altLang="en-US" sz="2400" dirty="0">
                    <a:latin typeface="Yu Gothic UI" panose="020B0500000000000000" pitchFamily="50" charset="-128"/>
                    <a:ea typeface="Yu Gothic UI" panose="020B0500000000000000" pitchFamily="50" charset="-128"/>
                  </a:rPr>
                  <a:t>説明変数が </a:t>
                </a:r>
                <a:r>
                  <a:rPr kumimoji="1" lang="en-US" altLang="ja-JP" sz="2400" dirty="0">
                    <a:latin typeface="Yu Gothic UI" panose="020B0500000000000000" pitchFamily="50" charset="-128"/>
                    <a:ea typeface="Yu Gothic UI" panose="020B0500000000000000" pitchFamily="50" charset="-128"/>
                  </a:rPr>
                  <a:t>n </a:t>
                </a:r>
                <a:r>
                  <a:rPr kumimoji="1" lang="ja-JP" altLang="en-US" sz="2400" dirty="0">
                    <a:latin typeface="Yu Gothic UI" panose="020B0500000000000000" pitchFamily="50" charset="-128"/>
                    <a:ea typeface="Yu Gothic UI" panose="020B0500000000000000" pitchFamily="50" charset="-128"/>
                  </a:rPr>
                  <a:t>個 </a:t>
                </a:r>
                <a:r>
                  <a:rPr kumimoji="1" lang="en-US" altLang="ja-JP" sz="2400" dirty="0">
                    <a:latin typeface="Yu Gothic UI" panose="020B0500000000000000" pitchFamily="50" charset="-128"/>
                    <a:ea typeface="Yu Gothic UI" panose="020B0500000000000000" pitchFamily="50" charset="-128"/>
                  </a:rPr>
                  <a:t>(</a:t>
                </a:r>
                <a14:m>
                  <m:oMath xmlns:m="http://schemas.openxmlformats.org/officeDocument/2006/math">
                    <m:sSub>
                      <m:sSubPr>
                        <m:ctrlPr>
                          <a:rPr kumimoji="1" lang="en-US" altLang="ja-JP" sz="2400" b="0" i="1" smtClean="0">
                            <a:latin typeface="Cambria Math" panose="02040503050406030204" pitchFamily="18" charset="0"/>
                            <a:ea typeface="Yu Gothic UI" panose="020B0500000000000000" pitchFamily="50" charset="-128"/>
                          </a:rPr>
                        </m:ctrlPr>
                      </m:sSubPr>
                      <m:e>
                        <m:r>
                          <a:rPr kumimoji="1" lang="en-US" altLang="ja-JP" sz="2400" b="0" i="1" smtClean="0">
                            <a:latin typeface="Cambria Math" panose="02040503050406030204" pitchFamily="18" charset="0"/>
                            <a:ea typeface="Yu Gothic UI" panose="020B0500000000000000" pitchFamily="50" charset="-128"/>
                          </a:rPr>
                          <m:t>𝑥</m:t>
                        </m:r>
                      </m:e>
                      <m:sub>
                        <m:r>
                          <a:rPr kumimoji="1" lang="en-US" altLang="ja-JP" sz="2400" b="0" i="1" smtClean="0">
                            <a:latin typeface="Cambria Math" panose="02040503050406030204" pitchFamily="18" charset="0"/>
                            <a:ea typeface="Yu Gothic UI" panose="020B0500000000000000" pitchFamily="50" charset="-128"/>
                          </a:rPr>
                          <m:t>1</m:t>
                        </m:r>
                      </m:sub>
                    </m:sSub>
                    <m:r>
                      <a:rPr kumimoji="1" lang="en-US" altLang="ja-JP" sz="2400" b="0" i="1" smtClean="0">
                        <a:latin typeface="Cambria Math" panose="02040503050406030204" pitchFamily="18" charset="0"/>
                        <a:ea typeface="Yu Gothic UI" panose="020B0500000000000000" pitchFamily="50" charset="-128"/>
                      </a:rPr>
                      <m:t>⋯</m:t>
                    </m:r>
                    <m:sSub>
                      <m:sSubPr>
                        <m:ctrlPr>
                          <a:rPr kumimoji="1" lang="en-US" altLang="ja-JP" sz="2400" b="0" i="1" smtClean="0">
                            <a:latin typeface="Cambria Math" panose="02040503050406030204" pitchFamily="18" charset="0"/>
                            <a:ea typeface="Yu Gothic UI" panose="020B0500000000000000" pitchFamily="50" charset="-128"/>
                          </a:rPr>
                        </m:ctrlPr>
                      </m:sSubPr>
                      <m:e>
                        <m:r>
                          <a:rPr kumimoji="1" lang="en-US" altLang="ja-JP" sz="2400" b="0" i="1" smtClean="0">
                            <a:latin typeface="Cambria Math" panose="02040503050406030204" pitchFamily="18" charset="0"/>
                            <a:ea typeface="Yu Gothic UI" panose="020B0500000000000000" pitchFamily="50" charset="-128"/>
                          </a:rPr>
                          <m:t>𝑥</m:t>
                        </m:r>
                      </m:e>
                      <m:sub>
                        <m:r>
                          <a:rPr kumimoji="1" lang="en-US" altLang="ja-JP" sz="2400" b="0" i="1" smtClean="0">
                            <a:latin typeface="Cambria Math" panose="02040503050406030204" pitchFamily="18" charset="0"/>
                            <a:ea typeface="Yu Gothic UI" panose="020B0500000000000000" pitchFamily="50" charset="-128"/>
                          </a:rPr>
                          <m:t>𝑛</m:t>
                        </m:r>
                      </m:sub>
                    </m:sSub>
                  </m:oMath>
                </a14:m>
                <a:r>
                  <a:rPr kumimoji="1" lang="en-US" altLang="ja-JP" sz="2400" dirty="0">
                    <a:latin typeface="Yu Gothic UI" panose="020B0500000000000000" pitchFamily="50" charset="-128"/>
                    <a:ea typeface="Yu Gothic UI" panose="020B0500000000000000" pitchFamily="50" charset="-128"/>
                  </a:rPr>
                  <a:t>)</a:t>
                </a:r>
                <a:r>
                  <a:rPr kumimoji="1" lang="ja-JP" altLang="en-US" sz="2400" dirty="0">
                    <a:latin typeface="Yu Gothic UI" panose="020B0500000000000000" pitchFamily="50" charset="-128"/>
                    <a:ea typeface="Yu Gothic UI" panose="020B0500000000000000" pitchFamily="50" charset="-128"/>
                  </a:rPr>
                  <a:t> のとき、</a:t>
                </a:r>
                <a:endParaRPr kumimoji="1" lang="en-US" altLang="ja-JP" sz="2400" dirty="0">
                  <a:latin typeface="Yu Gothic UI" panose="020B0500000000000000" pitchFamily="50" charset="-128"/>
                  <a:ea typeface="Yu Gothic UI" panose="020B0500000000000000" pitchFamily="50" charset="-128"/>
                </a:endParaRPr>
              </a:p>
            </p:txBody>
          </p:sp>
        </mc:Choice>
        <mc:Fallback xmlns="">
          <p:sp>
            <p:nvSpPr>
              <p:cNvPr id="12" name="テキスト ボックス 11">
                <a:extLst>
                  <a:ext uri="{FF2B5EF4-FFF2-40B4-BE49-F238E27FC236}">
                    <a16:creationId xmlns:a16="http://schemas.microsoft.com/office/drawing/2014/main" id="{B52BDB70-D7A4-427B-9730-3A366C46D1C6}"/>
                  </a:ext>
                </a:extLst>
              </p:cNvPr>
              <p:cNvSpPr txBox="1">
                <a:spLocks noRot="1" noChangeAspect="1" noMove="1" noResize="1" noEditPoints="1" noAdjustHandles="1" noChangeArrowheads="1" noChangeShapeType="1" noTextEdit="1"/>
              </p:cNvSpPr>
              <p:nvPr/>
            </p:nvSpPr>
            <p:spPr>
              <a:xfrm>
                <a:off x="372829" y="2755441"/>
                <a:ext cx="4707990" cy="461665"/>
              </a:xfrm>
              <a:prstGeom prst="rect">
                <a:avLst/>
              </a:prstGeom>
              <a:blipFill>
                <a:blip r:embed="rId5"/>
                <a:stretch>
                  <a:fillRect l="-1943" t="-9211" b="-30263"/>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E7A8D0CF-4879-4C46-A4E1-E7213019B3C5}"/>
                  </a:ext>
                </a:extLst>
              </p:cNvPr>
              <p:cNvSpPr txBox="1"/>
              <p:nvPr/>
            </p:nvSpPr>
            <p:spPr>
              <a:xfrm>
                <a:off x="509239" y="4402268"/>
                <a:ext cx="5098459" cy="916148"/>
              </a:xfrm>
              <a:prstGeom prst="rect">
                <a:avLst/>
              </a:prstGeom>
              <a:noFill/>
              <a:ln>
                <a:noFill/>
              </a:ln>
            </p:spPr>
            <p:txBody>
              <a:bodyPr wrap="square" rtlCol="0">
                <a:spAutoFit/>
              </a:bodyPr>
              <a:lstStyle/>
              <a:p>
                <a:pPr/>
                <a14:m>
                  <m:oMathPara xmlns:m="http://schemas.openxmlformats.org/officeDocument/2006/math">
                    <m:oMathParaPr>
                      <m:jc m:val="left"/>
                    </m:oMathParaPr>
                    <m:oMath xmlns:m="http://schemas.openxmlformats.org/officeDocument/2006/math">
                      <m:r>
                        <a:rPr kumimoji="1" lang="en-US" altLang="ja-JP" sz="2400" b="0" i="1" smtClean="0">
                          <a:latin typeface="Cambria Math" panose="02040503050406030204" pitchFamily="18" charset="0"/>
                          <a:ea typeface="Yu Gothic UI" panose="020B0500000000000000" pitchFamily="50" charset="-128"/>
                        </a:rPr>
                        <m:t>𝑦</m:t>
                      </m:r>
                      <m:r>
                        <a:rPr kumimoji="1" lang="en-US" altLang="ja-JP" sz="2400" b="0" i="1" smtClean="0">
                          <a:latin typeface="Cambria Math" panose="02040503050406030204" pitchFamily="18" charset="0"/>
                          <a:ea typeface="Yu Gothic UI" panose="020B0500000000000000" pitchFamily="50" charset="-128"/>
                        </a:rPr>
                        <m:t>=</m:t>
                      </m:r>
                      <m:d>
                        <m:dPr>
                          <m:begChr m:val="{"/>
                          <m:endChr m:val=""/>
                          <m:ctrlPr>
                            <a:rPr kumimoji="1" lang="en-US" altLang="ja-JP" sz="2400" i="1" smtClean="0">
                              <a:latin typeface="Cambria Math" panose="02040503050406030204" pitchFamily="18" charset="0"/>
                              <a:ea typeface="Yu Gothic UI" panose="020B0500000000000000" pitchFamily="50" charset="-128"/>
                            </a:rPr>
                          </m:ctrlPr>
                        </m:dPr>
                        <m:e>
                          <m:eqArr>
                            <m:eqArrPr>
                              <m:ctrlPr>
                                <a:rPr kumimoji="1" lang="en-US" altLang="ja-JP" sz="2400" i="1" smtClean="0">
                                  <a:latin typeface="Cambria Math" panose="02040503050406030204" pitchFamily="18" charset="0"/>
                                  <a:ea typeface="Yu Gothic UI" panose="020B0500000000000000" pitchFamily="50" charset="-128"/>
                                </a:rPr>
                              </m:ctrlPr>
                            </m:eqArrPr>
                            <m:e>
                              <m:r>
                                <a:rPr kumimoji="1" lang="en-US" altLang="ja-JP" sz="2400" b="0" i="1" smtClean="0">
                                  <a:latin typeface="Cambria Math" panose="02040503050406030204" pitchFamily="18" charset="0"/>
                                  <a:ea typeface="Yu Gothic UI" panose="020B0500000000000000" pitchFamily="50" charset="-128"/>
                                </a:rPr>
                                <m:t> 1          </m:t>
                              </m:r>
                              <m:r>
                                <a:rPr kumimoji="1" lang="en-US" altLang="ja-JP" sz="2400" b="0" i="1" smtClean="0">
                                  <a:latin typeface="Cambria Math" panose="02040503050406030204" pitchFamily="18" charset="0"/>
                                  <a:ea typeface="Yu Gothic UI" panose="020B0500000000000000" pitchFamily="50" charset="-128"/>
                                </a:rPr>
                                <m:t>𝑃</m:t>
                              </m:r>
                              <m:d>
                                <m:dPr>
                                  <m:endChr m:val="|"/>
                                  <m:ctrlPr>
                                    <a:rPr kumimoji="1" lang="en-US" altLang="ja-JP" sz="2400" b="0" i="1" smtClean="0">
                                      <a:latin typeface="Cambria Math" panose="02040503050406030204" pitchFamily="18" charset="0"/>
                                      <a:ea typeface="Yu Gothic UI" panose="020B0500000000000000" pitchFamily="50" charset="-128"/>
                                    </a:rPr>
                                  </m:ctrlPr>
                                </m:dPr>
                                <m:e>
                                  <m:r>
                                    <a:rPr kumimoji="1" lang="en-US" altLang="ja-JP" sz="2400" b="0" i="1" smtClean="0">
                                      <a:latin typeface="Cambria Math" panose="02040503050406030204" pitchFamily="18" charset="0"/>
                                      <a:ea typeface="Yu Gothic UI" panose="020B0500000000000000" pitchFamily="50" charset="-128"/>
                                    </a:rPr>
                                    <m:t>𝑌</m:t>
                                  </m:r>
                                  <m:r>
                                    <a:rPr kumimoji="1" lang="en-US" altLang="ja-JP" sz="2400" b="0" i="1" smtClean="0">
                                      <a:latin typeface="Cambria Math" panose="02040503050406030204" pitchFamily="18" charset="0"/>
                                      <a:ea typeface="Yu Gothic UI" panose="020B0500000000000000" pitchFamily="50" charset="-128"/>
                                    </a:rPr>
                                    <m:t> </m:t>
                                  </m:r>
                                </m:e>
                              </m:d>
                              <m:r>
                                <a:rPr kumimoji="1" lang="en-US" altLang="ja-JP" sz="2400" b="0" i="1" smtClean="0">
                                  <a:latin typeface="Cambria Math" panose="02040503050406030204" pitchFamily="18" charset="0"/>
                                  <a:ea typeface="Yu Gothic UI" panose="020B0500000000000000" pitchFamily="50" charset="-128"/>
                                </a:rPr>
                                <m:t> </m:t>
                              </m:r>
                              <m:sSub>
                                <m:sSubPr>
                                  <m:ctrlPr>
                                    <a:rPr kumimoji="1" lang="en-US" altLang="ja-JP" sz="2400" b="0" i="1" smtClean="0">
                                      <a:latin typeface="Cambria Math" panose="02040503050406030204" pitchFamily="18" charset="0"/>
                                      <a:ea typeface="Yu Gothic UI" panose="020B0500000000000000" pitchFamily="50" charset="-128"/>
                                    </a:rPr>
                                  </m:ctrlPr>
                                </m:sSubPr>
                                <m:e>
                                  <m:r>
                                    <a:rPr kumimoji="1" lang="en-US" altLang="ja-JP" sz="2400" b="0" i="1" smtClean="0">
                                      <a:latin typeface="Cambria Math" panose="02040503050406030204" pitchFamily="18" charset="0"/>
                                      <a:ea typeface="Yu Gothic UI" panose="020B0500000000000000" pitchFamily="50" charset="-128"/>
                                    </a:rPr>
                                    <m:t>𝑥</m:t>
                                  </m:r>
                                </m:e>
                                <m:sub>
                                  <m:r>
                                    <a:rPr kumimoji="1" lang="en-US" altLang="ja-JP" sz="2400" b="0" i="1" smtClean="0">
                                      <a:latin typeface="Cambria Math" panose="02040503050406030204" pitchFamily="18" charset="0"/>
                                      <a:ea typeface="Yu Gothic UI" panose="020B0500000000000000" pitchFamily="50" charset="-128"/>
                                    </a:rPr>
                                    <m:t>1</m:t>
                                  </m:r>
                                </m:sub>
                              </m:sSub>
                              <m:r>
                                <a:rPr kumimoji="1" lang="en-US" altLang="ja-JP" sz="2400" b="0" i="1" smtClean="0">
                                  <a:latin typeface="Cambria Math" panose="02040503050406030204" pitchFamily="18" charset="0"/>
                                  <a:ea typeface="Yu Gothic UI" panose="020B0500000000000000" pitchFamily="50" charset="-128"/>
                                </a:rPr>
                                <m:t>…</m:t>
                              </m:r>
                              <m:sSub>
                                <m:sSubPr>
                                  <m:ctrlPr>
                                    <a:rPr kumimoji="1" lang="en-US" altLang="ja-JP" sz="2400" b="0" i="1" smtClean="0">
                                      <a:latin typeface="Cambria Math" panose="02040503050406030204" pitchFamily="18" charset="0"/>
                                      <a:ea typeface="Yu Gothic UI" panose="020B0500000000000000" pitchFamily="50" charset="-128"/>
                                    </a:rPr>
                                  </m:ctrlPr>
                                </m:sSubPr>
                                <m:e>
                                  <m:r>
                                    <a:rPr kumimoji="1" lang="en-US" altLang="ja-JP" sz="2400" b="0" i="1" smtClean="0">
                                      <a:latin typeface="Cambria Math" panose="02040503050406030204" pitchFamily="18" charset="0"/>
                                      <a:ea typeface="Yu Gothic UI" panose="020B0500000000000000" pitchFamily="50" charset="-128"/>
                                    </a:rPr>
                                    <m:t>𝑥</m:t>
                                  </m:r>
                                </m:e>
                                <m:sub>
                                  <m:r>
                                    <a:rPr kumimoji="1" lang="en-US" altLang="ja-JP" sz="2400" b="0" i="1" smtClean="0">
                                      <a:latin typeface="Cambria Math" panose="02040503050406030204" pitchFamily="18" charset="0"/>
                                      <a:ea typeface="Yu Gothic UI" panose="020B0500000000000000" pitchFamily="50" charset="-128"/>
                                    </a:rPr>
                                    <m:t>𝑛</m:t>
                                  </m:r>
                                </m:sub>
                              </m:sSub>
                              <m:r>
                                <a:rPr kumimoji="1" lang="en-US" altLang="ja-JP" sz="2400" b="0" i="1" smtClean="0">
                                  <a:latin typeface="Cambria Math" panose="02040503050406030204" pitchFamily="18" charset="0"/>
                                  <a:ea typeface="Yu Gothic UI" panose="020B0500000000000000" pitchFamily="50" charset="-128"/>
                                </a:rPr>
                                <m:t>)≥</m:t>
                              </m:r>
                              <m:r>
                                <a:rPr kumimoji="1" lang="en-US" altLang="ja-JP" sz="2400" i="1" smtClean="0">
                                  <a:latin typeface="Cambria Math" panose="02040503050406030204" pitchFamily="18" charset="0"/>
                                  <a:ea typeface="Yu Gothic UI" panose="020B0500000000000000" pitchFamily="50" charset="-128"/>
                                </a:rPr>
                                <m:t>0</m:t>
                              </m:r>
                              <m:r>
                                <a:rPr kumimoji="1" lang="en-US" altLang="ja-JP" sz="2400" b="0" i="1" smtClean="0">
                                  <a:latin typeface="Cambria Math" panose="02040503050406030204" pitchFamily="18" charset="0"/>
                                  <a:ea typeface="Yu Gothic UI" panose="020B0500000000000000" pitchFamily="50" charset="-128"/>
                                </a:rPr>
                                <m:t>.5</m:t>
                              </m:r>
                            </m:e>
                            <m:e>
                              <m:r>
                                <a:rPr kumimoji="1" lang="en-US" altLang="ja-JP" sz="2400" i="1" smtClean="0">
                                  <a:latin typeface="Cambria Math" panose="02040503050406030204" pitchFamily="18" charset="0"/>
                                  <a:ea typeface="Yu Gothic UI" panose="020B0500000000000000" pitchFamily="50" charset="-128"/>
                                </a:rPr>
                                <m:t>&amp;</m:t>
                              </m:r>
                              <m:r>
                                <a:rPr kumimoji="1" lang="en-US" altLang="ja-JP" sz="2400" b="0" i="1" smtClean="0">
                                  <a:latin typeface="Cambria Math" panose="02040503050406030204" pitchFamily="18" charset="0"/>
                                  <a:ea typeface="Yu Gothic UI" panose="020B0500000000000000" pitchFamily="50" charset="-128"/>
                                </a:rPr>
                                <m:t> 0                   </m:t>
                              </m:r>
                              <m:r>
                                <a:rPr kumimoji="1" lang="en-US" altLang="ja-JP" sz="2400" b="0" i="1" smtClean="0">
                                  <a:latin typeface="Cambria Math" panose="02040503050406030204" pitchFamily="18" charset="0"/>
                                  <a:ea typeface="Yu Gothic UI" panose="020B0500000000000000" pitchFamily="50" charset="-128"/>
                                </a:rPr>
                                <m:t>𝑜𝑡h𝑒𝑟𝑤𝑖𝑠𝑒</m:t>
                              </m:r>
                              <m:r>
                                <a:rPr kumimoji="1" lang="en-US" altLang="ja-JP" sz="2400" b="0" i="1" smtClean="0">
                                  <a:latin typeface="Cambria Math" panose="02040503050406030204" pitchFamily="18" charset="0"/>
                                  <a:ea typeface="Yu Gothic UI" panose="020B0500000000000000" pitchFamily="50" charset="-128"/>
                                </a:rPr>
                                <m:t>          </m:t>
                              </m:r>
                            </m:e>
                          </m:eqArr>
                        </m:e>
                      </m:d>
                    </m:oMath>
                  </m:oMathPara>
                </a14:m>
                <a:endParaRPr kumimoji="1" lang="en-US" altLang="ja-JP" sz="2400" dirty="0">
                  <a:latin typeface="Yu Gothic UI" panose="020B0500000000000000" pitchFamily="50" charset="-128"/>
                  <a:ea typeface="Yu Gothic UI" panose="020B0500000000000000" pitchFamily="50" charset="-128"/>
                </a:endParaRPr>
              </a:p>
            </p:txBody>
          </p:sp>
        </mc:Choice>
        <mc:Fallback xmlns="">
          <p:sp>
            <p:nvSpPr>
              <p:cNvPr id="14" name="テキスト ボックス 13">
                <a:extLst>
                  <a:ext uri="{FF2B5EF4-FFF2-40B4-BE49-F238E27FC236}">
                    <a16:creationId xmlns:a16="http://schemas.microsoft.com/office/drawing/2014/main" id="{E7A8D0CF-4879-4C46-A4E1-E7213019B3C5}"/>
                  </a:ext>
                </a:extLst>
              </p:cNvPr>
              <p:cNvSpPr txBox="1">
                <a:spLocks noRot="1" noChangeAspect="1" noMove="1" noResize="1" noEditPoints="1" noAdjustHandles="1" noChangeArrowheads="1" noChangeShapeType="1" noTextEdit="1"/>
              </p:cNvSpPr>
              <p:nvPr/>
            </p:nvSpPr>
            <p:spPr>
              <a:xfrm>
                <a:off x="509239" y="4402268"/>
                <a:ext cx="5098459" cy="916148"/>
              </a:xfrm>
              <a:prstGeom prst="rect">
                <a:avLst/>
              </a:prstGeom>
              <a:blipFill>
                <a:blip r:embed="rId6"/>
                <a:stretch>
                  <a:fillRect/>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E42B0555-9CA4-4460-AC36-53FE891980EA}"/>
                  </a:ext>
                </a:extLst>
              </p:cNvPr>
              <p:cNvSpPr txBox="1"/>
              <p:nvPr/>
            </p:nvSpPr>
            <p:spPr>
              <a:xfrm>
                <a:off x="457200" y="5252509"/>
                <a:ext cx="7467600" cy="1471941"/>
              </a:xfrm>
              <a:prstGeom prst="rect">
                <a:avLst/>
              </a:prstGeom>
              <a:noFill/>
              <a:ln>
                <a:noFill/>
              </a:ln>
            </p:spPr>
            <p:txBody>
              <a:bodyPr wrap="square" rtlCol="0">
                <a:spAutoFit/>
              </a:bodyPr>
              <a:lstStyle/>
              <a:p>
                <a:r>
                  <a:rPr kumimoji="1" lang="ja-JP" altLang="en-US" sz="2400" dirty="0">
                    <a:latin typeface="Yu Gothic UI" panose="020B0500000000000000" pitchFamily="50" charset="-128"/>
                    <a:ea typeface="Yu Gothic UI" panose="020B0500000000000000" pitchFamily="50" charset="-128"/>
                  </a:rPr>
                  <a:t>として、分類がうまくいくパラメータ </a:t>
                </a:r>
                <a14:m>
                  <m:oMath xmlns:m="http://schemas.openxmlformats.org/officeDocument/2006/math">
                    <m:r>
                      <a:rPr kumimoji="1" lang="en-US" altLang="ja-JP" sz="2400" b="1" i="1" smtClean="0">
                        <a:latin typeface="Cambria Math" panose="02040503050406030204" pitchFamily="18" charset="0"/>
                        <a:ea typeface="Yu Gothic UI" panose="020B0500000000000000" pitchFamily="50" charset="-128"/>
                      </a:rPr>
                      <m:t>𝒘</m:t>
                    </m:r>
                    <m:r>
                      <a:rPr kumimoji="1" lang="en-US" altLang="ja-JP" sz="2400" b="0" i="1" smtClean="0">
                        <a:latin typeface="Cambria Math" panose="02040503050406030204" pitchFamily="18" charset="0"/>
                        <a:ea typeface="Yu Gothic UI" panose="020B0500000000000000" pitchFamily="50" charset="-128"/>
                      </a:rPr>
                      <m:t>=</m:t>
                    </m:r>
                    <m:d>
                      <m:dPr>
                        <m:ctrlPr>
                          <a:rPr kumimoji="1" lang="en-US" altLang="ja-JP" sz="2400" b="0" i="1" smtClean="0">
                            <a:latin typeface="Cambria Math" panose="02040503050406030204" pitchFamily="18" charset="0"/>
                            <a:ea typeface="Yu Gothic UI" panose="020B0500000000000000" pitchFamily="50" charset="-128"/>
                          </a:rPr>
                        </m:ctrlPr>
                      </m:dPr>
                      <m:e>
                        <m:m>
                          <m:mPr>
                            <m:mcs>
                              <m:mc>
                                <m:mcPr>
                                  <m:count m:val="1"/>
                                  <m:mcJc m:val="center"/>
                                </m:mcPr>
                              </m:mc>
                            </m:mcs>
                            <m:ctrlPr>
                              <a:rPr kumimoji="1" lang="en-US" altLang="ja-JP" sz="2400" b="0" i="1" smtClean="0">
                                <a:latin typeface="Cambria Math" panose="02040503050406030204" pitchFamily="18" charset="0"/>
                                <a:ea typeface="Yu Gothic UI" panose="020B0500000000000000" pitchFamily="50" charset="-128"/>
                              </a:rPr>
                            </m:ctrlPr>
                          </m:mPr>
                          <m:mr>
                            <m:e>
                              <m:sSub>
                                <m:sSubPr>
                                  <m:ctrlPr>
                                    <a:rPr kumimoji="1" lang="en-US" altLang="ja-JP" sz="2400" b="0" i="1" smtClean="0">
                                      <a:latin typeface="Cambria Math" panose="02040503050406030204" pitchFamily="18" charset="0"/>
                                      <a:ea typeface="Yu Gothic UI" panose="020B0500000000000000" pitchFamily="50" charset="-128"/>
                                    </a:rPr>
                                  </m:ctrlPr>
                                </m:sSubPr>
                                <m:e>
                                  <m:r>
                                    <m:rPr>
                                      <m:brk m:alnAt="7"/>
                                    </m:rPr>
                                    <a:rPr kumimoji="1" lang="en-US" altLang="ja-JP" sz="2400" b="0" i="1" smtClean="0">
                                      <a:latin typeface="Cambria Math" panose="02040503050406030204" pitchFamily="18" charset="0"/>
                                      <a:ea typeface="Yu Gothic UI" panose="020B0500000000000000" pitchFamily="50" charset="-128"/>
                                    </a:rPr>
                                    <m:t>𝑤</m:t>
                                  </m:r>
                                </m:e>
                                <m:sub>
                                  <m:r>
                                    <m:rPr>
                                      <m:brk m:alnAt="7"/>
                                    </m:rPr>
                                    <a:rPr kumimoji="1" lang="en-US" altLang="ja-JP" sz="2400" b="0" i="1" smtClean="0">
                                      <a:latin typeface="Cambria Math" panose="02040503050406030204" pitchFamily="18" charset="0"/>
                                      <a:ea typeface="Yu Gothic UI" panose="020B0500000000000000" pitchFamily="50" charset="-128"/>
                                    </a:rPr>
                                    <m:t>0</m:t>
                                  </m:r>
                                </m:sub>
                              </m:sSub>
                            </m:e>
                          </m:mr>
                          <m:mr>
                            <m:e>
                              <m:sSub>
                                <m:sSubPr>
                                  <m:ctrlPr>
                                    <a:rPr kumimoji="1" lang="en-US" altLang="ja-JP" sz="2400" b="0" i="1" smtClean="0">
                                      <a:latin typeface="Cambria Math" panose="02040503050406030204" pitchFamily="18" charset="0"/>
                                      <a:ea typeface="Yu Gothic UI" panose="020B0500000000000000" pitchFamily="50" charset="-128"/>
                                    </a:rPr>
                                  </m:ctrlPr>
                                </m:sSubPr>
                                <m:e>
                                  <m:r>
                                    <a:rPr kumimoji="1" lang="en-US" altLang="ja-JP" sz="2400" b="0" i="1" smtClean="0">
                                      <a:latin typeface="Cambria Math" panose="02040503050406030204" pitchFamily="18" charset="0"/>
                                      <a:ea typeface="Yu Gothic UI" panose="020B0500000000000000" pitchFamily="50" charset="-128"/>
                                    </a:rPr>
                                    <m:t>𝑤</m:t>
                                  </m:r>
                                </m:e>
                                <m:sub>
                                  <m:r>
                                    <a:rPr kumimoji="1" lang="en-US" altLang="ja-JP" sz="2400" b="0" i="1" smtClean="0">
                                      <a:latin typeface="Cambria Math" panose="02040503050406030204" pitchFamily="18" charset="0"/>
                                      <a:ea typeface="Yu Gothic UI" panose="020B0500000000000000" pitchFamily="50" charset="-128"/>
                                    </a:rPr>
                                    <m:t>1</m:t>
                                  </m:r>
                                </m:sub>
                              </m:sSub>
                            </m:e>
                          </m:mr>
                          <m:mr>
                            <m:e>
                              <m:r>
                                <a:rPr kumimoji="1" lang="en-US" altLang="ja-JP" sz="2400" b="0" i="1" smtClean="0">
                                  <a:latin typeface="Cambria Math" panose="02040503050406030204" pitchFamily="18" charset="0"/>
                                  <a:ea typeface="Yu Gothic UI" panose="020B0500000000000000" pitchFamily="50" charset="-128"/>
                                </a:rPr>
                                <m:t>⋮</m:t>
                              </m:r>
                            </m:e>
                          </m:mr>
                          <m:mr>
                            <m:e>
                              <m:sSub>
                                <m:sSubPr>
                                  <m:ctrlPr>
                                    <a:rPr kumimoji="1" lang="en-US" altLang="ja-JP" sz="2400" b="0" i="1" smtClean="0">
                                      <a:latin typeface="Cambria Math" panose="02040503050406030204" pitchFamily="18" charset="0"/>
                                      <a:ea typeface="Yu Gothic UI" panose="020B0500000000000000" pitchFamily="50" charset="-128"/>
                                    </a:rPr>
                                  </m:ctrlPr>
                                </m:sSubPr>
                                <m:e>
                                  <m:r>
                                    <a:rPr kumimoji="1" lang="en-US" altLang="ja-JP" sz="2400" b="0" i="1" smtClean="0">
                                      <a:latin typeface="Cambria Math" panose="02040503050406030204" pitchFamily="18" charset="0"/>
                                      <a:ea typeface="Yu Gothic UI" panose="020B0500000000000000" pitchFamily="50" charset="-128"/>
                                    </a:rPr>
                                    <m:t>𝑤</m:t>
                                  </m:r>
                                </m:e>
                                <m:sub>
                                  <m:r>
                                    <a:rPr kumimoji="1" lang="en-US" altLang="ja-JP" sz="2400" b="0" i="1" smtClean="0">
                                      <a:latin typeface="Cambria Math" panose="02040503050406030204" pitchFamily="18" charset="0"/>
                                      <a:ea typeface="Yu Gothic UI" panose="020B0500000000000000" pitchFamily="50" charset="-128"/>
                                    </a:rPr>
                                    <m:t>𝑛</m:t>
                                  </m:r>
                                </m:sub>
                              </m:sSub>
                            </m:e>
                          </m:mr>
                        </m:m>
                      </m:e>
                    </m:d>
                  </m:oMath>
                </a14:m>
                <a:r>
                  <a:rPr kumimoji="1" lang="en-US" altLang="ja-JP" sz="2400" dirty="0">
                    <a:latin typeface="Yu Gothic UI" panose="020B0500000000000000" pitchFamily="50" charset="-128"/>
                    <a:ea typeface="Yu Gothic UI" panose="020B0500000000000000" pitchFamily="50" charset="-128"/>
                  </a:rPr>
                  <a:t> </a:t>
                </a:r>
                <a:r>
                  <a:rPr kumimoji="1" lang="ja-JP" altLang="en-US" sz="2400" dirty="0">
                    <a:latin typeface="Yu Gothic UI" panose="020B0500000000000000" pitchFamily="50" charset="-128"/>
                    <a:ea typeface="Yu Gothic UI" panose="020B0500000000000000" pitchFamily="50" charset="-128"/>
                  </a:rPr>
                  <a:t>を求める</a:t>
                </a:r>
                <a:endParaRPr kumimoji="1" lang="en-US" altLang="ja-JP" sz="2400" dirty="0">
                  <a:latin typeface="Yu Gothic UI" panose="020B0500000000000000" pitchFamily="50" charset="-128"/>
                  <a:ea typeface="Yu Gothic UI" panose="020B0500000000000000" pitchFamily="50" charset="-128"/>
                </a:endParaRPr>
              </a:p>
            </p:txBody>
          </p:sp>
        </mc:Choice>
        <mc:Fallback xmlns="">
          <p:sp>
            <p:nvSpPr>
              <p:cNvPr id="15" name="テキスト ボックス 14">
                <a:extLst>
                  <a:ext uri="{FF2B5EF4-FFF2-40B4-BE49-F238E27FC236}">
                    <a16:creationId xmlns:a16="http://schemas.microsoft.com/office/drawing/2014/main" id="{E42B0555-9CA4-4460-AC36-53FE891980EA}"/>
                  </a:ext>
                </a:extLst>
              </p:cNvPr>
              <p:cNvSpPr txBox="1">
                <a:spLocks noRot="1" noChangeAspect="1" noMove="1" noResize="1" noEditPoints="1" noAdjustHandles="1" noChangeArrowheads="1" noChangeShapeType="1" noTextEdit="1"/>
              </p:cNvSpPr>
              <p:nvPr/>
            </p:nvSpPr>
            <p:spPr>
              <a:xfrm>
                <a:off x="457200" y="5252509"/>
                <a:ext cx="7467600" cy="1471941"/>
              </a:xfrm>
              <a:prstGeom prst="rect">
                <a:avLst/>
              </a:prstGeom>
              <a:blipFill>
                <a:blip r:embed="rId7"/>
                <a:stretch>
                  <a:fillRect l="-1224"/>
                </a:stretch>
              </a:blipFill>
              <a:ln>
                <a:noFill/>
              </a:ln>
            </p:spPr>
            <p:txBody>
              <a:bodyPr/>
              <a:lstStyle/>
              <a:p>
                <a:r>
                  <a:rPr lang="ja-JP" altLang="en-US">
                    <a:noFill/>
                  </a:rPr>
                  <a:t> </a:t>
                </a:r>
              </a:p>
            </p:txBody>
          </p:sp>
        </mc:Fallback>
      </mc:AlternateContent>
      <p:cxnSp>
        <p:nvCxnSpPr>
          <p:cNvPr id="16" name="直線矢印コネクタ 15">
            <a:extLst>
              <a:ext uri="{FF2B5EF4-FFF2-40B4-BE49-F238E27FC236}">
                <a16:creationId xmlns:a16="http://schemas.microsoft.com/office/drawing/2014/main" id="{5FF4FF32-B5C9-40E1-9C86-A83B958DDEB6}"/>
              </a:ext>
            </a:extLst>
          </p:cNvPr>
          <p:cNvCxnSpPr>
            <a:cxnSpLocks/>
          </p:cNvCxnSpPr>
          <p:nvPr/>
        </p:nvCxnSpPr>
        <p:spPr>
          <a:xfrm flipH="1">
            <a:off x="4991879" y="4711959"/>
            <a:ext cx="615819"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E17A5565-C31C-4A98-A103-53E4D3BD7CBD}"/>
              </a:ext>
            </a:extLst>
          </p:cNvPr>
          <p:cNvSpPr txBox="1"/>
          <p:nvPr/>
        </p:nvSpPr>
        <p:spPr>
          <a:xfrm>
            <a:off x="5581046" y="4542682"/>
            <a:ext cx="2259383" cy="338554"/>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1600" dirty="0">
                <a:latin typeface="Yu Gothic UI" panose="020B0500000000000000" pitchFamily="50" charset="-128"/>
                <a:ea typeface="Yu Gothic UI" panose="020B0500000000000000" pitchFamily="50" charset="-128"/>
              </a:rPr>
              <a:t>閾値は </a:t>
            </a:r>
            <a:r>
              <a:rPr kumimoji="1" lang="en-US" altLang="ja-JP" sz="1600" dirty="0">
                <a:latin typeface="Yu Gothic UI" panose="020B0500000000000000" pitchFamily="50" charset="-128"/>
                <a:ea typeface="Yu Gothic UI" panose="020B0500000000000000" pitchFamily="50" charset="-128"/>
              </a:rPr>
              <a:t>0.5 </a:t>
            </a:r>
            <a:r>
              <a:rPr kumimoji="1" lang="ja-JP" altLang="en-US" sz="1600" dirty="0">
                <a:latin typeface="Yu Gothic UI" panose="020B0500000000000000" pitchFamily="50" charset="-128"/>
                <a:ea typeface="Yu Gothic UI" panose="020B0500000000000000" pitchFamily="50" charset="-128"/>
              </a:rPr>
              <a:t>でなくてもよい</a:t>
            </a:r>
            <a:endParaRPr kumimoji="1" lang="en-US" altLang="ja-JP" sz="1600" dirty="0">
              <a:latin typeface="Yu Gothic UI" panose="020B0500000000000000" pitchFamily="50" charset="-128"/>
              <a:ea typeface="Yu Gothic UI" panose="020B0500000000000000" pitchFamily="50" charset="-128"/>
            </a:endParaRPr>
          </a:p>
        </p:txBody>
      </p:sp>
    </p:spTree>
    <p:extLst>
      <p:ext uri="{BB962C8B-B14F-4D97-AF65-F5344CB8AC3E}">
        <p14:creationId xmlns:p14="http://schemas.microsoft.com/office/powerpoint/2010/main" val="268107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par>
                                <p:cTn id="29" presetID="10"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P spid="12" grpId="0"/>
      <p:bldP spid="14" grpId="0"/>
      <p:bldP spid="15" grpId="0"/>
      <p:bldP spid="1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457200" y="259530"/>
            <a:ext cx="8229600" cy="1143000"/>
          </a:xfrm>
        </p:spPr>
        <p:txBody>
          <a:bodyPr rtlCol="0">
            <a:normAutofit/>
          </a:bodyPr>
          <a:lstStyle/>
          <a:p>
            <a:pPr rtl="0"/>
            <a:r>
              <a:rPr lang="ja-JP" altLang="en-US" sz="3600" dirty="0">
                <a:latin typeface="Yu Gothic UI" panose="020B0500000000000000" pitchFamily="50" charset="-128"/>
                <a:ea typeface="Yu Gothic UI" panose="020B0500000000000000" pitchFamily="50" charset="-128"/>
              </a:rPr>
              <a:t>パラメータの学習</a:t>
            </a:r>
          </a:p>
        </p:txBody>
      </p:sp>
      <p:sp>
        <p:nvSpPr>
          <p:cNvPr id="4" name="スライド番号プレースホルダー 3">
            <a:extLst>
              <a:ext uri="{FF2B5EF4-FFF2-40B4-BE49-F238E27FC236}">
                <a16:creationId xmlns:a16="http://schemas.microsoft.com/office/drawing/2014/main" id="{BD94748A-4836-441C-B1DD-60EA03A23419}"/>
              </a:ext>
            </a:extLst>
          </p:cNvPr>
          <p:cNvSpPr>
            <a:spLocks noGrp="1"/>
          </p:cNvSpPr>
          <p:nvPr>
            <p:ph type="sldNum" sz="quarter" idx="12"/>
          </p:nvPr>
        </p:nvSpPr>
        <p:spPr/>
        <p:txBody>
          <a:bodyPr/>
          <a:lstStyle/>
          <a:p>
            <a:pPr rtl="0"/>
            <a:fld id="{401CF334-2D5C-4859-84A6-CA7E6E43FAEB}" type="slidenum">
              <a:rPr lang="en-US" altLang="ja-JP" noProof="0" smtClean="0"/>
              <a:t>4</a:t>
            </a:fld>
            <a:endParaRPr lang="ja-JP" altLang="en-US" noProof="0" dirty="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F39B05E8-7B52-48DD-AD6C-027D5EB2845C}"/>
                  </a:ext>
                </a:extLst>
              </p:cNvPr>
              <p:cNvSpPr txBox="1"/>
              <p:nvPr/>
            </p:nvSpPr>
            <p:spPr>
              <a:xfrm>
                <a:off x="372829" y="1497749"/>
                <a:ext cx="4358605" cy="461665"/>
              </a:xfrm>
              <a:prstGeom prst="rect">
                <a:avLst/>
              </a:prstGeom>
              <a:noFill/>
              <a:ln>
                <a:noFill/>
              </a:ln>
            </p:spPr>
            <p:txBody>
              <a:bodyPr wrap="square" rtlCol="0">
                <a:spAutoFit/>
              </a:bodyPr>
              <a:lstStyle/>
              <a:p>
                <a:r>
                  <a:rPr kumimoji="1" lang="ja-JP" altLang="en-US" sz="2400" dirty="0">
                    <a:latin typeface="Yu Gothic UI" panose="020B0500000000000000" pitchFamily="50" charset="-128"/>
                    <a:ea typeface="Yu Gothic UI" panose="020B0500000000000000" pitchFamily="50" charset="-128"/>
                  </a:rPr>
                  <a:t>パラメータ </a:t>
                </a:r>
                <a14:m>
                  <m:oMath xmlns:m="http://schemas.openxmlformats.org/officeDocument/2006/math">
                    <m:r>
                      <a:rPr kumimoji="1" lang="en-US" altLang="ja-JP" sz="2400" b="1" i="1" smtClean="0">
                        <a:latin typeface="Cambria Math" panose="02040503050406030204" pitchFamily="18" charset="0"/>
                        <a:ea typeface="Yu Gothic UI" panose="020B0500000000000000" pitchFamily="50" charset="-128"/>
                      </a:rPr>
                      <m:t>𝒘</m:t>
                    </m:r>
                  </m:oMath>
                </a14:m>
                <a:r>
                  <a:rPr kumimoji="1" lang="ja-JP" altLang="en-US" sz="2400" dirty="0">
                    <a:latin typeface="Yu Gothic UI" panose="020B0500000000000000" pitchFamily="50" charset="-128"/>
                    <a:ea typeface="Yu Gothic UI" panose="020B0500000000000000" pitchFamily="50" charset="-128"/>
                  </a:rPr>
                  <a:t> の</a:t>
                </a:r>
                <a:r>
                  <a:rPr kumimoji="1" lang="ja-JP" altLang="en-US" sz="2400" dirty="0">
                    <a:solidFill>
                      <a:srgbClr val="C00000"/>
                    </a:solidFill>
                    <a:latin typeface="Yu Gothic UI" panose="020B0500000000000000" pitchFamily="50" charset="-128"/>
                    <a:ea typeface="Yu Gothic UI" panose="020B0500000000000000" pitchFamily="50" charset="-128"/>
                  </a:rPr>
                  <a:t>尤度関数</a:t>
                </a:r>
                <a:r>
                  <a:rPr kumimoji="1" lang="ja-JP" altLang="en-US" sz="2400" dirty="0">
                    <a:latin typeface="Yu Gothic UI" panose="020B0500000000000000" pitchFamily="50" charset="-128"/>
                    <a:ea typeface="Yu Gothic UI" panose="020B0500000000000000" pitchFamily="50" charset="-128"/>
                  </a:rPr>
                  <a:t>をつくる</a:t>
                </a:r>
                <a:endParaRPr kumimoji="1" lang="en-US" altLang="ja-JP" sz="2400" dirty="0">
                  <a:latin typeface="Yu Gothic UI" panose="020B0500000000000000" pitchFamily="50" charset="-128"/>
                  <a:ea typeface="Yu Gothic UI" panose="020B0500000000000000" pitchFamily="50" charset="-128"/>
                </a:endParaRPr>
              </a:p>
            </p:txBody>
          </p:sp>
        </mc:Choice>
        <mc:Fallback xmlns="">
          <p:sp>
            <p:nvSpPr>
              <p:cNvPr id="7" name="テキスト ボックス 6">
                <a:extLst>
                  <a:ext uri="{FF2B5EF4-FFF2-40B4-BE49-F238E27FC236}">
                    <a16:creationId xmlns:a16="http://schemas.microsoft.com/office/drawing/2014/main" id="{F39B05E8-7B52-48DD-AD6C-027D5EB2845C}"/>
                  </a:ext>
                </a:extLst>
              </p:cNvPr>
              <p:cNvSpPr txBox="1">
                <a:spLocks noRot="1" noChangeAspect="1" noMove="1" noResize="1" noEditPoints="1" noAdjustHandles="1" noChangeArrowheads="1" noChangeShapeType="1" noTextEdit="1"/>
              </p:cNvSpPr>
              <p:nvPr/>
            </p:nvSpPr>
            <p:spPr>
              <a:xfrm>
                <a:off x="372829" y="1497749"/>
                <a:ext cx="4358605" cy="461665"/>
              </a:xfrm>
              <a:prstGeom prst="rect">
                <a:avLst/>
              </a:prstGeom>
              <a:blipFill>
                <a:blip r:embed="rId3"/>
                <a:stretch>
                  <a:fillRect l="-2098" t="-9333" b="-32000"/>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CF725985-B565-4F22-9089-1A4904E1C6AC}"/>
                  </a:ext>
                </a:extLst>
              </p:cNvPr>
              <p:cNvSpPr txBox="1"/>
              <p:nvPr/>
            </p:nvSpPr>
            <p:spPr>
              <a:xfrm>
                <a:off x="6726061" y="2517438"/>
                <a:ext cx="2397477" cy="584775"/>
              </a:xfrm>
              <a:prstGeom prst="rect">
                <a:avLst/>
              </a:prstGeom>
              <a:noFill/>
              <a:ln>
                <a:noFill/>
              </a:ln>
            </p:spPr>
            <p:txBody>
              <a:bodyPr wrap="square" rtlCol="0">
                <a:spAutoFit/>
              </a:bodyPr>
              <a:lstStyle/>
              <a:p>
                <a:r>
                  <a:rPr kumimoji="1" lang="en-US" altLang="ja-JP" sz="1600" b="0" dirty="0">
                    <a:ea typeface="Yu Gothic UI" panose="020B0500000000000000" pitchFamily="50" charset="-128"/>
                  </a:rPr>
                  <a:t>※</a:t>
                </a:r>
                <a:r>
                  <a:rPr kumimoji="1" lang="ja-JP" altLang="en-US" sz="1600" dirty="0">
                    <a:ea typeface="Yu Gothic UI" panose="020B0500000000000000" pitchFamily="50" charset="-128"/>
                  </a:rPr>
                  <a:t> </a:t>
                </a:r>
                <a14:m>
                  <m:oMath xmlns:m="http://schemas.openxmlformats.org/officeDocument/2006/math">
                    <m:sSub>
                      <m:sSubPr>
                        <m:ctrlPr>
                          <a:rPr kumimoji="1" lang="en-US" altLang="ja-JP" sz="1600" b="0" i="1" smtClean="0">
                            <a:latin typeface="Cambria Math" panose="02040503050406030204" pitchFamily="18" charset="0"/>
                            <a:ea typeface="Yu Gothic UI" panose="020B0500000000000000" pitchFamily="50" charset="-128"/>
                          </a:rPr>
                        </m:ctrlPr>
                      </m:sSubPr>
                      <m:e>
                        <m:r>
                          <a:rPr kumimoji="1" lang="en-US" altLang="ja-JP" sz="1600" b="0" i="1" smtClean="0">
                            <a:latin typeface="Cambria Math" panose="02040503050406030204" pitchFamily="18" charset="0"/>
                            <a:ea typeface="Yu Gothic UI" panose="020B0500000000000000" pitchFamily="50" charset="-128"/>
                          </a:rPr>
                          <m:t>𝑃</m:t>
                        </m:r>
                      </m:e>
                      <m:sub>
                        <m:r>
                          <a:rPr kumimoji="1" lang="en-US" altLang="ja-JP" sz="1600" b="1" i="1" smtClean="0">
                            <a:latin typeface="Cambria Math" panose="02040503050406030204" pitchFamily="18" charset="0"/>
                            <a:ea typeface="Yu Gothic UI" panose="020B0500000000000000" pitchFamily="50" charset="-128"/>
                          </a:rPr>
                          <m:t>𝒘</m:t>
                        </m:r>
                      </m:sub>
                    </m:sSub>
                  </m:oMath>
                </a14:m>
                <a:r>
                  <a:rPr kumimoji="1" lang="ja-JP" altLang="en-US" sz="1600" dirty="0">
                    <a:latin typeface="Yu Gothic UI" panose="020B0500000000000000" pitchFamily="50" charset="-128"/>
                    <a:ea typeface="Yu Gothic UI" panose="020B0500000000000000" pitchFamily="50" charset="-128"/>
                  </a:rPr>
                  <a:t> は</a:t>
                </a:r>
                <a:r>
                  <a:rPr kumimoji="1" lang="en-US" altLang="ja-JP" sz="1600" dirty="0">
                    <a:latin typeface="Yu Gothic UI" panose="020B0500000000000000" pitchFamily="50" charset="-128"/>
                    <a:ea typeface="Yu Gothic UI" panose="020B0500000000000000" pitchFamily="50" charset="-128"/>
                  </a:rPr>
                  <a:t> </a:t>
                </a:r>
                <a14:m>
                  <m:oMath xmlns:m="http://schemas.openxmlformats.org/officeDocument/2006/math">
                    <m:r>
                      <a:rPr kumimoji="1" lang="en-US" altLang="ja-JP" sz="1600" b="0" i="1" smtClean="0">
                        <a:latin typeface="Cambria Math" panose="02040503050406030204" pitchFamily="18" charset="0"/>
                        <a:ea typeface="Yu Gothic UI" panose="020B0500000000000000" pitchFamily="50" charset="-128"/>
                      </a:rPr>
                      <m:t>𝑃</m:t>
                    </m:r>
                  </m:oMath>
                </a14:m>
                <a:r>
                  <a:rPr kumimoji="1" lang="en-US" altLang="ja-JP" sz="1600" dirty="0">
                    <a:latin typeface="Yu Gothic UI" panose="020B0500000000000000" pitchFamily="50" charset="-128"/>
                    <a:ea typeface="Yu Gothic UI" panose="020B0500000000000000" pitchFamily="50" charset="-128"/>
                  </a:rPr>
                  <a:t> </a:t>
                </a:r>
                <a:r>
                  <a:rPr kumimoji="1" lang="ja-JP" altLang="en-US" sz="1600" dirty="0">
                    <a:latin typeface="Yu Gothic UI" panose="020B0500000000000000" pitchFamily="50" charset="-128"/>
                    <a:ea typeface="Yu Gothic UI" panose="020B0500000000000000" pitchFamily="50" charset="-128"/>
                  </a:rPr>
                  <a:t>のパラメータに</a:t>
                </a:r>
                <a:br>
                  <a:rPr kumimoji="1" lang="en-US" altLang="ja-JP" sz="1600" b="1" dirty="0">
                    <a:latin typeface="Yu Gothic UI" panose="020B0500000000000000" pitchFamily="50" charset="-128"/>
                    <a:ea typeface="Yu Gothic UI" panose="020B0500000000000000" pitchFamily="50" charset="-128"/>
                  </a:rPr>
                </a:br>
                <a:r>
                  <a:rPr kumimoji="1" lang="ja-JP" altLang="en-US" sz="1600" b="1" dirty="0">
                    <a:latin typeface="Yu Gothic UI" panose="020B0500000000000000" pitchFamily="50" charset="-128"/>
                    <a:ea typeface="Yu Gothic UI" panose="020B0500000000000000" pitchFamily="50" charset="-128"/>
                  </a:rPr>
                  <a:t>　</a:t>
                </a:r>
                <a14:m>
                  <m:oMath xmlns:m="http://schemas.openxmlformats.org/officeDocument/2006/math">
                    <m:r>
                      <a:rPr kumimoji="1" lang="en-US" altLang="ja-JP" sz="1600" b="1" i="0" smtClean="0">
                        <a:latin typeface="Cambria Math" panose="02040503050406030204" pitchFamily="18" charset="0"/>
                        <a:ea typeface="Yu Gothic UI" panose="020B0500000000000000" pitchFamily="50" charset="-128"/>
                      </a:rPr>
                      <m:t> </m:t>
                    </m:r>
                    <m:r>
                      <a:rPr kumimoji="1" lang="en-US" altLang="ja-JP" sz="1600" b="1" i="1" smtClean="0">
                        <a:latin typeface="Cambria Math" panose="02040503050406030204" pitchFamily="18" charset="0"/>
                        <a:ea typeface="Yu Gothic UI" panose="020B0500000000000000" pitchFamily="50" charset="-128"/>
                      </a:rPr>
                      <m:t>𝒘</m:t>
                    </m:r>
                  </m:oMath>
                </a14:m>
                <a:r>
                  <a:rPr kumimoji="1" lang="en-US" altLang="ja-JP" sz="1600" b="1" dirty="0">
                    <a:latin typeface="Yu Gothic UI" panose="020B0500000000000000" pitchFamily="50" charset="-128"/>
                    <a:ea typeface="Yu Gothic UI" panose="020B0500000000000000" pitchFamily="50" charset="-128"/>
                  </a:rPr>
                  <a:t> </a:t>
                </a:r>
                <a:r>
                  <a:rPr kumimoji="1" lang="ja-JP" altLang="en-US" sz="1600" dirty="0">
                    <a:latin typeface="Yu Gothic UI" panose="020B0500000000000000" pitchFamily="50" charset="-128"/>
                    <a:ea typeface="Yu Gothic UI" panose="020B0500000000000000" pitchFamily="50" charset="-128"/>
                  </a:rPr>
                  <a:t>を用いたものを表す</a:t>
                </a:r>
                <a:endParaRPr kumimoji="1" lang="en-US" altLang="ja-JP" sz="1600" dirty="0">
                  <a:latin typeface="Yu Gothic UI" panose="020B0500000000000000" pitchFamily="50" charset="-128"/>
                  <a:ea typeface="Yu Gothic UI" panose="020B0500000000000000" pitchFamily="50" charset="-128"/>
                </a:endParaRPr>
              </a:p>
            </p:txBody>
          </p:sp>
        </mc:Choice>
        <mc:Fallback xmlns="">
          <p:sp>
            <p:nvSpPr>
              <p:cNvPr id="9" name="テキスト ボックス 8">
                <a:extLst>
                  <a:ext uri="{FF2B5EF4-FFF2-40B4-BE49-F238E27FC236}">
                    <a16:creationId xmlns:a16="http://schemas.microsoft.com/office/drawing/2014/main" id="{CF725985-B565-4F22-9089-1A4904E1C6AC}"/>
                  </a:ext>
                </a:extLst>
              </p:cNvPr>
              <p:cNvSpPr txBox="1">
                <a:spLocks noRot="1" noChangeAspect="1" noMove="1" noResize="1" noEditPoints="1" noAdjustHandles="1" noChangeArrowheads="1" noChangeShapeType="1" noTextEdit="1"/>
              </p:cNvSpPr>
              <p:nvPr/>
            </p:nvSpPr>
            <p:spPr>
              <a:xfrm>
                <a:off x="6726061" y="2517438"/>
                <a:ext cx="2397477" cy="584775"/>
              </a:xfrm>
              <a:prstGeom prst="rect">
                <a:avLst/>
              </a:prstGeom>
              <a:blipFill>
                <a:blip r:embed="rId4"/>
                <a:stretch>
                  <a:fillRect l="-1269" t="-5208" b="-11458"/>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19F22167-E74E-4FB3-87F7-BC0FF8001171}"/>
                  </a:ext>
                </a:extLst>
              </p:cNvPr>
              <p:cNvSpPr txBox="1"/>
              <p:nvPr/>
            </p:nvSpPr>
            <p:spPr>
              <a:xfrm>
                <a:off x="457200" y="3750193"/>
                <a:ext cx="7175242" cy="1100558"/>
              </a:xfrm>
              <a:prstGeom prst="rect">
                <a:avLst/>
              </a:prstGeom>
              <a:noFill/>
              <a:ln>
                <a:noFill/>
              </a:ln>
            </p:spPr>
            <p:txBody>
              <a:bodyPr wrap="square" rtlCol="0">
                <a:spAutoFit/>
              </a:bodyPr>
              <a:lstStyle/>
              <a:p>
                <a:pPr/>
                <a14:m>
                  <m:oMathPara xmlns:m="http://schemas.openxmlformats.org/officeDocument/2006/math">
                    <m:oMathParaPr>
                      <m:jc m:val="left"/>
                    </m:oMathParaPr>
                    <m:oMath xmlns:m="http://schemas.openxmlformats.org/officeDocument/2006/math">
                      <m:r>
                        <a:rPr kumimoji="1" lang="en-US" altLang="ja-JP" sz="2400" b="0" i="1" smtClean="0">
                          <a:latin typeface="Cambria Math" panose="02040503050406030204" pitchFamily="18" charset="0"/>
                          <a:ea typeface="Yu Gothic UI" panose="020B0500000000000000" pitchFamily="50" charset="-128"/>
                        </a:rPr>
                        <m:t>𝐿</m:t>
                      </m:r>
                      <m:d>
                        <m:dPr>
                          <m:ctrlPr>
                            <a:rPr kumimoji="1" lang="en-US" altLang="ja-JP" sz="2400" b="1" i="1" smtClean="0">
                              <a:latin typeface="Cambria Math" panose="02040503050406030204" pitchFamily="18" charset="0"/>
                              <a:ea typeface="Yu Gothic UI" panose="020B0500000000000000" pitchFamily="50" charset="-128"/>
                            </a:rPr>
                          </m:ctrlPr>
                        </m:dPr>
                        <m:e>
                          <m:r>
                            <a:rPr kumimoji="1" lang="en-US" altLang="ja-JP" sz="2400" b="1" i="1" smtClean="0">
                              <a:latin typeface="Cambria Math" panose="02040503050406030204" pitchFamily="18" charset="0"/>
                              <a:ea typeface="Yu Gothic UI" panose="020B0500000000000000" pitchFamily="50" charset="-128"/>
                            </a:rPr>
                            <m:t>𝒘</m:t>
                          </m:r>
                        </m:e>
                      </m:d>
                      <m:r>
                        <a:rPr kumimoji="1" lang="en-US" altLang="ja-JP" sz="2400" b="0" i="1" smtClean="0">
                          <a:latin typeface="Cambria Math" panose="02040503050406030204" pitchFamily="18" charset="0"/>
                          <a:ea typeface="Yu Gothic UI" panose="020B0500000000000000" pitchFamily="50" charset="-128"/>
                        </a:rPr>
                        <m:t>=</m:t>
                      </m:r>
                      <m:nary>
                        <m:naryPr>
                          <m:chr m:val="∏"/>
                          <m:ctrlPr>
                            <a:rPr kumimoji="1" lang="en-US" altLang="ja-JP" sz="2400" b="0" i="1" smtClean="0">
                              <a:latin typeface="Cambria Math" panose="02040503050406030204" pitchFamily="18" charset="0"/>
                              <a:ea typeface="Yu Gothic UI" panose="020B0500000000000000" pitchFamily="50" charset="-128"/>
                            </a:rPr>
                          </m:ctrlPr>
                        </m:naryPr>
                        <m:sub>
                          <m:r>
                            <m:rPr>
                              <m:brk m:alnAt="23"/>
                            </m:rPr>
                            <a:rPr kumimoji="1" lang="en-US" altLang="ja-JP" sz="2400" b="0" i="1" smtClean="0">
                              <a:latin typeface="Cambria Math" panose="02040503050406030204" pitchFamily="18" charset="0"/>
                              <a:ea typeface="Yu Gothic UI" panose="020B0500000000000000" pitchFamily="50" charset="-128"/>
                            </a:rPr>
                            <m:t>𝑖</m:t>
                          </m:r>
                          <m:r>
                            <a:rPr kumimoji="1" lang="en-US" altLang="ja-JP" sz="2400" b="0" i="1" smtClean="0">
                              <a:latin typeface="Cambria Math" panose="02040503050406030204" pitchFamily="18" charset="0"/>
                              <a:ea typeface="Yu Gothic UI" panose="020B0500000000000000" pitchFamily="50" charset="-128"/>
                            </a:rPr>
                            <m:t>=1</m:t>
                          </m:r>
                        </m:sub>
                        <m:sup>
                          <m:r>
                            <a:rPr kumimoji="1" lang="en-US" altLang="ja-JP" sz="2400" b="0" i="1" smtClean="0">
                              <a:latin typeface="Cambria Math" panose="02040503050406030204" pitchFamily="18" charset="0"/>
                              <a:ea typeface="Yu Gothic UI" panose="020B0500000000000000" pitchFamily="50" charset="-128"/>
                            </a:rPr>
                            <m:t>𝑛</m:t>
                          </m:r>
                        </m:sup>
                        <m:e>
                          <m:sSup>
                            <m:sSupPr>
                              <m:ctrlPr>
                                <a:rPr kumimoji="1" lang="en-US" altLang="ja-JP" sz="2400" b="0" i="1" smtClean="0">
                                  <a:latin typeface="Cambria Math" panose="02040503050406030204" pitchFamily="18" charset="0"/>
                                  <a:ea typeface="Yu Gothic UI" panose="020B0500000000000000" pitchFamily="50" charset="-128"/>
                                </a:rPr>
                              </m:ctrlPr>
                            </m:sSupPr>
                            <m:e>
                              <m:sSub>
                                <m:sSubPr>
                                  <m:ctrlPr>
                                    <a:rPr kumimoji="1" lang="en-US" altLang="ja-JP" sz="2400" b="0" i="1" smtClean="0">
                                      <a:latin typeface="Cambria Math" panose="02040503050406030204" pitchFamily="18" charset="0"/>
                                      <a:ea typeface="Yu Gothic UI" panose="020B0500000000000000" pitchFamily="50" charset="-128"/>
                                    </a:rPr>
                                  </m:ctrlPr>
                                </m:sSubPr>
                                <m:e>
                                  <m:r>
                                    <a:rPr kumimoji="1" lang="en-US" altLang="ja-JP" sz="2400" i="1">
                                      <a:latin typeface="Cambria Math" panose="02040503050406030204" pitchFamily="18" charset="0"/>
                                      <a:ea typeface="Yu Gothic UI" panose="020B0500000000000000" pitchFamily="50" charset="-128"/>
                                    </a:rPr>
                                    <m:t>𝑃</m:t>
                                  </m:r>
                                </m:e>
                                <m:sub>
                                  <m:r>
                                    <a:rPr kumimoji="1" lang="en-US" altLang="ja-JP" sz="2400" b="1" i="1" smtClean="0">
                                      <a:latin typeface="Cambria Math" panose="02040503050406030204" pitchFamily="18" charset="0"/>
                                      <a:ea typeface="Yu Gothic UI" panose="020B0500000000000000" pitchFamily="50" charset="-128"/>
                                    </a:rPr>
                                    <m:t>𝒘</m:t>
                                  </m:r>
                                </m:sub>
                              </m:sSub>
                              <m:d>
                                <m:dPr>
                                  <m:endChr m:val="|"/>
                                  <m:ctrlPr>
                                    <a:rPr kumimoji="1" lang="en-US" altLang="ja-JP" sz="2400" i="1">
                                      <a:latin typeface="Cambria Math" panose="02040503050406030204" pitchFamily="18" charset="0"/>
                                      <a:ea typeface="Yu Gothic UI" panose="020B0500000000000000" pitchFamily="50" charset="-128"/>
                                    </a:rPr>
                                  </m:ctrlPr>
                                </m:dPr>
                                <m:e>
                                  <m:sSub>
                                    <m:sSubPr>
                                      <m:ctrlPr>
                                        <a:rPr kumimoji="1" lang="en-US" altLang="ja-JP" sz="2400" i="1">
                                          <a:latin typeface="Cambria Math" panose="02040503050406030204" pitchFamily="18" charset="0"/>
                                          <a:ea typeface="Yu Gothic UI" panose="020B0500000000000000" pitchFamily="50" charset="-128"/>
                                        </a:rPr>
                                      </m:ctrlPr>
                                    </m:sSubPr>
                                    <m:e>
                                      <m:r>
                                        <a:rPr kumimoji="1" lang="en-US" altLang="ja-JP" sz="2400" i="1">
                                          <a:latin typeface="Cambria Math" panose="02040503050406030204" pitchFamily="18" charset="0"/>
                                          <a:ea typeface="Yu Gothic UI" panose="020B0500000000000000" pitchFamily="50" charset="-128"/>
                                        </a:rPr>
                                        <m:t>𝑦</m:t>
                                      </m:r>
                                    </m:e>
                                    <m:sub>
                                      <m:r>
                                        <a:rPr kumimoji="1" lang="en-US" altLang="ja-JP" sz="2400" i="1">
                                          <a:latin typeface="Cambria Math" panose="02040503050406030204" pitchFamily="18" charset="0"/>
                                          <a:ea typeface="Yu Gothic UI" panose="020B0500000000000000" pitchFamily="50" charset="-128"/>
                                        </a:rPr>
                                        <m:t>𝑖</m:t>
                                      </m:r>
                                    </m:sub>
                                  </m:sSub>
                                  <m:r>
                                    <a:rPr kumimoji="1" lang="en-US" altLang="ja-JP" sz="2400" i="1">
                                      <a:latin typeface="Cambria Math" panose="02040503050406030204" pitchFamily="18" charset="0"/>
                                      <a:ea typeface="Yu Gothic UI" panose="020B0500000000000000" pitchFamily="50" charset="-128"/>
                                    </a:rPr>
                                    <m:t>=1 </m:t>
                                  </m:r>
                                </m:e>
                              </m:d>
                              <m:r>
                                <a:rPr kumimoji="1" lang="en-US" altLang="ja-JP" sz="2400" i="1">
                                  <a:latin typeface="Cambria Math" panose="02040503050406030204" pitchFamily="18" charset="0"/>
                                  <a:ea typeface="Yu Gothic UI" panose="020B0500000000000000" pitchFamily="50" charset="-128"/>
                                </a:rPr>
                                <m:t> </m:t>
                              </m:r>
                              <m:sSub>
                                <m:sSubPr>
                                  <m:ctrlPr>
                                    <a:rPr kumimoji="1" lang="en-US" altLang="ja-JP" sz="2400" i="1">
                                      <a:latin typeface="Cambria Math" panose="02040503050406030204" pitchFamily="18" charset="0"/>
                                      <a:ea typeface="Yu Gothic UI" panose="020B0500000000000000" pitchFamily="50" charset="-128"/>
                                    </a:rPr>
                                  </m:ctrlPr>
                                </m:sSubPr>
                                <m:e>
                                  <m:r>
                                    <a:rPr kumimoji="1" lang="en-US" altLang="ja-JP" sz="2400" b="1" i="1">
                                      <a:latin typeface="Cambria Math" panose="02040503050406030204" pitchFamily="18" charset="0"/>
                                      <a:ea typeface="Yu Gothic UI" panose="020B0500000000000000" pitchFamily="50" charset="-128"/>
                                    </a:rPr>
                                    <m:t>𝒙</m:t>
                                  </m:r>
                                </m:e>
                                <m:sub>
                                  <m:r>
                                    <a:rPr kumimoji="1" lang="en-US" altLang="ja-JP" sz="2400" i="1">
                                      <a:latin typeface="Cambria Math" panose="02040503050406030204" pitchFamily="18" charset="0"/>
                                      <a:ea typeface="Yu Gothic UI" panose="020B0500000000000000" pitchFamily="50" charset="-128"/>
                                    </a:rPr>
                                    <m:t>𝑖</m:t>
                                  </m:r>
                                </m:sub>
                              </m:sSub>
                              <m:r>
                                <a:rPr kumimoji="1" lang="en-US" altLang="ja-JP" sz="2400" i="1">
                                  <a:latin typeface="Cambria Math" panose="02040503050406030204" pitchFamily="18" charset="0"/>
                                  <a:ea typeface="Yu Gothic UI" panose="020B0500000000000000" pitchFamily="50" charset="-128"/>
                                </a:rPr>
                                <m:t>)</m:t>
                              </m:r>
                            </m:e>
                            <m:sup>
                              <m:sSub>
                                <m:sSubPr>
                                  <m:ctrlPr>
                                    <a:rPr kumimoji="1" lang="en-US" altLang="ja-JP" sz="2400" b="0" i="1" smtClean="0">
                                      <a:latin typeface="Cambria Math" panose="02040503050406030204" pitchFamily="18" charset="0"/>
                                      <a:ea typeface="Yu Gothic UI" panose="020B0500000000000000" pitchFamily="50" charset="-128"/>
                                    </a:rPr>
                                  </m:ctrlPr>
                                </m:sSubPr>
                                <m:e>
                                  <m:r>
                                    <a:rPr kumimoji="1" lang="en-US" altLang="ja-JP" sz="2400" b="0" i="1" smtClean="0">
                                      <a:latin typeface="Cambria Math" panose="02040503050406030204" pitchFamily="18" charset="0"/>
                                      <a:ea typeface="Yu Gothic UI" panose="020B0500000000000000" pitchFamily="50" charset="-128"/>
                                    </a:rPr>
                                    <m:t>𝑦</m:t>
                                  </m:r>
                                </m:e>
                                <m:sub>
                                  <m:r>
                                    <a:rPr kumimoji="1" lang="en-US" altLang="ja-JP" sz="2400" b="0" i="1" smtClean="0">
                                      <a:latin typeface="Cambria Math" panose="02040503050406030204" pitchFamily="18" charset="0"/>
                                      <a:ea typeface="Yu Gothic UI" panose="020B0500000000000000" pitchFamily="50" charset="-128"/>
                                    </a:rPr>
                                    <m:t>𝑖</m:t>
                                  </m:r>
                                </m:sub>
                              </m:sSub>
                            </m:sup>
                          </m:sSup>
                          <m:sSup>
                            <m:sSupPr>
                              <m:ctrlPr>
                                <a:rPr kumimoji="1" lang="en-US" altLang="ja-JP" sz="2400" i="1">
                                  <a:latin typeface="Cambria Math" panose="02040503050406030204" pitchFamily="18" charset="0"/>
                                  <a:ea typeface="Yu Gothic UI" panose="020B0500000000000000" pitchFamily="50" charset="-128"/>
                                </a:rPr>
                              </m:ctrlPr>
                            </m:sSupPr>
                            <m:e>
                              <m:r>
                                <a:rPr kumimoji="1" lang="en-US" altLang="ja-JP" sz="2400" b="0" i="1" smtClean="0">
                                  <a:latin typeface="Cambria Math" panose="02040503050406030204" pitchFamily="18" charset="0"/>
                                  <a:ea typeface="Yu Gothic UI" panose="020B0500000000000000" pitchFamily="50" charset="-128"/>
                                </a:rPr>
                                <m:t> </m:t>
                              </m:r>
                              <m:sSub>
                                <m:sSubPr>
                                  <m:ctrlPr>
                                    <a:rPr kumimoji="1" lang="en-US" altLang="ja-JP" sz="2400" b="0" i="1" smtClean="0">
                                      <a:latin typeface="Cambria Math" panose="02040503050406030204" pitchFamily="18" charset="0"/>
                                      <a:ea typeface="Yu Gothic UI" panose="020B0500000000000000" pitchFamily="50" charset="-128"/>
                                    </a:rPr>
                                  </m:ctrlPr>
                                </m:sSubPr>
                                <m:e>
                                  <m:r>
                                    <a:rPr kumimoji="1" lang="en-US" altLang="ja-JP" sz="2400" i="1">
                                      <a:latin typeface="Cambria Math" panose="02040503050406030204" pitchFamily="18" charset="0"/>
                                      <a:ea typeface="Yu Gothic UI" panose="020B0500000000000000" pitchFamily="50" charset="-128"/>
                                    </a:rPr>
                                    <m:t>𝑃</m:t>
                                  </m:r>
                                </m:e>
                                <m:sub>
                                  <m:r>
                                    <a:rPr kumimoji="1" lang="en-US" altLang="ja-JP" sz="2400" b="1" i="1" smtClean="0">
                                      <a:latin typeface="Cambria Math" panose="02040503050406030204" pitchFamily="18" charset="0"/>
                                      <a:ea typeface="Yu Gothic UI" panose="020B0500000000000000" pitchFamily="50" charset="-128"/>
                                    </a:rPr>
                                    <m:t>𝒘</m:t>
                                  </m:r>
                                </m:sub>
                              </m:sSub>
                              <m:d>
                                <m:dPr>
                                  <m:endChr m:val="|"/>
                                  <m:ctrlPr>
                                    <a:rPr kumimoji="1" lang="en-US" altLang="ja-JP" sz="2400" i="1">
                                      <a:latin typeface="Cambria Math" panose="02040503050406030204" pitchFamily="18" charset="0"/>
                                      <a:ea typeface="Yu Gothic UI" panose="020B0500000000000000" pitchFamily="50" charset="-128"/>
                                    </a:rPr>
                                  </m:ctrlPr>
                                </m:dPr>
                                <m:e>
                                  <m:sSub>
                                    <m:sSubPr>
                                      <m:ctrlPr>
                                        <a:rPr kumimoji="1" lang="en-US" altLang="ja-JP" sz="2400" i="1">
                                          <a:latin typeface="Cambria Math" panose="02040503050406030204" pitchFamily="18" charset="0"/>
                                          <a:ea typeface="Yu Gothic UI" panose="020B0500000000000000" pitchFamily="50" charset="-128"/>
                                        </a:rPr>
                                      </m:ctrlPr>
                                    </m:sSubPr>
                                    <m:e>
                                      <m:r>
                                        <a:rPr kumimoji="1" lang="en-US" altLang="ja-JP" sz="2400" i="1">
                                          <a:latin typeface="Cambria Math" panose="02040503050406030204" pitchFamily="18" charset="0"/>
                                          <a:ea typeface="Yu Gothic UI" panose="020B0500000000000000" pitchFamily="50" charset="-128"/>
                                        </a:rPr>
                                        <m:t>𝑦</m:t>
                                      </m:r>
                                    </m:e>
                                    <m:sub>
                                      <m:r>
                                        <a:rPr kumimoji="1" lang="en-US" altLang="ja-JP" sz="2400" i="1">
                                          <a:latin typeface="Cambria Math" panose="02040503050406030204" pitchFamily="18" charset="0"/>
                                          <a:ea typeface="Yu Gothic UI" panose="020B0500000000000000" pitchFamily="50" charset="-128"/>
                                        </a:rPr>
                                        <m:t>𝑖</m:t>
                                      </m:r>
                                    </m:sub>
                                  </m:sSub>
                                  <m:r>
                                    <a:rPr kumimoji="1" lang="en-US" altLang="ja-JP" sz="2400" i="1">
                                      <a:latin typeface="Cambria Math" panose="02040503050406030204" pitchFamily="18" charset="0"/>
                                      <a:ea typeface="Yu Gothic UI" panose="020B0500000000000000" pitchFamily="50" charset="-128"/>
                                    </a:rPr>
                                    <m:t>=</m:t>
                                  </m:r>
                                  <m:r>
                                    <a:rPr kumimoji="1" lang="en-US" altLang="ja-JP" sz="2400" b="0" i="1" smtClean="0">
                                      <a:latin typeface="Cambria Math" panose="02040503050406030204" pitchFamily="18" charset="0"/>
                                      <a:ea typeface="Yu Gothic UI" panose="020B0500000000000000" pitchFamily="50" charset="-128"/>
                                    </a:rPr>
                                    <m:t>0</m:t>
                                  </m:r>
                                  <m:r>
                                    <a:rPr kumimoji="1" lang="en-US" altLang="ja-JP" sz="2400" i="1">
                                      <a:latin typeface="Cambria Math" panose="02040503050406030204" pitchFamily="18" charset="0"/>
                                      <a:ea typeface="Yu Gothic UI" panose="020B0500000000000000" pitchFamily="50" charset="-128"/>
                                    </a:rPr>
                                    <m:t> </m:t>
                                  </m:r>
                                </m:e>
                              </m:d>
                              <m:r>
                                <a:rPr kumimoji="1" lang="en-US" altLang="ja-JP" sz="2400" i="1">
                                  <a:latin typeface="Cambria Math" panose="02040503050406030204" pitchFamily="18" charset="0"/>
                                  <a:ea typeface="Yu Gothic UI" panose="020B0500000000000000" pitchFamily="50" charset="-128"/>
                                </a:rPr>
                                <m:t> </m:t>
                              </m:r>
                              <m:sSub>
                                <m:sSubPr>
                                  <m:ctrlPr>
                                    <a:rPr kumimoji="1" lang="en-US" altLang="ja-JP" sz="2400" i="1">
                                      <a:latin typeface="Cambria Math" panose="02040503050406030204" pitchFamily="18" charset="0"/>
                                      <a:ea typeface="Yu Gothic UI" panose="020B0500000000000000" pitchFamily="50" charset="-128"/>
                                    </a:rPr>
                                  </m:ctrlPr>
                                </m:sSubPr>
                                <m:e>
                                  <m:r>
                                    <a:rPr kumimoji="1" lang="en-US" altLang="ja-JP" sz="2400" b="1" i="1">
                                      <a:latin typeface="Cambria Math" panose="02040503050406030204" pitchFamily="18" charset="0"/>
                                      <a:ea typeface="Yu Gothic UI" panose="020B0500000000000000" pitchFamily="50" charset="-128"/>
                                    </a:rPr>
                                    <m:t>𝒙</m:t>
                                  </m:r>
                                </m:e>
                                <m:sub>
                                  <m:r>
                                    <a:rPr kumimoji="1" lang="en-US" altLang="ja-JP" sz="2400" i="1">
                                      <a:latin typeface="Cambria Math" panose="02040503050406030204" pitchFamily="18" charset="0"/>
                                      <a:ea typeface="Yu Gothic UI" panose="020B0500000000000000" pitchFamily="50" charset="-128"/>
                                    </a:rPr>
                                    <m:t>𝑖</m:t>
                                  </m:r>
                                </m:sub>
                              </m:sSub>
                              <m:r>
                                <a:rPr kumimoji="1" lang="en-US" altLang="ja-JP" sz="2400" i="1">
                                  <a:latin typeface="Cambria Math" panose="02040503050406030204" pitchFamily="18" charset="0"/>
                                  <a:ea typeface="Yu Gothic UI" panose="020B0500000000000000" pitchFamily="50" charset="-128"/>
                                </a:rPr>
                                <m:t>)</m:t>
                              </m:r>
                            </m:e>
                            <m:sup>
                              <m:r>
                                <a:rPr kumimoji="1" lang="en-US" altLang="ja-JP" sz="2400" b="0" i="1" smtClean="0">
                                  <a:latin typeface="Cambria Math" panose="02040503050406030204" pitchFamily="18" charset="0"/>
                                  <a:ea typeface="Yu Gothic UI" panose="020B0500000000000000" pitchFamily="50" charset="-128"/>
                                </a:rPr>
                                <m:t>1−</m:t>
                              </m:r>
                              <m:sSub>
                                <m:sSubPr>
                                  <m:ctrlPr>
                                    <a:rPr kumimoji="1" lang="en-US" altLang="ja-JP" sz="2400" i="1">
                                      <a:latin typeface="Cambria Math" panose="02040503050406030204" pitchFamily="18" charset="0"/>
                                      <a:ea typeface="Yu Gothic UI" panose="020B0500000000000000" pitchFamily="50" charset="-128"/>
                                    </a:rPr>
                                  </m:ctrlPr>
                                </m:sSubPr>
                                <m:e>
                                  <m:r>
                                    <a:rPr kumimoji="1" lang="en-US" altLang="ja-JP" sz="2400" i="1">
                                      <a:latin typeface="Cambria Math" panose="02040503050406030204" pitchFamily="18" charset="0"/>
                                      <a:ea typeface="Yu Gothic UI" panose="020B0500000000000000" pitchFamily="50" charset="-128"/>
                                    </a:rPr>
                                    <m:t>𝑦</m:t>
                                  </m:r>
                                </m:e>
                                <m:sub>
                                  <m:r>
                                    <a:rPr kumimoji="1" lang="en-US" altLang="ja-JP" sz="2400" i="1">
                                      <a:latin typeface="Cambria Math" panose="02040503050406030204" pitchFamily="18" charset="0"/>
                                      <a:ea typeface="Yu Gothic UI" panose="020B0500000000000000" pitchFamily="50" charset="-128"/>
                                    </a:rPr>
                                    <m:t>𝑖</m:t>
                                  </m:r>
                                </m:sub>
                              </m:sSub>
                            </m:sup>
                          </m:sSup>
                        </m:e>
                      </m:nary>
                    </m:oMath>
                  </m:oMathPara>
                </a14:m>
                <a:endParaRPr kumimoji="1" lang="en-US" altLang="ja-JP" sz="2400" dirty="0">
                  <a:latin typeface="Yu Gothic UI" panose="020B0500000000000000" pitchFamily="50" charset="-128"/>
                  <a:ea typeface="Yu Gothic UI" panose="020B0500000000000000" pitchFamily="50" charset="-128"/>
                </a:endParaRPr>
              </a:p>
            </p:txBody>
          </p:sp>
        </mc:Choice>
        <mc:Fallback xmlns="">
          <p:sp>
            <p:nvSpPr>
              <p:cNvPr id="11" name="テキスト ボックス 10">
                <a:extLst>
                  <a:ext uri="{FF2B5EF4-FFF2-40B4-BE49-F238E27FC236}">
                    <a16:creationId xmlns:a16="http://schemas.microsoft.com/office/drawing/2014/main" id="{19F22167-E74E-4FB3-87F7-BC0FF8001171}"/>
                  </a:ext>
                </a:extLst>
              </p:cNvPr>
              <p:cNvSpPr txBox="1">
                <a:spLocks noRot="1" noChangeAspect="1" noMove="1" noResize="1" noEditPoints="1" noAdjustHandles="1" noChangeArrowheads="1" noChangeShapeType="1" noTextEdit="1"/>
              </p:cNvSpPr>
              <p:nvPr/>
            </p:nvSpPr>
            <p:spPr>
              <a:xfrm>
                <a:off x="457200" y="3750193"/>
                <a:ext cx="7175242" cy="1100558"/>
              </a:xfrm>
              <a:prstGeom prst="rect">
                <a:avLst/>
              </a:prstGeom>
              <a:blipFill>
                <a:blip r:embed="rId5"/>
                <a:stretch>
                  <a:fillRect/>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B52BDB70-D7A4-427B-9730-3A366C46D1C6}"/>
                  </a:ext>
                </a:extLst>
              </p:cNvPr>
              <p:cNvSpPr txBox="1"/>
              <p:nvPr/>
            </p:nvSpPr>
            <p:spPr>
              <a:xfrm>
                <a:off x="422100" y="1959414"/>
                <a:ext cx="8398343" cy="1200329"/>
              </a:xfrm>
              <a:prstGeom prst="rect">
                <a:avLst/>
              </a:prstGeom>
              <a:noFill/>
              <a:ln>
                <a:noFill/>
              </a:ln>
            </p:spPr>
            <p:txBody>
              <a:bodyPr wrap="square" rtlCol="0">
                <a:spAutoFit/>
              </a:bodyPr>
              <a:lstStyle/>
              <a:p>
                <a:r>
                  <a:rPr kumimoji="1" lang="ja-JP" altLang="en-US" sz="2400" b="0" dirty="0">
                    <a:latin typeface="Cambria Math" panose="02040503050406030204" pitchFamily="18" charset="0"/>
                    <a:ea typeface="Yu Gothic UI" panose="020B0500000000000000" pitchFamily="50" charset="-128"/>
                  </a:rPr>
                  <a:t>ある訓練データ </a:t>
                </a:r>
                <a14:m>
                  <m:oMath xmlns:m="http://schemas.openxmlformats.org/officeDocument/2006/math">
                    <m:r>
                      <a:rPr kumimoji="1" lang="en-US" altLang="ja-JP" sz="2400" b="0" i="1" smtClean="0">
                        <a:latin typeface="Cambria Math" panose="02040503050406030204" pitchFamily="18" charset="0"/>
                        <a:ea typeface="Yu Gothic UI" panose="020B0500000000000000" pitchFamily="50" charset="-128"/>
                      </a:rPr>
                      <m:t>(</m:t>
                    </m:r>
                    <m:sSub>
                      <m:sSubPr>
                        <m:ctrlPr>
                          <a:rPr kumimoji="1" lang="en-US" altLang="ja-JP" sz="2400" b="1" i="1" smtClean="0">
                            <a:latin typeface="Cambria Math" panose="02040503050406030204" pitchFamily="18" charset="0"/>
                            <a:ea typeface="Yu Gothic UI" panose="020B0500000000000000" pitchFamily="50" charset="-128"/>
                          </a:rPr>
                        </m:ctrlPr>
                      </m:sSubPr>
                      <m:e>
                        <m:r>
                          <a:rPr kumimoji="1" lang="en-US" altLang="ja-JP" sz="2400" b="1" i="1" smtClean="0">
                            <a:latin typeface="Cambria Math" panose="02040503050406030204" pitchFamily="18" charset="0"/>
                            <a:ea typeface="Yu Gothic UI" panose="020B0500000000000000" pitchFamily="50" charset="-128"/>
                          </a:rPr>
                          <m:t>𝒙</m:t>
                        </m:r>
                      </m:e>
                      <m:sub>
                        <m:r>
                          <a:rPr kumimoji="1" lang="en-US" altLang="ja-JP" sz="2400" b="0" i="1" smtClean="0">
                            <a:latin typeface="Cambria Math" panose="02040503050406030204" pitchFamily="18" charset="0"/>
                            <a:ea typeface="Yu Gothic UI" panose="020B0500000000000000" pitchFamily="50" charset="-128"/>
                          </a:rPr>
                          <m:t>𝑖</m:t>
                        </m:r>
                      </m:sub>
                    </m:sSub>
                    <m:r>
                      <a:rPr kumimoji="1" lang="en-US" altLang="ja-JP" sz="2400" b="0" i="1" smtClean="0">
                        <a:latin typeface="Cambria Math" panose="02040503050406030204" pitchFamily="18" charset="0"/>
                        <a:ea typeface="Yu Gothic UI" panose="020B0500000000000000" pitchFamily="50" charset="-128"/>
                      </a:rPr>
                      <m:t>, </m:t>
                    </m:r>
                    <m:sSub>
                      <m:sSubPr>
                        <m:ctrlPr>
                          <a:rPr kumimoji="1" lang="en-US" altLang="ja-JP" sz="2400" b="0" i="1" smtClean="0">
                            <a:latin typeface="Cambria Math" panose="02040503050406030204" pitchFamily="18" charset="0"/>
                            <a:ea typeface="Yu Gothic UI" panose="020B0500000000000000" pitchFamily="50" charset="-128"/>
                          </a:rPr>
                        </m:ctrlPr>
                      </m:sSubPr>
                      <m:e>
                        <m:r>
                          <a:rPr kumimoji="1" lang="en-US" altLang="ja-JP" sz="2400" b="0" i="1" smtClean="0">
                            <a:latin typeface="Cambria Math" panose="02040503050406030204" pitchFamily="18" charset="0"/>
                            <a:ea typeface="Yu Gothic UI" panose="020B0500000000000000" pitchFamily="50" charset="-128"/>
                          </a:rPr>
                          <m:t>𝑦</m:t>
                        </m:r>
                      </m:e>
                      <m:sub>
                        <m:r>
                          <a:rPr kumimoji="1" lang="en-US" altLang="ja-JP" sz="2400" b="0" i="1" smtClean="0">
                            <a:latin typeface="Cambria Math" panose="02040503050406030204" pitchFamily="18" charset="0"/>
                            <a:ea typeface="Yu Gothic UI" panose="020B0500000000000000" pitchFamily="50" charset="-128"/>
                          </a:rPr>
                          <m:t>𝑖</m:t>
                        </m:r>
                      </m:sub>
                    </m:sSub>
                    <m:r>
                      <a:rPr kumimoji="1" lang="en-US" altLang="ja-JP" sz="2400" b="0" i="1" smtClean="0">
                        <a:latin typeface="Cambria Math" panose="02040503050406030204" pitchFamily="18" charset="0"/>
                        <a:ea typeface="Yu Gothic UI" panose="020B0500000000000000" pitchFamily="50" charset="-128"/>
                      </a:rPr>
                      <m:t>)</m:t>
                    </m:r>
                  </m:oMath>
                </a14:m>
                <a:r>
                  <a:rPr kumimoji="1" lang="en-US" altLang="ja-JP" sz="2400" b="0" dirty="0">
                    <a:latin typeface="Cambria Math" panose="02040503050406030204" pitchFamily="18" charset="0"/>
                    <a:ea typeface="Yu Gothic UI" panose="020B0500000000000000" pitchFamily="50" charset="-128"/>
                  </a:rPr>
                  <a:t> </a:t>
                </a:r>
                <a:r>
                  <a:rPr kumimoji="1" lang="ja-JP" altLang="en-US" sz="2400" b="0" dirty="0">
                    <a:latin typeface="Cambria Math" panose="02040503050406030204" pitchFamily="18" charset="0"/>
                    <a:ea typeface="Yu Gothic UI" panose="020B0500000000000000" pitchFamily="50" charset="-128"/>
                  </a:rPr>
                  <a:t>について</a:t>
                </a:r>
                <a:endParaRPr kumimoji="1" lang="en-US" altLang="ja-JP" sz="2400" b="0" dirty="0">
                  <a:latin typeface="Cambria Math" panose="02040503050406030204" pitchFamily="18" charset="0"/>
                  <a:ea typeface="Yu Gothic UI" panose="020B0500000000000000" pitchFamily="50" charset="-128"/>
                </a:endParaRPr>
              </a:p>
              <a:p>
                <a14:m>
                  <m:oMath xmlns:m="http://schemas.openxmlformats.org/officeDocument/2006/math">
                    <m:sSub>
                      <m:sSubPr>
                        <m:ctrlPr>
                          <a:rPr kumimoji="1" lang="en-US" altLang="ja-JP" sz="2400" b="0" i="1" smtClean="0">
                            <a:latin typeface="Cambria Math" panose="02040503050406030204" pitchFamily="18" charset="0"/>
                            <a:ea typeface="Yu Gothic UI" panose="020B0500000000000000" pitchFamily="50" charset="-128"/>
                          </a:rPr>
                        </m:ctrlPr>
                      </m:sSubPr>
                      <m:e>
                        <m:r>
                          <a:rPr kumimoji="1" lang="en-US" altLang="ja-JP" sz="2400" b="0" i="1" smtClean="0">
                            <a:latin typeface="Cambria Math" panose="02040503050406030204" pitchFamily="18" charset="0"/>
                            <a:ea typeface="Yu Gothic UI" panose="020B0500000000000000" pitchFamily="50" charset="-128"/>
                          </a:rPr>
                          <m:t>𝑦</m:t>
                        </m:r>
                      </m:e>
                      <m:sub>
                        <m:r>
                          <a:rPr kumimoji="1" lang="en-US" altLang="ja-JP" sz="2400" b="0" i="1" smtClean="0">
                            <a:latin typeface="Cambria Math" panose="02040503050406030204" pitchFamily="18" charset="0"/>
                            <a:ea typeface="Yu Gothic UI" panose="020B0500000000000000" pitchFamily="50" charset="-128"/>
                          </a:rPr>
                          <m:t>𝑖</m:t>
                        </m:r>
                      </m:sub>
                    </m:sSub>
                    <m:r>
                      <a:rPr kumimoji="1" lang="en-US" altLang="ja-JP" sz="2400" b="0" i="1" smtClean="0">
                        <a:latin typeface="Cambria Math" panose="02040503050406030204" pitchFamily="18" charset="0"/>
                        <a:ea typeface="Yu Gothic UI" panose="020B0500000000000000" pitchFamily="50" charset="-128"/>
                      </a:rPr>
                      <m:t>=1</m:t>
                    </m:r>
                  </m:oMath>
                </a14:m>
                <a:r>
                  <a:rPr kumimoji="1" lang="ja-JP" altLang="en-US" sz="2400" dirty="0">
                    <a:latin typeface="Yu Gothic UI" panose="020B0500000000000000" pitchFamily="50" charset="-128"/>
                    <a:ea typeface="Yu Gothic UI" panose="020B0500000000000000" pitchFamily="50" charset="-128"/>
                  </a:rPr>
                  <a:t> のとき </a:t>
                </a:r>
                <a14:m>
                  <m:oMath xmlns:m="http://schemas.openxmlformats.org/officeDocument/2006/math">
                    <m:sSub>
                      <m:sSubPr>
                        <m:ctrlPr>
                          <a:rPr kumimoji="1" lang="en-US" altLang="ja-JP" sz="2400" b="0" i="1" smtClean="0">
                            <a:latin typeface="Cambria Math" panose="02040503050406030204" pitchFamily="18" charset="0"/>
                            <a:ea typeface="Yu Gothic UI" panose="020B0500000000000000" pitchFamily="50" charset="-128"/>
                          </a:rPr>
                        </m:ctrlPr>
                      </m:sSubPr>
                      <m:e>
                        <m:r>
                          <a:rPr kumimoji="1" lang="en-US" altLang="ja-JP" sz="2400" b="0" i="1" smtClean="0">
                            <a:latin typeface="Cambria Math" panose="02040503050406030204" pitchFamily="18" charset="0"/>
                            <a:ea typeface="Yu Gothic UI" panose="020B0500000000000000" pitchFamily="50" charset="-128"/>
                          </a:rPr>
                          <m:t>𝑃</m:t>
                        </m:r>
                      </m:e>
                      <m:sub>
                        <m:r>
                          <a:rPr kumimoji="1" lang="en-US" altLang="ja-JP" sz="2400" b="1" i="1" smtClean="0">
                            <a:latin typeface="Cambria Math" panose="02040503050406030204" pitchFamily="18" charset="0"/>
                            <a:ea typeface="Yu Gothic UI" panose="020B0500000000000000" pitchFamily="50" charset="-128"/>
                          </a:rPr>
                          <m:t>𝒘</m:t>
                        </m:r>
                      </m:sub>
                    </m:sSub>
                    <m:d>
                      <m:dPr>
                        <m:endChr m:val="|"/>
                        <m:ctrlPr>
                          <a:rPr kumimoji="1" lang="en-US" altLang="ja-JP" sz="2400" b="0" i="1" smtClean="0">
                            <a:latin typeface="Cambria Math" panose="02040503050406030204" pitchFamily="18" charset="0"/>
                            <a:ea typeface="Yu Gothic UI" panose="020B0500000000000000" pitchFamily="50" charset="-128"/>
                          </a:rPr>
                        </m:ctrlPr>
                      </m:dPr>
                      <m:e>
                        <m:sSub>
                          <m:sSubPr>
                            <m:ctrlPr>
                              <a:rPr kumimoji="1" lang="en-US" altLang="ja-JP" sz="2400" b="0" i="1" smtClean="0">
                                <a:latin typeface="Cambria Math" panose="02040503050406030204" pitchFamily="18" charset="0"/>
                                <a:ea typeface="Yu Gothic UI" panose="020B0500000000000000" pitchFamily="50" charset="-128"/>
                              </a:rPr>
                            </m:ctrlPr>
                          </m:sSubPr>
                          <m:e>
                            <m:r>
                              <a:rPr kumimoji="1" lang="en-US" altLang="ja-JP" sz="2400" b="0" i="1" smtClean="0">
                                <a:latin typeface="Cambria Math" panose="02040503050406030204" pitchFamily="18" charset="0"/>
                                <a:ea typeface="Yu Gothic UI" panose="020B0500000000000000" pitchFamily="50" charset="-128"/>
                              </a:rPr>
                              <m:t>𝑦</m:t>
                            </m:r>
                          </m:e>
                          <m:sub>
                            <m:r>
                              <a:rPr kumimoji="1" lang="en-US" altLang="ja-JP" sz="2400" b="0" i="1" smtClean="0">
                                <a:latin typeface="Cambria Math" panose="02040503050406030204" pitchFamily="18" charset="0"/>
                                <a:ea typeface="Yu Gothic UI" panose="020B0500000000000000" pitchFamily="50" charset="-128"/>
                              </a:rPr>
                              <m:t>𝑖</m:t>
                            </m:r>
                          </m:sub>
                        </m:sSub>
                        <m:r>
                          <a:rPr kumimoji="1" lang="en-US" altLang="ja-JP" sz="2400" b="0" i="1" smtClean="0">
                            <a:latin typeface="Cambria Math" panose="02040503050406030204" pitchFamily="18" charset="0"/>
                            <a:ea typeface="Yu Gothic UI" panose="020B0500000000000000" pitchFamily="50" charset="-128"/>
                          </a:rPr>
                          <m:t>=1 </m:t>
                        </m:r>
                      </m:e>
                    </m:d>
                    <m:r>
                      <a:rPr kumimoji="1" lang="en-US" altLang="ja-JP" sz="2400" b="0" i="1" smtClean="0">
                        <a:latin typeface="Cambria Math" panose="02040503050406030204" pitchFamily="18" charset="0"/>
                        <a:ea typeface="Yu Gothic UI" panose="020B0500000000000000" pitchFamily="50" charset="-128"/>
                      </a:rPr>
                      <m:t> </m:t>
                    </m:r>
                    <m:sSub>
                      <m:sSubPr>
                        <m:ctrlPr>
                          <a:rPr kumimoji="1" lang="en-US" altLang="ja-JP" sz="2400" b="0" i="1" smtClean="0">
                            <a:latin typeface="Cambria Math" panose="02040503050406030204" pitchFamily="18" charset="0"/>
                            <a:ea typeface="Yu Gothic UI" panose="020B0500000000000000" pitchFamily="50" charset="-128"/>
                          </a:rPr>
                        </m:ctrlPr>
                      </m:sSubPr>
                      <m:e>
                        <m:r>
                          <a:rPr kumimoji="1" lang="en-US" altLang="ja-JP" sz="2400" b="1" i="1" smtClean="0">
                            <a:latin typeface="Cambria Math" panose="02040503050406030204" pitchFamily="18" charset="0"/>
                            <a:ea typeface="Yu Gothic UI" panose="020B0500000000000000" pitchFamily="50" charset="-128"/>
                          </a:rPr>
                          <m:t>𝒙</m:t>
                        </m:r>
                      </m:e>
                      <m:sub>
                        <m:r>
                          <a:rPr kumimoji="1" lang="en-US" altLang="ja-JP" sz="2400" b="0" i="1" smtClean="0">
                            <a:latin typeface="Cambria Math" panose="02040503050406030204" pitchFamily="18" charset="0"/>
                            <a:ea typeface="Yu Gothic UI" panose="020B0500000000000000" pitchFamily="50" charset="-128"/>
                          </a:rPr>
                          <m:t>𝑖</m:t>
                        </m:r>
                      </m:sub>
                    </m:sSub>
                    <m:r>
                      <a:rPr kumimoji="1" lang="en-US" altLang="ja-JP" sz="2400" b="0" i="1" smtClean="0">
                        <a:latin typeface="Cambria Math" panose="02040503050406030204" pitchFamily="18" charset="0"/>
                        <a:ea typeface="Yu Gothic UI" panose="020B0500000000000000" pitchFamily="50" charset="-128"/>
                      </a:rPr>
                      <m:t>)</m:t>
                    </m:r>
                  </m:oMath>
                </a14:m>
                <a:r>
                  <a:rPr kumimoji="1" lang="en-US" altLang="ja-JP" sz="2400" dirty="0">
                    <a:latin typeface="Yu Gothic UI" panose="020B0500000000000000" pitchFamily="50" charset="-128"/>
                    <a:ea typeface="Yu Gothic UI" panose="020B0500000000000000" pitchFamily="50" charset="-128"/>
                  </a:rPr>
                  <a:t> </a:t>
                </a:r>
                <a:r>
                  <a:rPr kumimoji="1" lang="ja-JP" altLang="en-US" sz="2400" dirty="0">
                    <a:latin typeface="Yu Gothic UI" panose="020B0500000000000000" pitchFamily="50" charset="-128"/>
                    <a:ea typeface="Yu Gothic UI" panose="020B0500000000000000" pitchFamily="50" charset="-128"/>
                  </a:rPr>
                  <a:t>を最大に</a:t>
                </a:r>
                <a:endParaRPr kumimoji="1" lang="en-US" altLang="ja-JP" sz="2400" dirty="0">
                  <a:latin typeface="Yu Gothic UI" panose="020B0500000000000000" pitchFamily="50" charset="-128"/>
                  <a:ea typeface="Yu Gothic UI" panose="020B0500000000000000" pitchFamily="50" charset="-128"/>
                </a:endParaRPr>
              </a:p>
              <a:p>
                <a14:m>
                  <m:oMath xmlns:m="http://schemas.openxmlformats.org/officeDocument/2006/math">
                    <m:sSub>
                      <m:sSubPr>
                        <m:ctrlPr>
                          <a:rPr kumimoji="1" lang="en-US" altLang="ja-JP" sz="2400" b="0" i="1" smtClean="0">
                            <a:latin typeface="Cambria Math" panose="02040503050406030204" pitchFamily="18" charset="0"/>
                            <a:ea typeface="Yu Gothic UI" panose="020B0500000000000000" pitchFamily="50" charset="-128"/>
                          </a:rPr>
                        </m:ctrlPr>
                      </m:sSubPr>
                      <m:e>
                        <m:r>
                          <a:rPr kumimoji="1" lang="en-US" altLang="ja-JP" sz="2400" i="1">
                            <a:latin typeface="Cambria Math" panose="02040503050406030204" pitchFamily="18" charset="0"/>
                            <a:ea typeface="Yu Gothic UI" panose="020B0500000000000000" pitchFamily="50" charset="-128"/>
                          </a:rPr>
                          <m:t>𝑦</m:t>
                        </m:r>
                      </m:e>
                      <m:sub>
                        <m:r>
                          <a:rPr kumimoji="1" lang="en-US" altLang="ja-JP" sz="2400" b="0" i="1" smtClean="0">
                            <a:latin typeface="Cambria Math" panose="02040503050406030204" pitchFamily="18" charset="0"/>
                            <a:ea typeface="Yu Gothic UI" panose="020B0500000000000000" pitchFamily="50" charset="-128"/>
                          </a:rPr>
                          <m:t>𝑖</m:t>
                        </m:r>
                      </m:sub>
                    </m:sSub>
                    <m:r>
                      <a:rPr kumimoji="1" lang="en-US" altLang="ja-JP" sz="2400" i="1">
                        <a:latin typeface="Cambria Math" panose="02040503050406030204" pitchFamily="18" charset="0"/>
                        <a:ea typeface="Yu Gothic UI" panose="020B0500000000000000" pitchFamily="50" charset="-128"/>
                      </a:rPr>
                      <m:t>=</m:t>
                    </m:r>
                    <m:r>
                      <a:rPr kumimoji="1" lang="en-US" altLang="ja-JP" sz="2400" b="0" i="1" smtClean="0">
                        <a:latin typeface="Cambria Math" panose="02040503050406030204" pitchFamily="18" charset="0"/>
                        <a:ea typeface="Yu Gothic UI" panose="020B0500000000000000" pitchFamily="50" charset="-128"/>
                      </a:rPr>
                      <m:t>0</m:t>
                    </m:r>
                  </m:oMath>
                </a14:m>
                <a:r>
                  <a:rPr kumimoji="1" lang="ja-JP" altLang="en-US" sz="2400" dirty="0">
                    <a:latin typeface="Yu Gothic UI" panose="020B0500000000000000" pitchFamily="50" charset="-128"/>
                    <a:ea typeface="Yu Gothic UI" panose="020B0500000000000000" pitchFamily="50" charset="-128"/>
                  </a:rPr>
                  <a:t> のとき </a:t>
                </a:r>
                <a14:m>
                  <m:oMath xmlns:m="http://schemas.openxmlformats.org/officeDocument/2006/math">
                    <m:sSub>
                      <m:sSubPr>
                        <m:ctrlPr>
                          <a:rPr kumimoji="1" lang="en-US" altLang="ja-JP" sz="2400" b="0" i="1" smtClean="0">
                            <a:latin typeface="Cambria Math" panose="02040503050406030204" pitchFamily="18" charset="0"/>
                            <a:ea typeface="Yu Gothic UI" panose="020B0500000000000000" pitchFamily="50" charset="-128"/>
                          </a:rPr>
                        </m:ctrlPr>
                      </m:sSubPr>
                      <m:e>
                        <m:r>
                          <a:rPr kumimoji="1" lang="en-US" altLang="ja-JP" sz="2400" i="1">
                            <a:latin typeface="Cambria Math" panose="02040503050406030204" pitchFamily="18" charset="0"/>
                            <a:ea typeface="Yu Gothic UI" panose="020B0500000000000000" pitchFamily="50" charset="-128"/>
                          </a:rPr>
                          <m:t>𝑃</m:t>
                        </m:r>
                      </m:e>
                      <m:sub>
                        <m:r>
                          <a:rPr kumimoji="1" lang="en-US" altLang="ja-JP" sz="2400" b="1" i="1" smtClean="0">
                            <a:latin typeface="Cambria Math" panose="02040503050406030204" pitchFamily="18" charset="0"/>
                            <a:ea typeface="Yu Gothic UI" panose="020B0500000000000000" pitchFamily="50" charset="-128"/>
                          </a:rPr>
                          <m:t>𝒘</m:t>
                        </m:r>
                      </m:sub>
                    </m:sSub>
                    <m:d>
                      <m:dPr>
                        <m:endChr m:val="|"/>
                        <m:ctrlPr>
                          <a:rPr kumimoji="1" lang="en-US" altLang="ja-JP" sz="2400" i="1">
                            <a:latin typeface="Cambria Math" panose="02040503050406030204" pitchFamily="18" charset="0"/>
                            <a:ea typeface="Yu Gothic UI" panose="020B0500000000000000" pitchFamily="50" charset="-128"/>
                          </a:rPr>
                        </m:ctrlPr>
                      </m:dPr>
                      <m:e>
                        <m:sSub>
                          <m:sSubPr>
                            <m:ctrlPr>
                              <a:rPr kumimoji="1" lang="en-US" altLang="ja-JP" sz="2400" b="0" i="1" smtClean="0">
                                <a:latin typeface="Cambria Math" panose="02040503050406030204" pitchFamily="18" charset="0"/>
                                <a:ea typeface="Yu Gothic UI" panose="020B0500000000000000" pitchFamily="50" charset="-128"/>
                              </a:rPr>
                            </m:ctrlPr>
                          </m:sSubPr>
                          <m:e>
                            <m:r>
                              <a:rPr kumimoji="1" lang="en-US" altLang="ja-JP" sz="2400" i="1">
                                <a:latin typeface="Cambria Math" panose="02040503050406030204" pitchFamily="18" charset="0"/>
                                <a:ea typeface="Yu Gothic UI" panose="020B0500000000000000" pitchFamily="50" charset="-128"/>
                              </a:rPr>
                              <m:t>𝑦</m:t>
                            </m:r>
                          </m:e>
                          <m:sub>
                            <m:r>
                              <a:rPr kumimoji="1" lang="en-US" altLang="ja-JP" sz="2400" b="0" i="1" smtClean="0">
                                <a:latin typeface="Cambria Math" panose="02040503050406030204" pitchFamily="18" charset="0"/>
                                <a:ea typeface="Yu Gothic UI" panose="020B0500000000000000" pitchFamily="50" charset="-128"/>
                              </a:rPr>
                              <m:t>𝑖</m:t>
                            </m:r>
                          </m:sub>
                        </m:sSub>
                        <m:r>
                          <a:rPr kumimoji="1" lang="en-US" altLang="ja-JP" sz="2400" i="1">
                            <a:latin typeface="Cambria Math" panose="02040503050406030204" pitchFamily="18" charset="0"/>
                            <a:ea typeface="Yu Gothic UI" panose="020B0500000000000000" pitchFamily="50" charset="-128"/>
                          </a:rPr>
                          <m:t>=</m:t>
                        </m:r>
                        <m:r>
                          <a:rPr kumimoji="1" lang="en-US" altLang="ja-JP" sz="2400" b="0" i="1" smtClean="0">
                            <a:latin typeface="Cambria Math" panose="02040503050406030204" pitchFamily="18" charset="0"/>
                            <a:ea typeface="Yu Gothic UI" panose="020B0500000000000000" pitchFamily="50" charset="-128"/>
                          </a:rPr>
                          <m:t>0</m:t>
                        </m:r>
                        <m:r>
                          <a:rPr kumimoji="1" lang="en-US" altLang="ja-JP" sz="2400" i="1">
                            <a:latin typeface="Cambria Math" panose="02040503050406030204" pitchFamily="18" charset="0"/>
                            <a:ea typeface="Yu Gothic UI" panose="020B0500000000000000" pitchFamily="50" charset="-128"/>
                          </a:rPr>
                          <m:t> </m:t>
                        </m:r>
                      </m:e>
                    </m:d>
                    <m:r>
                      <a:rPr kumimoji="1" lang="en-US" altLang="ja-JP" sz="2400" i="1">
                        <a:latin typeface="Cambria Math" panose="02040503050406030204" pitchFamily="18" charset="0"/>
                        <a:ea typeface="Yu Gothic UI" panose="020B0500000000000000" pitchFamily="50" charset="-128"/>
                      </a:rPr>
                      <m:t> </m:t>
                    </m:r>
                    <m:sSub>
                      <m:sSubPr>
                        <m:ctrlPr>
                          <a:rPr kumimoji="1" lang="en-US" altLang="ja-JP" sz="2400" b="0" i="1" smtClean="0">
                            <a:latin typeface="Cambria Math" panose="02040503050406030204" pitchFamily="18" charset="0"/>
                            <a:ea typeface="Yu Gothic UI" panose="020B0500000000000000" pitchFamily="50" charset="-128"/>
                          </a:rPr>
                        </m:ctrlPr>
                      </m:sSubPr>
                      <m:e>
                        <m:r>
                          <a:rPr kumimoji="1" lang="en-US" altLang="ja-JP" sz="2400" b="1" i="1">
                            <a:latin typeface="Cambria Math" panose="02040503050406030204" pitchFamily="18" charset="0"/>
                            <a:ea typeface="Yu Gothic UI" panose="020B0500000000000000" pitchFamily="50" charset="-128"/>
                          </a:rPr>
                          <m:t>𝒙</m:t>
                        </m:r>
                      </m:e>
                      <m:sub>
                        <m:r>
                          <a:rPr kumimoji="1" lang="en-US" altLang="ja-JP" sz="2400" b="0" i="1" smtClean="0">
                            <a:latin typeface="Cambria Math" panose="02040503050406030204" pitchFamily="18" charset="0"/>
                            <a:ea typeface="Yu Gothic UI" panose="020B0500000000000000" pitchFamily="50" charset="-128"/>
                          </a:rPr>
                          <m:t>𝑖</m:t>
                        </m:r>
                      </m:sub>
                    </m:sSub>
                    <m:r>
                      <a:rPr kumimoji="1" lang="en-US" altLang="ja-JP" sz="2400" i="1">
                        <a:latin typeface="Cambria Math" panose="02040503050406030204" pitchFamily="18" charset="0"/>
                        <a:ea typeface="Yu Gothic UI" panose="020B0500000000000000" pitchFamily="50" charset="-128"/>
                      </a:rPr>
                      <m:t>)</m:t>
                    </m:r>
                  </m:oMath>
                </a14:m>
                <a:r>
                  <a:rPr kumimoji="1" lang="en-US" altLang="ja-JP" sz="2400" dirty="0">
                    <a:latin typeface="Yu Gothic UI" panose="020B0500000000000000" pitchFamily="50" charset="-128"/>
                    <a:ea typeface="Yu Gothic UI" panose="020B0500000000000000" pitchFamily="50" charset="-128"/>
                  </a:rPr>
                  <a:t> </a:t>
                </a:r>
                <a:r>
                  <a:rPr kumimoji="1" lang="ja-JP" altLang="en-US" sz="2400" dirty="0">
                    <a:latin typeface="Yu Gothic UI" panose="020B0500000000000000" pitchFamily="50" charset="-128"/>
                    <a:ea typeface="Yu Gothic UI" panose="020B0500000000000000" pitchFamily="50" charset="-128"/>
                  </a:rPr>
                  <a:t>を最大にしたい</a:t>
                </a:r>
                <a:endParaRPr kumimoji="1" lang="en-US" altLang="ja-JP" sz="2400" dirty="0">
                  <a:latin typeface="Yu Gothic UI" panose="020B0500000000000000" pitchFamily="50" charset="-128"/>
                  <a:ea typeface="Yu Gothic UI" panose="020B0500000000000000" pitchFamily="50" charset="-128"/>
                </a:endParaRPr>
              </a:p>
            </p:txBody>
          </p:sp>
        </mc:Choice>
        <mc:Fallback xmlns="">
          <p:sp>
            <p:nvSpPr>
              <p:cNvPr id="12" name="テキスト ボックス 11">
                <a:extLst>
                  <a:ext uri="{FF2B5EF4-FFF2-40B4-BE49-F238E27FC236}">
                    <a16:creationId xmlns:a16="http://schemas.microsoft.com/office/drawing/2014/main" id="{B52BDB70-D7A4-427B-9730-3A366C46D1C6}"/>
                  </a:ext>
                </a:extLst>
              </p:cNvPr>
              <p:cNvSpPr txBox="1">
                <a:spLocks noRot="1" noChangeAspect="1" noMove="1" noResize="1" noEditPoints="1" noAdjustHandles="1" noChangeArrowheads="1" noChangeShapeType="1" noTextEdit="1"/>
              </p:cNvSpPr>
              <p:nvPr/>
            </p:nvSpPr>
            <p:spPr>
              <a:xfrm>
                <a:off x="422100" y="1959414"/>
                <a:ext cx="8398343" cy="1200329"/>
              </a:xfrm>
              <a:prstGeom prst="rect">
                <a:avLst/>
              </a:prstGeom>
              <a:blipFill>
                <a:blip r:embed="rId6"/>
                <a:stretch>
                  <a:fillRect l="-1089" t="-3553" b="-11168"/>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C0EB0841-DBC6-4863-BDB5-B24EBB030AD1}"/>
                  </a:ext>
                </a:extLst>
              </p:cNvPr>
              <p:cNvSpPr txBox="1"/>
              <p:nvPr/>
            </p:nvSpPr>
            <p:spPr>
              <a:xfrm>
                <a:off x="372829" y="3283890"/>
                <a:ext cx="8447614" cy="461665"/>
              </a:xfrm>
              <a:prstGeom prst="rect">
                <a:avLst/>
              </a:prstGeom>
              <a:noFill/>
              <a:ln>
                <a:noFill/>
              </a:ln>
            </p:spPr>
            <p:txBody>
              <a:bodyPr wrap="square" rtlCol="0">
                <a:spAutoFit/>
              </a:bodyPr>
              <a:lstStyle/>
              <a:p>
                <a:r>
                  <a:rPr kumimoji="1" lang="ja-JP" altLang="en-US" sz="2400" dirty="0">
                    <a:latin typeface="Yu Gothic UI" panose="020B0500000000000000" pitchFamily="50" charset="-128"/>
                    <a:ea typeface="Yu Gothic UI" panose="020B0500000000000000" pitchFamily="50" charset="-128"/>
                  </a:rPr>
                  <a:t>これを訓練データ全てに関して考えると、</a:t>
                </a:r>
                <a14:m>
                  <m:oMath xmlns:m="http://schemas.openxmlformats.org/officeDocument/2006/math">
                    <m:r>
                      <a:rPr kumimoji="1" lang="en-US" altLang="ja-JP" sz="2400" b="1" i="1" smtClean="0">
                        <a:latin typeface="Cambria Math" panose="02040503050406030204" pitchFamily="18" charset="0"/>
                        <a:ea typeface="Yu Gothic UI" panose="020B0500000000000000" pitchFamily="50" charset="-128"/>
                      </a:rPr>
                      <m:t>𝒘</m:t>
                    </m:r>
                  </m:oMath>
                </a14:m>
                <a:r>
                  <a:rPr kumimoji="1" lang="ja-JP" altLang="en-US" sz="2400" dirty="0">
                    <a:latin typeface="Yu Gothic UI" panose="020B0500000000000000" pitchFamily="50" charset="-128"/>
                    <a:ea typeface="Yu Gothic UI" panose="020B0500000000000000" pitchFamily="50" charset="-128"/>
                  </a:rPr>
                  <a:t> の尤度は以下の通り</a:t>
                </a:r>
                <a:endParaRPr kumimoji="1" lang="en-US" altLang="ja-JP" sz="2400" dirty="0">
                  <a:latin typeface="Yu Gothic UI" panose="020B0500000000000000" pitchFamily="50" charset="-128"/>
                  <a:ea typeface="Yu Gothic UI" panose="020B0500000000000000" pitchFamily="50" charset="-128"/>
                </a:endParaRPr>
              </a:p>
            </p:txBody>
          </p:sp>
        </mc:Choice>
        <mc:Fallback xmlns="">
          <p:sp>
            <p:nvSpPr>
              <p:cNvPr id="13" name="テキスト ボックス 12">
                <a:extLst>
                  <a:ext uri="{FF2B5EF4-FFF2-40B4-BE49-F238E27FC236}">
                    <a16:creationId xmlns:a16="http://schemas.microsoft.com/office/drawing/2014/main" id="{C0EB0841-DBC6-4863-BDB5-B24EBB030AD1}"/>
                  </a:ext>
                </a:extLst>
              </p:cNvPr>
              <p:cNvSpPr txBox="1">
                <a:spLocks noRot="1" noChangeAspect="1" noMove="1" noResize="1" noEditPoints="1" noAdjustHandles="1" noChangeArrowheads="1" noChangeShapeType="1" noTextEdit="1"/>
              </p:cNvSpPr>
              <p:nvPr/>
            </p:nvSpPr>
            <p:spPr>
              <a:xfrm>
                <a:off x="372829" y="3283890"/>
                <a:ext cx="8447614" cy="461665"/>
              </a:xfrm>
              <a:prstGeom prst="rect">
                <a:avLst/>
              </a:prstGeom>
              <a:blipFill>
                <a:blip r:embed="rId7"/>
                <a:stretch>
                  <a:fillRect l="-1082" t="-9333" b="-32000"/>
                </a:stretch>
              </a:blipFill>
              <a:ln>
                <a:noFill/>
              </a:ln>
            </p:spPr>
            <p:txBody>
              <a:bodyPr/>
              <a:lstStyle/>
              <a:p>
                <a:r>
                  <a:rPr lang="ja-JP" altLang="en-US">
                    <a:noFill/>
                  </a:rPr>
                  <a:t> </a:t>
                </a:r>
              </a:p>
            </p:txBody>
          </p:sp>
        </mc:Fallback>
      </mc:AlternateContent>
      <p:sp>
        <p:nvSpPr>
          <p:cNvPr id="17" name="テキスト ボックス 16">
            <a:extLst>
              <a:ext uri="{FF2B5EF4-FFF2-40B4-BE49-F238E27FC236}">
                <a16:creationId xmlns:a16="http://schemas.microsoft.com/office/drawing/2014/main" id="{95250AD2-0120-4195-ACF6-6CDB518CD23F}"/>
              </a:ext>
            </a:extLst>
          </p:cNvPr>
          <p:cNvSpPr txBox="1"/>
          <p:nvPr/>
        </p:nvSpPr>
        <p:spPr>
          <a:xfrm>
            <a:off x="4979928" y="4589469"/>
            <a:ext cx="3924886" cy="584775"/>
          </a:xfrm>
          <a:prstGeom prst="rect">
            <a:avLst/>
          </a:prstGeom>
          <a:noFill/>
          <a:ln>
            <a:noFill/>
          </a:ln>
        </p:spPr>
        <p:txBody>
          <a:bodyPr wrap="square" rtlCol="0">
            <a:spAutoFit/>
          </a:bodyPr>
          <a:lstStyle/>
          <a:p>
            <a:r>
              <a:rPr kumimoji="1" lang="en-US" altLang="ja-JP" sz="1600" b="0" dirty="0">
                <a:ea typeface="Yu Gothic UI" panose="020B0500000000000000" pitchFamily="50" charset="-128"/>
              </a:rPr>
              <a:t>※ </a:t>
            </a:r>
            <a:r>
              <a:rPr kumimoji="1" lang="ja-JP" altLang="en-US" sz="1600" dirty="0">
                <a:ea typeface="Yu Gothic UI" panose="020B0500000000000000" pitchFamily="50" charset="-128"/>
              </a:rPr>
              <a:t>正解と同じラベルに分類されるという事象が</a:t>
            </a:r>
            <a:br>
              <a:rPr kumimoji="1" lang="en-US" altLang="ja-JP" sz="1600" dirty="0">
                <a:ea typeface="Yu Gothic UI" panose="020B0500000000000000" pitchFamily="50" charset="-128"/>
              </a:rPr>
            </a:br>
            <a:r>
              <a:rPr kumimoji="1" lang="ja-JP" altLang="en-US" sz="1600" dirty="0">
                <a:ea typeface="Yu Gothic UI" panose="020B0500000000000000" pitchFamily="50" charset="-128"/>
              </a:rPr>
              <a:t>　 すべての訓練データにおいて起こる同時確率</a:t>
            </a:r>
            <a:endParaRPr kumimoji="1" lang="en-US" altLang="ja-JP" sz="1600" dirty="0">
              <a:latin typeface="Yu Gothic UI" panose="020B0500000000000000" pitchFamily="50" charset="-128"/>
              <a:ea typeface="Yu Gothic UI" panose="020B0500000000000000" pitchFamily="50" charset="-128"/>
            </a:endParaRPr>
          </a:p>
        </p:txBody>
      </p: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381F6EB5-CB53-4596-A8D4-C57B8538AD7D}"/>
                  </a:ext>
                </a:extLst>
              </p:cNvPr>
              <p:cNvSpPr txBox="1"/>
              <p:nvPr/>
            </p:nvSpPr>
            <p:spPr>
              <a:xfrm>
                <a:off x="457200" y="5364457"/>
                <a:ext cx="8447614" cy="461665"/>
              </a:xfrm>
              <a:prstGeom prst="rect">
                <a:avLst/>
              </a:prstGeom>
              <a:noFill/>
              <a:ln>
                <a:noFill/>
              </a:ln>
            </p:spPr>
            <p:txBody>
              <a:bodyPr wrap="square" rtlCol="0">
                <a:spAutoFit/>
              </a:bodyPr>
              <a:lstStyle/>
              <a:p>
                <a:r>
                  <a:rPr kumimoji="1" lang="ja-JP" altLang="en-US" sz="2400" dirty="0">
                    <a:latin typeface="Yu Gothic UI" panose="020B0500000000000000" pitchFamily="50" charset="-128"/>
                    <a:ea typeface="Yu Gothic UI" panose="020B0500000000000000" pitchFamily="50" charset="-128"/>
                  </a:rPr>
                  <a:t>この尤度関数 </a:t>
                </a:r>
                <a14:m>
                  <m:oMath xmlns:m="http://schemas.openxmlformats.org/officeDocument/2006/math">
                    <m:r>
                      <a:rPr kumimoji="1" lang="en-US" altLang="ja-JP" sz="2400" b="0" i="1" smtClean="0">
                        <a:latin typeface="Cambria Math" panose="02040503050406030204" pitchFamily="18" charset="0"/>
                        <a:ea typeface="Yu Gothic UI" panose="020B0500000000000000" pitchFamily="50" charset="-128"/>
                      </a:rPr>
                      <m:t>𝐿</m:t>
                    </m:r>
                    <m:d>
                      <m:dPr>
                        <m:ctrlPr>
                          <a:rPr kumimoji="1" lang="en-US" altLang="ja-JP" sz="2400" b="0" i="1" smtClean="0">
                            <a:latin typeface="Cambria Math" panose="02040503050406030204" pitchFamily="18" charset="0"/>
                            <a:ea typeface="Yu Gothic UI" panose="020B0500000000000000" pitchFamily="50" charset="-128"/>
                          </a:rPr>
                        </m:ctrlPr>
                      </m:dPr>
                      <m:e>
                        <m:r>
                          <a:rPr kumimoji="1" lang="en-US" altLang="ja-JP" sz="2400" b="1" i="1" smtClean="0">
                            <a:latin typeface="Cambria Math" panose="02040503050406030204" pitchFamily="18" charset="0"/>
                            <a:ea typeface="Yu Gothic UI" panose="020B0500000000000000" pitchFamily="50" charset="-128"/>
                          </a:rPr>
                          <m:t>𝒘</m:t>
                        </m:r>
                      </m:e>
                    </m:d>
                  </m:oMath>
                </a14:m>
                <a:r>
                  <a:rPr kumimoji="1" lang="ja-JP" altLang="en-US" sz="2400" dirty="0">
                    <a:latin typeface="Yu Gothic UI" panose="020B0500000000000000" pitchFamily="50" charset="-128"/>
                    <a:ea typeface="Yu Gothic UI" panose="020B0500000000000000" pitchFamily="50" charset="-128"/>
                  </a:rPr>
                  <a:t> を</a:t>
                </a:r>
                <a:r>
                  <a:rPr kumimoji="1" lang="ja-JP" altLang="en-US" sz="2400" dirty="0">
                    <a:solidFill>
                      <a:srgbClr val="C00000"/>
                    </a:solidFill>
                    <a:latin typeface="Yu Gothic UI" panose="020B0500000000000000" pitchFamily="50" charset="-128"/>
                    <a:ea typeface="Yu Gothic UI" panose="020B0500000000000000" pitchFamily="50" charset="-128"/>
                  </a:rPr>
                  <a:t>最大化</a:t>
                </a:r>
                <a:r>
                  <a:rPr kumimoji="1" lang="ja-JP" altLang="en-US" sz="2400" dirty="0">
                    <a:latin typeface="Yu Gothic UI" panose="020B0500000000000000" pitchFamily="50" charset="-128"/>
                    <a:ea typeface="Yu Gothic UI" panose="020B0500000000000000" pitchFamily="50" charset="-128"/>
                  </a:rPr>
                  <a:t>するように </a:t>
                </a:r>
                <a14:m>
                  <m:oMath xmlns:m="http://schemas.openxmlformats.org/officeDocument/2006/math">
                    <m:r>
                      <a:rPr kumimoji="1" lang="en-US" altLang="ja-JP" sz="2400" b="1" i="1" smtClean="0">
                        <a:latin typeface="Cambria Math" panose="02040503050406030204" pitchFamily="18" charset="0"/>
                        <a:ea typeface="Yu Gothic UI" panose="020B0500000000000000" pitchFamily="50" charset="-128"/>
                      </a:rPr>
                      <m:t>𝒘</m:t>
                    </m:r>
                  </m:oMath>
                </a14:m>
                <a:r>
                  <a:rPr kumimoji="1" lang="en-US" altLang="ja-JP" sz="2400" b="1" dirty="0">
                    <a:latin typeface="Yu Gothic UI" panose="020B0500000000000000" pitchFamily="50" charset="-128"/>
                    <a:ea typeface="Yu Gothic UI" panose="020B0500000000000000" pitchFamily="50" charset="-128"/>
                  </a:rPr>
                  <a:t> </a:t>
                </a:r>
                <a:r>
                  <a:rPr kumimoji="1" lang="ja-JP" altLang="en-US" sz="2400" dirty="0">
                    <a:latin typeface="Yu Gothic UI" panose="020B0500000000000000" pitchFamily="50" charset="-128"/>
                    <a:ea typeface="Yu Gothic UI" panose="020B0500000000000000" pitchFamily="50" charset="-128"/>
                  </a:rPr>
                  <a:t>を学習する</a:t>
                </a:r>
                <a:endParaRPr kumimoji="1" lang="en-US" altLang="ja-JP" sz="2400" b="1" dirty="0">
                  <a:latin typeface="Yu Gothic UI" panose="020B0500000000000000" pitchFamily="50" charset="-128"/>
                  <a:ea typeface="Yu Gothic UI" panose="020B0500000000000000" pitchFamily="50" charset="-128"/>
                </a:endParaRPr>
              </a:p>
            </p:txBody>
          </p:sp>
        </mc:Choice>
        <mc:Fallback xmlns="">
          <p:sp>
            <p:nvSpPr>
              <p:cNvPr id="18" name="テキスト ボックス 17">
                <a:extLst>
                  <a:ext uri="{FF2B5EF4-FFF2-40B4-BE49-F238E27FC236}">
                    <a16:creationId xmlns:a16="http://schemas.microsoft.com/office/drawing/2014/main" id="{381F6EB5-CB53-4596-A8D4-C57B8538AD7D}"/>
                  </a:ext>
                </a:extLst>
              </p:cNvPr>
              <p:cNvSpPr txBox="1">
                <a:spLocks noRot="1" noChangeAspect="1" noMove="1" noResize="1" noEditPoints="1" noAdjustHandles="1" noChangeArrowheads="1" noChangeShapeType="1" noTextEdit="1"/>
              </p:cNvSpPr>
              <p:nvPr/>
            </p:nvSpPr>
            <p:spPr>
              <a:xfrm>
                <a:off x="457200" y="5364457"/>
                <a:ext cx="8447614" cy="461665"/>
              </a:xfrm>
              <a:prstGeom prst="rect">
                <a:avLst/>
              </a:prstGeom>
              <a:blipFill>
                <a:blip r:embed="rId8"/>
                <a:stretch>
                  <a:fillRect l="-1082" t="-9211" b="-30263"/>
                </a:stretch>
              </a:blipFill>
              <a:ln>
                <a:noFill/>
              </a:ln>
            </p:spPr>
            <p:txBody>
              <a:bodyPr/>
              <a:lstStyle/>
              <a:p>
                <a:r>
                  <a:rPr lang="ja-JP" altLang="en-US">
                    <a:noFill/>
                  </a:rPr>
                  <a:t> </a:t>
                </a:r>
              </a:p>
            </p:txBody>
          </p:sp>
        </mc:Fallback>
      </mc:AlternateContent>
      <p:sp>
        <p:nvSpPr>
          <p:cNvPr id="20" name="テキスト ボックス 19">
            <a:extLst>
              <a:ext uri="{FF2B5EF4-FFF2-40B4-BE49-F238E27FC236}">
                <a16:creationId xmlns:a16="http://schemas.microsoft.com/office/drawing/2014/main" id="{3A810FBC-61D8-4E25-BC8B-27A066F565E8}"/>
              </a:ext>
            </a:extLst>
          </p:cNvPr>
          <p:cNvSpPr txBox="1"/>
          <p:nvPr/>
        </p:nvSpPr>
        <p:spPr>
          <a:xfrm>
            <a:off x="509239" y="6027461"/>
            <a:ext cx="8095499" cy="338554"/>
          </a:xfrm>
          <a:prstGeom prst="rect">
            <a:avLst/>
          </a:prstGeom>
          <a:noFill/>
          <a:ln>
            <a:noFill/>
          </a:ln>
        </p:spPr>
        <p:txBody>
          <a:bodyPr wrap="square" rtlCol="0">
            <a:spAutoFit/>
          </a:bodyPr>
          <a:lstStyle/>
          <a:p>
            <a:r>
              <a:rPr kumimoji="1" lang="en-US" altLang="ja-JP" sz="1600" b="0" dirty="0">
                <a:ea typeface="Yu Gothic UI" panose="020B0500000000000000" pitchFamily="50" charset="-128"/>
              </a:rPr>
              <a:t>※ </a:t>
            </a:r>
            <a:r>
              <a:rPr kumimoji="1" lang="ja-JP" altLang="en-US" sz="1600" b="0" dirty="0">
                <a:ea typeface="Yu Gothic UI" panose="020B0500000000000000" pitchFamily="50" charset="-128"/>
              </a:rPr>
              <a:t>実際には両辺に対数をとった対数尤度関数を用いる </a:t>
            </a:r>
            <a:r>
              <a:rPr kumimoji="1" lang="en-US" altLang="ja-JP" sz="1050" b="0" dirty="0">
                <a:ea typeface="Yu Gothic UI" panose="020B0500000000000000" pitchFamily="50" charset="-128"/>
              </a:rPr>
              <a:t>(</a:t>
            </a:r>
            <a:r>
              <a:rPr kumimoji="1" lang="ja-JP" altLang="en-US" sz="1050" b="0" dirty="0">
                <a:ea typeface="Yu Gothic UI" panose="020B0500000000000000" pitchFamily="50" charset="-128"/>
              </a:rPr>
              <a:t>確率値を繰り返し乗算することによるアンダーフローを避けるため</a:t>
            </a:r>
            <a:r>
              <a:rPr kumimoji="1" lang="en-US" altLang="ja-JP" sz="1050" b="0" dirty="0">
                <a:ea typeface="Yu Gothic UI" panose="020B0500000000000000" pitchFamily="50" charset="-128"/>
              </a:rPr>
              <a:t>)</a:t>
            </a:r>
            <a:endParaRPr kumimoji="1" lang="en-US" altLang="ja-JP" sz="1600" dirty="0">
              <a:latin typeface="Yu Gothic UI" panose="020B0500000000000000" pitchFamily="50" charset="-128"/>
              <a:ea typeface="Yu Gothic UI" panose="020B0500000000000000" pitchFamily="50" charset="-128"/>
            </a:endParaRPr>
          </a:p>
        </p:txBody>
      </p:sp>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93A57152-F005-4B35-B678-6D2210B40D60}"/>
                  </a:ext>
                </a:extLst>
              </p:cNvPr>
              <p:cNvSpPr txBox="1"/>
              <p:nvPr/>
            </p:nvSpPr>
            <p:spPr>
              <a:xfrm>
                <a:off x="509239" y="6382923"/>
                <a:ext cx="7734429" cy="338554"/>
              </a:xfrm>
              <a:prstGeom prst="rect">
                <a:avLst/>
              </a:prstGeom>
              <a:noFill/>
              <a:ln>
                <a:noFill/>
              </a:ln>
            </p:spPr>
            <p:txBody>
              <a:bodyPr wrap="square" rtlCol="0">
                <a:spAutoFit/>
              </a:bodyPr>
              <a:lstStyle/>
              <a:p>
                <a:r>
                  <a:rPr kumimoji="1" lang="en-US" altLang="ja-JP" sz="1600" b="0" dirty="0">
                    <a:ea typeface="Yu Gothic UI" panose="020B0500000000000000" pitchFamily="50" charset="-128"/>
                  </a:rPr>
                  <a:t>※ </a:t>
                </a:r>
                <a14:m>
                  <m:oMath xmlns:m="http://schemas.openxmlformats.org/officeDocument/2006/math">
                    <m:r>
                      <a:rPr kumimoji="1" lang="en-US" altLang="ja-JP" sz="1600" i="1">
                        <a:latin typeface="Cambria Math" panose="02040503050406030204" pitchFamily="18" charset="0"/>
                        <a:ea typeface="Yu Gothic UI" panose="020B0500000000000000" pitchFamily="50" charset="-128"/>
                      </a:rPr>
                      <m:t>𝐿</m:t>
                    </m:r>
                    <m:d>
                      <m:dPr>
                        <m:ctrlPr>
                          <a:rPr kumimoji="1" lang="en-US" altLang="ja-JP" sz="1600" i="1">
                            <a:latin typeface="Cambria Math" panose="02040503050406030204" pitchFamily="18" charset="0"/>
                            <a:ea typeface="Yu Gothic UI" panose="020B0500000000000000" pitchFamily="50" charset="-128"/>
                          </a:rPr>
                        </m:ctrlPr>
                      </m:dPr>
                      <m:e>
                        <m:r>
                          <a:rPr kumimoji="1" lang="en-US" altLang="ja-JP" sz="1600" b="1" i="1">
                            <a:latin typeface="Cambria Math" panose="02040503050406030204" pitchFamily="18" charset="0"/>
                            <a:ea typeface="Yu Gothic UI" panose="020B0500000000000000" pitchFamily="50" charset="-128"/>
                          </a:rPr>
                          <m:t>𝒘</m:t>
                        </m:r>
                      </m:e>
                    </m:d>
                  </m:oMath>
                </a14:m>
                <a:r>
                  <a:rPr kumimoji="1" lang="ja-JP" altLang="en-US" sz="1600" dirty="0">
                    <a:latin typeface="Yu Gothic UI" panose="020B0500000000000000" pitchFamily="50" charset="-128"/>
                    <a:ea typeface="Yu Gothic UI" panose="020B0500000000000000" pitchFamily="50" charset="-128"/>
                  </a:rPr>
                  <a:t> を </a:t>
                </a:r>
                <a14:m>
                  <m:oMath xmlns:m="http://schemas.openxmlformats.org/officeDocument/2006/math">
                    <m:r>
                      <a:rPr kumimoji="1" lang="en-US" altLang="ja-JP" sz="1600" b="1" i="1" smtClean="0">
                        <a:latin typeface="Cambria Math" panose="02040503050406030204" pitchFamily="18" charset="0"/>
                        <a:ea typeface="Yu Gothic UI" panose="020B0500000000000000" pitchFamily="50" charset="-128"/>
                      </a:rPr>
                      <m:t>𝒘</m:t>
                    </m:r>
                  </m:oMath>
                </a14:m>
                <a:r>
                  <a:rPr kumimoji="1" lang="en-US" altLang="ja-JP" sz="1600" b="1" dirty="0">
                    <a:latin typeface="Yu Gothic UI" panose="020B0500000000000000" pitchFamily="50" charset="-128"/>
                    <a:ea typeface="Yu Gothic UI" panose="020B0500000000000000" pitchFamily="50" charset="-128"/>
                  </a:rPr>
                  <a:t> </a:t>
                </a:r>
                <a:r>
                  <a:rPr kumimoji="1" lang="ja-JP" altLang="en-US" sz="1600" dirty="0">
                    <a:latin typeface="Yu Gothic UI" panose="020B0500000000000000" pitchFamily="50" charset="-128"/>
                    <a:ea typeface="Yu Gothic UI" panose="020B0500000000000000" pitchFamily="50" charset="-128"/>
                  </a:rPr>
                  <a:t>の各要素で偏微分して勾配を求めて・・・とやっていくが割愛</a:t>
                </a:r>
                <a:endParaRPr kumimoji="1" lang="en-US" altLang="ja-JP" sz="1600" b="1" dirty="0">
                  <a:latin typeface="Yu Gothic UI" panose="020B0500000000000000" pitchFamily="50" charset="-128"/>
                  <a:ea typeface="Yu Gothic UI" panose="020B0500000000000000" pitchFamily="50" charset="-128"/>
                </a:endParaRPr>
              </a:p>
            </p:txBody>
          </p:sp>
        </mc:Choice>
        <mc:Fallback xmlns="">
          <p:sp>
            <p:nvSpPr>
              <p:cNvPr id="21" name="テキスト ボックス 20">
                <a:extLst>
                  <a:ext uri="{FF2B5EF4-FFF2-40B4-BE49-F238E27FC236}">
                    <a16:creationId xmlns:a16="http://schemas.microsoft.com/office/drawing/2014/main" id="{93A57152-F005-4B35-B678-6D2210B40D60}"/>
                  </a:ext>
                </a:extLst>
              </p:cNvPr>
              <p:cNvSpPr txBox="1">
                <a:spLocks noRot="1" noChangeAspect="1" noMove="1" noResize="1" noEditPoints="1" noAdjustHandles="1" noChangeArrowheads="1" noChangeShapeType="1" noTextEdit="1"/>
              </p:cNvSpPr>
              <p:nvPr/>
            </p:nvSpPr>
            <p:spPr>
              <a:xfrm>
                <a:off x="509239" y="6382923"/>
                <a:ext cx="7734429" cy="338554"/>
              </a:xfrm>
              <a:prstGeom prst="rect">
                <a:avLst/>
              </a:prstGeom>
              <a:blipFill>
                <a:blip r:embed="rId9"/>
                <a:stretch>
                  <a:fillRect l="-473" t="-8929" b="-19643"/>
                </a:stretch>
              </a:blipFill>
              <a:ln>
                <a:noFill/>
              </a:ln>
            </p:spPr>
            <p:txBody>
              <a:bodyPr/>
              <a:lstStyle/>
              <a:p>
                <a:r>
                  <a:rPr lang="ja-JP" altLang="en-US">
                    <a:noFill/>
                  </a:rPr>
                  <a:t> </a:t>
                </a:r>
              </a:p>
            </p:txBody>
          </p:sp>
        </mc:Fallback>
      </mc:AlternateContent>
    </p:spTree>
    <p:extLst>
      <p:ext uri="{BB962C8B-B14F-4D97-AF65-F5344CB8AC3E}">
        <p14:creationId xmlns:p14="http://schemas.microsoft.com/office/powerpoint/2010/main" val="2485940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P spid="12" grpId="0"/>
      <p:bldP spid="13" grpId="0"/>
      <p:bldP spid="17" grpId="0"/>
      <p:bldP spid="18" grpId="0"/>
      <p:bldP spid="20" grpId="0"/>
      <p:bldP spid="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457200" y="259530"/>
            <a:ext cx="8229600" cy="1143000"/>
          </a:xfrm>
        </p:spPr>
        <p:txBody>
          <a:bodyPr rtlCol="0">
            <a:normAutofit/>
          </a:bodyPr>
          <a:lstStyle/>
          <a:p>
            <a:pPr rtl="0"/>
            <a:r>
              <a:rPr lang="ja-JP" altLang="en-US" sz="3600" dirty="0">
                <a:latin typeface="Yu Gothic UI" panose="020B0500000000000000" pitchFamily="50" charset="-128"/>
                <a:ea typeface="Yu Gothic UI" panose="020B0500000000000000" pitchFamily="50" charset="-128"/>
              </a:rPr>
              <a:t>演習</a:t>
            </a:r>
          </a:p>
        </p:txBody>
      </p:sp>
      <p:sp>
        <p:nvSpPr>
          <p:cNvPr id="4" name="スライド番号プレースホルダー 3">
            <a:extLst>
              <a:ext uri="{FF2B5EF4-FFF2-40B4-BE49-F238E27FC236}">
                <a16:creationId xmlns:a16="http://schemas.microsoft.com/office/drawing/2014/main" id="{BD94748A-4836-441C-B1DD-60EA03A23419}"/>
              </a:ext>
            </a:extLst>
          </p:cNvPr>
          <p:cNvSpPr>
            <a:spLocks noGrp="1"/>
          </p:cNvSpPr>
          <p:nvPr>
            <p:ph type="sldNum" sz="quarter" idx="12"/>
          </p:nvPr>
        </p:nvSpPr>
        <p:spPr/>
        <p:txBody>
          <a:bodyPr/>
          <a:lstStyle/>
          <a:p>
            <a:pPr rtl="0"/>
            <a:fld id="{401CF334-2D5C-4859-84A6-CA7E6E43FAEB}" type="slidenum">
              <a:rPr lang="en-US" altLang="ja-JP" noProof="0" smtClean="0"/>
              <a:t>5</a:t>
            </a:fld>
            <a:endParaRPr lang="ja-JP" altLang="en-US" noProof="0" dirty="0"/>
          </a:p>
        </p:txBody>
      </p:sp>
      <p:sp>
        <p:nvSpPr>
          <p:cNvPr id="7" name="テキスト ボックス 6">
            <a:extLst>
              <a:ext uri="{FF2B5EF4-FFF2-40B4-BE49-F238E27FC236}">
                <a16:creationId xmlns:a16="http://schemas.microsoft.com/office/drawing/2014/main" id="{F39B05E8-7B52-48DD-AD6C-027D5EB2845C}"/>
              </a:ext>
            </a:extLst>
          </p:cNvPr>
          <p:cNvSpPr txBox="1"/>
          <p:nvPr/>
        </p:nvSpPr>
        <p:spPr>
          <a:xfrm>
            <a:off x="386897" y="1421729"/>
            <a:ext cx="8053719" cy="461665"/>
          </a:xfrm>
          <a:prstGeom prst="rect">
            <a:avLst/>
          </a:prstGeom>
          <a:noFill/>
          <a:ln>
            <a:noFill/>
          </a:ln>
        </p:spPr>
        <p:txBody>
          <a:bodyPr wrap="square" rtlCol="0">
            <a:spAutoFit/>
          </a:bodyPr>
          <a:lstStyle/>
          <a:p>
            <a:r>
              <a:rPr kumimoji="1" lang="en-US" altLang="ja-JP" sz="2400" dirty="0">
                <a:latin typeface="Yu Gothic UI" panose="020B0500000000000000" pitchFamily="50" charset="-128"/>
                <a:ea typeface="Yu Gothic UI" panose="020B0500000000000000" pitchFamily="50" charset="-128"/>
              </a:rPr>
              <a:t>Kaggle </a:t>
            </a:r>
            <a:r>
              <a:rPr kumimoji="1" lang="ja-JP" altLang="en-US" sz="2400" dirty="0">
                <a:latin typeface="Yu Gothic UI" panose="020B0500000000000000" pitchFamily="50" charset="-128"/>
                <a:ea typeface="Yu Gothic UI" panose="020B0500000000000000" pitchFamily="50" charset="-128"/>
              </a:rPr>
              <a:t>のチュートリアル的データセット 「タイタニック号」</a:t>
            </a:r>
            <a:endParaRPr kumimoji="1" lang="en-US" altLang="ja-JP" sz="2400" dirty="0">
              <a:latin typeface="Yu Gothic UI" panose="020B0500000000000000" pitchFamily="50" charset="-128"/>
              <a:ea typeface="Yu Gothic UI" panose="020B0500000000000000" pitchFamily="50" charset="-128"/>
            </a:endParaRPr>
          </a:p>
        </p:txBody>
      </p:sp>
      <p:sp>
        <p:nvSpPr>
          <p:cNvPr id="12" name="テキスト ボックス 11">
            <a:extLst>
              <a:ext uri="{FF2B5EF4-FFF2-40B4-BE49-F238E27FC236}">
                <a16:creationId xmlns:a16="http://schemas.microsoft.com/office/drawing/2014/main" id="{B52BDB70-D7A4-427B-9730-3A366C46D1C6}"/>
              </a:ext>
            </a:extLst>
          </p:cNvPr>
          <p:cNvSpPr txBox="1"/>
          <p:nvPr/>
        </p:nvSpPr>
        <p:spPr>
          <a:xfrm>
            <a:off x="386897" y="2286808"/>
            <a:ext cx="8398343" cy="461665"/>
          </a:xfrm>
          <a:prstGeom prst="rect">
            <a:avLst/>
          </a:prstGeom>
          <a:noFill/>
          <a:ln>
            <a:noFill/>
          </a:ln>
        </p:spPr>
        <p:txBody>
          <a:bodyPr wrap="square" rtlCol="0">
            <a:spAutoFit/>
          </a:bodyPr>
          <a:lstStyle/>
          <a:p>
            <a:r>
              <a:rPr kumimoji="1" lang="ja-JP" altLang="en-US" sz="2400" b="0" dirty="0">
                <a:latin typeface="Cambria Math" panose="02040503050406030204" pitchFamily="18" charset="0"/>
                <a:ea typeface="Yu Gothic UI" panose="020B0500000000000000" pitchFamily="50" charset="-128"/>
              </a:rPr>
              <a:t>タイタニック号の乗客の特徴から、</a:t>
            </a:r>
            <a:r>
              <a:rPr kumimoji="1" lang="ja-JP" altLang="en-US" sz="2400" b="0" dirty="0">
                <a:solidFill>
                  <a:srgbClr val="C00000"/>
                </a:solidFill>
                <a:latin typeface="Cambria Math" panose="02040503050406030204" pitchFamily="18" charset="0"/>
                <a:ea typeface="Yu Gothic UI" panose="020B0500000000000000" pitchFamily="50" charset="-128"/>
              </a:rPr>
              <a:t>生存</a:t>
            </a:r>
            <a:r>
              <a:rPr kumimoji="1" lang="ja-JP" altLang="en-US" sz="2400" b="0" dirty="0">
                <a:latin typeface="Cambria Math" panose="02040503050406030204" pitchFamily="18" charset="0"/>
                <a:ea typeface="Yu Gothic UI" panose="020B0500000000000000" pitchFamily="50" charset="-128"/>
              </a:rPr>
              <a:t>したか</a:t>
            </a:r>
            <a:r>
              <a:rPr kumimoji="1" lang="ja-JP" altLang="en-US" sz="2400" b="0" dirty="0">
                <a:solidFill>
                  <a:schemeClr val="accent1"/>
                </a:solidFill>
                <a:latin typeface="Cambria Math" panose="02040503050406030204" pitchFamily="18" charset="0"/>
                <a:ea typeface="Yu Gothic UI" panose="020B0500000000000000" pitchFamily="50" charset="-128"/>
              </a:rPr>
              <a:t>死亡</a:t>
            </a:r>
            <a:r>
              <a:rPr kumimoji="1" lang="ja-JP" altLang="en-US" sz="2400" b="0" dirty="0">
                <a:latin typeface="Cambria Math" panose="02040503050406030204" pitchFamily="18" charset="0"/>
                <a:ea typeface="Yu Gothic UI" panose="020B0500000000000000" pitchFamily="50" charset="-128"/>
              </a:rPr>
              <a:t>したか推定する</a:t>
            </a:r>
            <a:endParaRPr kumimoji="1" lang="en-US" altLang="ja-JP" sz="2400" dirty="0">
              <a:latin typeface="Yu Gothic UI" panose="020B0500000000000000" pitchFamily="50" charset="-128"/>
              <a:ea typeface="Yu Gothic UI" panose="020B0500000000000000" pitchFamily="50" charset="-128"/>
            </a:endParaRPr>
          </a:p>
        </p:txBody>
      </p:sp>
      <p:sp>
        <p:nvSpPr>
          <p:cNvPr id="18" name="テキスト ボックス 17">
            <a:extLst>
              <a:ext uri="{FF2B5EF4-FFF2-40B4-BE49-F238E27FC236}">
                <a16:creationId xmlns:a16="http://schemas.microsoft.com/office/drawing/2014/main" id="{381F6EB5-CB53-4596-A8D4-C57B8538AD7D}"/>
              </a:ext>
            </a:extLst>
          </p:cNvPr>
          <p:cNvSpPr txBox="1"/>
          <p:nvPr/>
        </p:nvSpPr>
        <p:spPr>
          <a:xfrm>
            <a:off x="386897" y="2765381"/>
            <a:ext cx="8447614" cy="461665"/>
          </a:xfrm>
          <a:prstGeom prst="rect">
            <a:avLst/>
          </a:prstGeom>
          <a:noFill/>
          <a:ln>
            <a:noFill/>
          </a:ln>
        </p:spPr>
        <p:txBody>
          <a:bodyPr wrap="square" rtlCol="0">
            <a:spAutoFit/>
          </a:bodyPr>
          <a:lstStyle/>
          <a:p>
            <a:r>
              <a:rPr kumimoji="1" lang="ja-JP" altLang="en-US" sz="2400" dirty="0">
                <a:latin typeface="Yu Gothic UI" panose="020B0500000000000000" pitchFamily="50" charset="-128"/>
                <a:ea typeface="Yu Gothic UI" panose="020B0500000000000000" pitchFamily="50" charset="-128"/>
              </a:rPr>
              <a:t>性別・乗客の階級・年齢を使って推定してみよう</a:t>
            </a:r>
            <a:endParaRPr kumimoji="1" lang="en-US" altLang="ja-JP" sz="2400" b="1" dirty="0">
              <a:latin typeface="Yu Gothic UI" panose="020B0500000000000000" pitchFamily="50" charset="-128"/>
              <a:ea typeface="Yu Gothic UI" panose="020B0500000000000000" pitchFamily="50" charset="-128"/>
            </a:endParaRPr>
          </a:p>
        </p:txBody>
      </p:sp>
      <p:sp>
        <p:nvSpPr>
          <p:cNvPr id="20" name="テキスト ボックス 19">
            <a:extLst>
              <a:ext uri="{FF2B5EF4-FFF2-40B4-BE49-F238E27FC236}">
                <a16:creationId xmlns:a16="http://schemas.microsoft.com/office/drawing/2014/main" id="{3A810FBC-61D8-4E25-BC8B-27A066F565E8}"/>
              </a:ext>
            </a:extLst>
          </p:cNvPr>
          <p:cNvSpPr txBox="1"/>
          <p:nvPr/>
        </p:nvSpPr>
        <p:spPr>
          <a:xfrm>
            <a:off x="405620" y="1885250"/>
            <a:ext cx="8095499" cy="338554"/>
          </a:xfrm>
          <a:prstGeom prst="rect">
            <a:avLst/>
          </a:prstGeom>
          <a:noFill/>
          <a:ln>
            <a:noFill/>
          </a:ln>
        </p:spPr>
        <p:txBody>
          <a:bodyPr wrap="square" rtlCol="0">
            <a:spAutoFit/>
          </a:bodyPr>
          <a:lstStyle/>
          <a:p>
            <a:r>
              <a:rPr kumimoji="1" lang="en-US" altLang="ja-JP" sz="1600" dirty="0">
                <a:latin typeface="Yu Gothic UI" panose="020B0500000000000000" pitchFamily="50" charset="-128"/>
                <a:ea typeface="Yu Gothic UI" panose="020B0500000000000000" pitchFamily="50" charset="-128"/>
              </a:rPr>
              <a:t>Kaggle: </a:t>
            </a:r>
            <a:r>
              <a:rPr kumimoji="1" lang="ja-JP" altLang="en-US" sz="1600" dirty="0">
                <a:latin typeface="Yu Gothic UI" panose="020B0500000000000000" pitchFamily="50" charset="-128"/>
                <a:ea typeface="Yu Gothic UI" panose="020B0500000000000000" pitchFamily="50" charset="-128"/>
              </a:rPr>
              <a:t>与えられたデータで予測モデルを作って競い合う機械学習コンペティションサイト</a:t>
            </a:r>
            <a:endParaRPr kumimoji="1" lang="en-US" altLang="ja-JP" sz="1600" dirty="0">
              <a:latin typeface="Yu Gothic UI" panose="020B0500000000000000" pitchFamily="50" charset="-128"/>
              <a:ea typeface="Yu Gothic UI" panose="020B0500000000000000" pitchFamily="50" charset="-128"/>
            </a:endParaRPr>
          </a:p>
        </p:txBody>
      </p:sp>
      <p:pic>
        <p:nvPicPr>
          <p:cNvPr id="2" name="図 1">
            <a:extLst>
              <a:ext uri="{FF2B5EF4-FFF2-40B4-BE49-F238E27FC236}">
                <a16:creationId xmlns:a16="http://schemas.microsoft.com/office/drawing/2014/main" id="{90DE0927-14AA-4972-B019-70C148D19F26}"/>
              </a:ext>
            </a:extLst>
          </p:cNvPr>
          <p:cNvPicPr>
            <a:picLocks noChangeAspect="1"/>
          </p:cNvPicPr>
          <p:nvPr/>
        </p:nvPicPr>
        <p:blipFill rotWithShape="1">
          <a:blip r:embed="rId3"/>
          <a:srcRect t="70199" r="60410"/>
          <a:stretch/>
        </p:blipFill>
        <p:spPr>
          <a:xfrm>
            <a:off x="471269" y="3243954"/>
            <a:ext cx="3620086" cy="1672510"/>
          </a:xfrm>
          <a:prstGeom prst="rect">
            <a:avLst/>
          </a:prstGeom>
        </p:spPr>
      </p:pic>
      <p:sp>
        <p:nvSpPr>
          <p:cNvPr id="15" name="テキスト ボックス 14">
            <a:extLst>
              <a:ext uri="{FF2B5EF4-FFF2-40B4-BE49-F238E27FC236}">
                <a16:creationId xmlns:a16="http://schemas.microsoft.com/office/drawing/2014/main" id="{E24C6ECA-0BA9-4787-B4BA-74972DDA38C4}"/>
              </a:ext>
            </a:extLst>
          </p:cNvPr>
          <p:cNvSpPr txBox="1"/>
          <p:nvPr/>
        </p:nvSpPr>
        <p:spPr>
          <a:xfrm>
            <a:off x="5301833" y="3431842"/>
            <a:ext cx="2421988" cy="400110"/>
          </a:xfrm>
          <a:prstGeom prst="rect">
            <a:avLst/>
          </a:prstGeom>
          <a:noFill/>
          <a:ln>
            <a:noFill/>
          </a:ln>
        </p:spPr>
        <p:txBody>
          <a:bodyPr wrap="square" rtlCol="0">
            <a:spAutoFit/>
          </a:bodyPr>
          <a:lstStyle/>
          <a:p>
            <a:r>
              <a:rPr kumimoji="1" lang="ja-JP" altLang="en-US" sz="2000" dirty="0">
                <a:latin typeface="Yu Gothic UI" panose="020B0500000000000000" pitchFamily="50" charset="-128"/>
                <a:ea typeface="Yu Gothic UI" panose="020B0500000000000000" pitchFamily="50" charset="-128"/>
              </a:rPr>
              <a:t>ライブラリ読み込み</a:t>
            </a:r>
            <a:endParaRPr kumimoji="1" lang="en-US" altLang="ja-JP" sz="2000" dirty="0">
              <a:latin typeface="Yu Gothic UI" panose="020B0500000000000000" pitchFamily="50" charset="-128"/>
              <a:ea typeface="Yu Gothic UI" panose="020B0500000000000000" pitchFamily="50" charset="-128"/>
            </a:endParaRPr>
          </a:p>
        </p:txBody>
      </p:sp>
      <p:sp>
        <p:nvSpPr>
          <p:cNvPr id="16" name="テキスト ボックス 15">
            <a:extLst>
              <a:ext uri="{FF2B5EF4-FFF2-40B4-BE49-F238E27FC236}">
                <a16:creationId xmlns:a16="http://schemas.microsoft.com/office/drawing/2014/main" id="{6D1B71A3-A75E-4D68-8000-CD3873A4A5AD}"/>
              </a:ext>
            </a:extLst>
          </p:cNvPr>
          <p:cNvSpPr txBox="1"/>
          <p:nvPr/>
        </p:nvSpPr>
        <p:spPr>
          <a:xfrm>
            <a:off x="5301833" y="4312228"/>
            <a:ext cx="2421988" cy="400110"/>
          </a:xfrm>
          <a:prstGeom prst="rect">
            <a:avLst/>
          </a:prstGeom>
          <a:noFill/>
          <a:ln>
            <a:noFill/>
          </a:ln>
        </p:spPr>
        <p:txBody>
          <a:bodyPr wrap="square" rtlCol="0">
            <a:spAutoFit/>
          </a:bodyPr>
          <a:lstStyle/>
          <a:p>
            <a:r>
              <a:rPr kumimoji="1" lang="ja-JP" altLang="en-US" sz="2000" dirty="0">
                <a:latin typeface="Yu Gothic UI" panose="020B0500000000000000" pitchFamily="50" charset="-128"/>
                <a:ea typeface="Yu Gothic UI" panose="020B0500000000000000" pitchFamily="50" charset="-128"/>
              </a:rPr>
              <a:t>データ読み込み</a:t>
            </a:r>
            <a:endParaRPr kumimoji="1" lang="en-US" altLang="ja-JP" sz="2000" dirty="0">
              <a:latin typeface="Yu Gothic UI" panose="020B0500000000000000" pitchFamily="50" charset="-128"/>
              <a:ea typeface="Yu Gothic UI" panose="020B0500000000000000" pitchFamily="50" charset="-128"/>
            </a:endParaRPr>
          </a:p>
        </p:txBody>
      </p:sp>
    </p:spTree>
    <p:extLst>
      <p:ext uri="{BB962C8B-B14F-4D97-AF65-F5344CB8AC3E}">
        <p14:creationId xmlns:p14="http://schemas.microsoft.com/office/powerpoint/2010/main" val="1767017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P spid="18" grpId="0"/>
      <p:bldP spid="20" grpId="0"/>
      <p:bldP spid="15" grpId="0"/>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971E6BB5-A343-4CCB-AFDF-8E22E36E0AD8}"/>
              </a:ext>
            </a:extLst>
          </p:cNvPr>
          <p:cNvSpPr>
            <a:spLocks noGrp="1"/>
          </p:cNvSpPr>
          <p:nvPr>
            <p:ph type="sldNum" sz="quarter" idx="12"/>
          </p:nvPr>
        </p:nvSpPr>
        <p:spPr/>
        <p:txBody>
          <a:bodyPr/>
          <a:lstStyle/>
          <a:p>
            <a:fld id="{401CF334-2D5C-4859-84A6-CA7E6E43FAEB}" type="slidenum">
              <a:rPr lang="en-US" altLang="ja-JP" smtClean="0"/>
              <a:pPr/>
              <a:t>6</a:t>
            </a:fld>
            <a:endParaRPr lang="ja-JP" altLang="en-US" dirty="0"/>
          </a:p>
        </p:txBody>
      </p:sp>
      <p:pic>
        <p:nvPicPr>
          <p:cNvPr id="5" name="図 4">
            <a:extLst>
              <a:ext uri="{FF2B5EF4-FFF2-40B4-BE49-F238E27FC236}">
                <a16:creationId xmlns:a16="http://schemas.microsoft.com/office/drawing/2014/main" id="{193149EE-B55A-467D-B5FE-0F7DE4CB7B0F}"/>
              </a:ext>
            </a:extLst>
          </p:cNvPr>
          <p:cNvPicPr>
            <a:picLocks noChangeAspect="1"/>
          </p:cNvPicPr>
          <p:nvPr/>
        </p:nvPicPr>
        <p:blipFill rotWithShape="1">
          <a:blip r:embed="rId2"/>
          <a:srcRect t="13446" b="18616"/>
          <a:stretch/>
        </p:blipFill>
        <p:spPr>
          <a:xfrm>
            <a:off x="349384" y="688787"/>
            <a:ext cx="4914936" cy="647114"/>
          </a:xfrm>
          <a:prstGeom prst="rect">
            <a:avLst/>
          </a:prstGeom>
        </p:spPr>
      </p:pic>
      <p:sp>
        <p:nvSpPr>
          <p:cNvPr id="6" name="テキスト ボックス 5">
            <a:extLst>
              <a:ext uri="{FF2B5EF4-FFF2-40B4-BE49-F238E27FC236}">
                <a16:creationId xmlns:a16="http://schemas.microsoft.com/office/drawing/2014/main" id="{C6759D1C-AC20-4947-B9DD-A225BFA62FAA}"/>
              </a:ext>
            </a:extLst>
          </p:cNvPr>
          <p:cNvSpPr txBox="1"/>
          <p:nvPr/>
        </p:nvSpPr>
        <p:spPr>
          <a:xfrm>
            <a:off x="5264319" y="793236"/>
            <a:ext cx="3617085" cy="400110"/>
          </a:xfrm>
          <a:prstGeom prst="rect">
            <a:avLst/>
          </a:prstGeom>
          <a:noFill/>
          <a:ln>
            <a:noFill/>
          </a:ln>
        </p:spPr>
        <p:txBody>
          <a:bodyPr wrap="square" rtlCol="0">
            <a:spAutoFit/>
          </a:bodyPr>
          <a:lstStyle/>
          <a:p>
            <a:r>
              <a:rPr kumimoji="1" lang="ja-JP" altLang="en-US" sz="2000" dirty="0">
                <a:latin typeface="Yu Gothic UI" panose="020B0500000000000000" pitchFamily="50" charset="-128"/>
                <a:ea typeface="Yu Gothic UI" panose="020B0500000000000000" pitchFamily="50" charset="-128"/>
              </a:rPr>
              <a:t>必要な特徴量のみ抜き出す</a:t>
            </a:r>
            <a:endParaRPr kumimoji="1" lang="en-US" altLang="ja-JP" sz="2000" dirty="0">
              <a:latin typeface="Yu Gothic UI" panose="020B0500000000000000" pitchFamily="50" charset="-128"/>
              <a:ea typeface="Yu Gothic UI" panose="020B0500000000000000" pitchFamily="50" charset="-128"/>
            </a:endParaRPr>
          </a:p>
        </p:txBody>
      </p:sp>
      <p:pic>
        <p:nvPicPr>
          <p:cNvPr id="7" name="図 6">
            <a:extLst>
              <a:ext uri="{FF2B5EF4-FFF2-40B4-BE49-F238E27FC236}">
                <a16:creationId xmlns:a16="http://schemas.microsoft.com/office/drawing/2014/main" id="{9BF82524-34F8-41C5-BFCC-0DA2E71F3946}"/>
              </a:ext>
            </a:extLst>
          </p:cNvPr>
          <p:cNvPicPr>
            <a:picLocks noChangeAspect="1"/>
          </p:cNvPicPr>
          <p:nvPr/>
        </p:nvPicPr>
        <p:blipFill rotWithShape="1">
          <a:blip r:embed="rId3"/>
          <a:srcRect t="7858" b="8359"/>
          <a:stretch/>
        </p:blipFill>
        <p:spPr>
          <a:xfrm>
            <a:off x="405621" y="1408025"/>
            <a:ext cx="5867443" cy="798042"/>
          </a:xfrm>
          <a:prstGeom prst="rect">
            <a:avLst/>
          </a:prstGeom>
        </p:spPr>
      </p:pic>
      <p:sp>
        <p:nvSpPr>
          <p:cNvPr id="8" name="テキスト ボックス 7">
            <a:extLst>
              <a:ext uri="{FF2B5EF4-FFF2-40B4-BE49-F238E27FC236}">
                <a16:creationId xmlns:a16="http://schemas.microsoft.com/office/drawing/2014/main" id="{F1A51687-FCB1-4129-BE0D-6019C503EEB8}"/>
              </a:ext>
            </a:extLst>
          </p:cNvPr>
          <p:cNvSpPr txBox="1"/>
          <p:nvPr/>
        </p:nvSpPr>
        <p:spPr>
          <a:xfrm>
            <a:off x="6237335" y="1639814"/>
            <a:ext cx="2826949" cy="400110"/>
          </a:xfrm>
          <a:prstGeom prst="rect">
            <a:avLst/>
          </a:prstGeom>
          <a:noFill/>
          <a:ln>
            <a:noFill/>
          </a:ln>
        </p:spPr>
        <p:txBody>
          <a:bodyPr wrap="square" rtlCol="0">
            <a:spAutoFit/>
          </a:bodyPr>
          <a:lstStyle/>
          <a:p>
            <a:r>
              <a:rPr kumimoji="1" lang="ja-JP" altLang="en-US" sz="2000" dirty="0">
                <a:latin typeface="Yu Gothic UI" panose="020B0500000000000000" pitchFamily="50" charset="-128"/>
                <a:ea typeface="Yu Gothic UI" panose="020B0500000000000000" pitchFamily="50" charset="-128"/>
              </a:rPr>
              <a:t>性別データのダミー変数化</a:t>
            </a:r>
            <a:endParaRPr kumimoji="1" lang="en-US" altLang="ja-JP" sz="2000" dirty="0">
              <a:latin typeface="Yu Gothic UI" panose="020B0500000000000000" pitchFamily="50" charset="-128"/>
              <a:ea typeface="Yu Gothic UI" panose="020B0500000000000000" pitchFamily="50" charset="-128"/>
            </a:endParaRPr>
          </a:p>
        </p:txBody>
      </p:sp>
      <p:sp>
        <p:nvSpPr>
          <p:cNvPr id="9" name="テキスト ボックス 8">
            <a:extLst>
              <a:ext uri="{FF2B5EF4-FFF2-40B4-BE49-F238E27FC236}">
                <a16:creationId xmlns:a16="http://schemas.microsoft.com/office/drawing/2014/main" id="{757BF879-6CE0-43FE-8D3B-47D0B0DA592E}"/>
              </a:ext>
            </a:extLst>
          </p:cNvPr>
          <p:cNvSpPr txBox="1"/>
          <p:nvPr/>
        </p:nvSpPr>
        <p:spPr>
          <a:xfrm>
            <a:off x="349384" y="2413496"/>
            <a:ext cx="3673976" cy="400110"/>
          </a:xfrm>
          <a:prstGeom prst="rect">
            <a:avLst/>
          </a:prstGeom>
          <a:noFill/>
          <a:ln>
            <a:noFill/>
          </a:ln>
        </p:spPr>
        <p:txBody>
          <a:bodyPr wrap="square" rtlCol="0">
            <a:spAutoFit/>
          </a:bodyPr>
          <a:lstStyle/>
          <a:p>
            <a:r>
              <a:rPr kumimoji="1" lang="en-US" altLang="ja-JP" sz="2000" dirty="0" err="1">
                <a:latin typeface="Yu Gothic UI" panose="020B0500000000000000" pitchFamily="50" charset="-128"/>
                <a:ea typeface="Yu Gothic UI" panose="020B0500000000000000" pitchFamily="50" charset="-128"/>
              </a:rPr>
              <a:t>test_data</a:t>
            </a:r>
            <a:r>
              <a:rPr kumimoji="1" lang="en-US" altLang="ja-JP" sz="2000" dirty="0">
                <a:latin typeface="Yu Gothic UI" panose="020B0500000000000000" pitchFamily="50" charset="-128"/>
                <a:ea typeface="Yu Gothic UI" panose="020B0500000000000000" pitchFamily="50" charset="-128"/>
              </a:rPr>
              <a:t> </a:t>
            </a:r>
            <a:r>
              <a:rPr kumimoji="1" lang="ja-JP" altLang="en-US" sz="2000" dirty="0">
                <a:latin typeface="Yu Gothic UI" panose="020B0500000000000000" pitchFamily="50" charset="-128"/>
                <a:ea typeface="Yu Gothic UI" panose="020B0500000000000000" pitchFamily="50" charset="-128"/>
              </a:rPr>
              <a:t>にも同じことをやっておく</a:t>
            </a:r>
            <a:endParaRPr kumimoji="1" lang="en-US" altLang="ja-JP" sz="2000" dirty="0">
              <a:latin typeface="Yu Gothic UI" panose="020B0500000000000000" pitchFamily="50" charset="-128"/>
              <a:ea typeface="Yu Gothic UI" panose="020B0500000000000000" pitchFamily="50" charset="-128"/>
            </a:endParaRPr>
          </a:p>
        </p:txBody>
      </p:sp>
      <p:cxnSp>
        <p:nvCxnSpPr>
          <p:cNvPr id="11" name="コネクタ: 曲線 10">
            <a:extLst>
              <a:ext uri="{FF2B5EF4-FFF2-40B4-BE49-F238E27FC236}">
                <a16:creationId xmlns:a16="http://schemas.microsoft.com/office/drawing/2014/main" id="{AC9D14D0-99E7-44CF-A71E-5D77CEEC31E3}"/>
              </a:ext>
            </a:extLst>
          </p:cNvPr>
          <p:cNvCxnSpPr>
            <a:cxnSpLocks/>
            <a:stCxn id="9" idx="1"/>
            <a:endCxn id="5" idx="1"/>
          </p:cNvCxnSpPr>
          <p:nvPr/>
        </p:nvCxnSpPr>
        <p:spPr>
          <a:xfrm rot="10800000">
            <a:off x="349384" y="1012345"/>
            <a:ext cx="12700" cy="1601207"/>
          </a:xfrm>
          <a:prstGeom prst="curvedConnector3">
            <a:avLst>
              <a:gd name="adj1" fmla="val 1800000"/>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コネクタ: 曲線 15">
            <a:extLst>
              <a:ext uri="{FF2B5EF4-FFF2-40B4-BE49-F238E27FC236}">
                <a16:creationId xmlns:a16="http://schemas.microsoft.com/office/drawing/2014/main" id="{84C1A2CE-064D-4A00-8540-5BCCCE31F736}"/>
              </a:ext>
            </a:extLst>
          </p:cNvPr>
          <p:cNvCxnSpPr>
            <a:cxnSpLocks/>
            <a:stCxn id="9" idx="1"/>
            <a:endCxn id="7" idx="1"/>
          </p:cNvCxnSpPr>
          <p:nvPr/>
        </p:nvCxnSpPr>
        <p:spPr>
          <a:xfrm rot="10800000" flipH="1">
            <a:off x="349383" y="1807047"/>
            <a:ext cx="56237" cy="806505"/>
          </a:xfrm>
          <a:prstGeom prst="curvedConnector3">
            <a:avLst>
              <a:gd name="adj1" fmla="val -231390"/>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20" name="図 19">
            <a:extLst>
              <a:ext uri="{FF2B5EF4-FFF2-40B4-BE49-F238E27FC236}">
                <a16:creationId xmlns:a16="http://schemas.microsoft.com/office/drawing/2014/main" id="{486DDA8F-4190-497D-8F87-027727B00F2C}"/>
              </a:ext>
            </a:extLst>
          </p:cNvPr>
          <p:cNvPicPr>
            <a:picLocks noChangeAspect="1"/>
          </p:cNvPicPr>
          <p:nvPr/>
        </p:nvPicPr>
        <p:blipFill>
          <a:blip r:embed="rId4"/>
          <a:stretch>
            <a:fillRect/>
          </a:stretch>
        </p:blipFill>
        <p:spPr>
          <a:xfrm>
            <a:off x="377501" y="3021035"/>
            <a:ext cx="5710279" cy="966795"/>
          </a:xfrm>
          <a:prstGeom prst="rect">
            <a:avLst/>
          </a:prstGeom>
        </p:spPr>
      </p:pic>
      <p:sp>
        <p:nvSpPr>
          <p:cNvPr id="21" name="テキスト ボックス 20">
            <a:extLst>
              <a:ext uri="{FF2B5EF4-FFF2-40B4-BE49-F238E27FC236}">
                <a16:creationId xmlns:a16="http://schemas.microsoft.com/office/drawing/2014/main" id="{25CC17B1-AC6E-4791-8BF1-4025C48C723F}"/>
              </a:ext>
            </a:extLst>
          </p:cNvPr>
          <p:cNvSpPr txBox="1"/>
          <p:nvPr/>
        </p:nvSpPr>
        <p:spPr>
          <a:xfrm>
            <a:off x="6362156" y="3304377"/>
            <a:ext cx="770161" cy="400110"/>
          </a:xfrm>
          <a:prstGeom prst="rect">
            <a:avLst/>
          </a:prstGeom>
          <a:noFill/>
          <a:ln>
            <a:noFill/>
          </a:ln>
        </p:spPr>
        <p:txBody>
          <a:bodyPr wrap="square" rtlCol="0">
            <a:spAutoFit/>
          </a:bodyPr>
          <a:lstStyle/>
          <a:p>
            <a:r>
              <a:rPr kumimoji="1" lang="ja-JP" altLang="en-US" sz="2000" dirty="0">
                <a:latin typeface="Yu Gothic UI" panose="020B0500000000000000" pitchFamily="50" charset="-128"/>
                <a:ea typeface="Yu Gothic UI" panose="020B0500000000000000" pitchFamily="50" charset="-128"/>
              </a:rPr>
              <a:t>学習</a:t>
            </a:r>
            <a:endParaRPr kumimoji="1" lang="en-US" altLang="ja-JP" sz="2000" dirty="0">
              <a:latin typeface="Yu Gothic UI" panose="020B0500000000000000" pitchFamily="50" charset="-128"/>
              <a:ea typeface="Yu Gothic UI" panose="020B0500000000000000" pitchFamily="50" charset="-128"/>
            </a:endParaRPr>
          </a:p>
        </p:txBody>
      </p:sp>
      <p:pic>
        <p:nvPicPr>
          <p:cNvPr id="22" name="図 21">
            <a:extLst>
              <a:ext uri="{FF2B5EF4-FFF2-40B4-BE49-F238E27FC236}">
                <a16:creationId xmlns:a16="http://schemas.microsoft.com/office/drawing/2014/main" id="{F795B414-F23B-4BF9-A0F8-13B47418C21E}"/>
              </a:ext>
            </a:extLst>
          </p:cNvPr>
          <p:cNvPicPr>
            <a:picLocks noChangeAspect="1"/>
          </p:cNvPicPr>
          <p:nvPr/>
        </p:nvPicPr>
        <p:blipFill>
          <a:blip r:embed="rId5"/>
          <a:stretch>
            <a:fillRect/>
          </a:stretch>
        </p:blipFill>
        <p:spPr>
          <a:xfrm>
            <a:off x="355734" y="4079259"/>
            <a:ext cx="5934118" cy="809631"/>
          </a:xfrm>
          <a:prstGeom prst="rect">
            <a:avLst/>
          </a:prstGeom>
        </p:spPr>
      </p:pic>
      <p:sp>
        <p:nvSpPr>
          <p:cNvPr id="23" name="テキスト ボックス 22">
            <a:extLst>
              <a:ext uri="{FF2B5EF4-FFF2-40B4-BE49-F238E27FC236}">
                <a16:creationId xmlns:a16="http://schemas.microsoft.com/office/drawing/2014/main" id="{4E7CC701-535A-43F4-9F36-E22B7AFAE539}"/>
              </a:ext>
            </a:extLst>
          </p:cNvPr>
          <p:cNvSpPr txBox="1"/>
          <p:nvPr/>
        </p:nvSpPr>
        <p:spPr>
          <a:xfrm>
            <a:off x="6362156" y="4284019"/>
            <a:ext cx="770161" cy="400110"/>
          </a:xfrm>
          <a:prstGeom prst="rect">
            <a:avLst/>
          </a:prstGeom>
          <a:noFill/>
          <a:ln>
            <a:noFill/>
          </a:ln>
        </p:spPr>
        <p:txBody>
          <a:bodyPr wrap="square" rtlCol="0">
            <a:spAutoFit/>
          </a:bodyPr>
          <a:lstStyle/>
          <a:p>
            <a:r>
              <a:rPr kumimoji="1" lang="ja-JP" altLang="en-US" sz="2000" dirty="0">
                <a:latin typeface="Yu Gothic UI" panose="020B0500000000000000" pitchFamily="50" charset="-128"/>
                <a:ea typeface="Yu Gothic UI" panose="020B0500000000000000" pitchFamily="50" charset="-128"/>
              </a:rPr>
              <a:t>検証</a:t>
            </a:r>
            <a:endParaRPr kumimoji="1" lang="en-US" altLang="ja-JP" sz="2000" dirty="0">
              <a:latin typeface="Yu Gothic UI" panose="020B0500000000000000" pitchFamily="50" charset="-128"/>
              <a:ea typeface="Yu Gothic UI" panose="020B0500000000000000" pitchFamily="50" charset="-128"/>
            </a:endParaRPr>
          </a:p>
        </p:txBody>
      </p:sp>
      <p:sp>
        <p:nvSpPr>
          <p:cNvPr id="24" name="テキスト ボックス 23">
            <a:extLst>
              <a:ext uri="{FF2B5EF4-FFF2-40B4-BE49-F238E27FC236}">
                <a16:creationId xmlns:a16="http://schemas.microsoft.com/office/drawing/2014/main" id="{6674736C-4D60-4B0F-8CEA-CE65BA93F710}"/>
              </a:ext>
            </a:extLst>
          </p:cNvPr>
          <p:cNvSpPr txBox="1"/>
          <p:nvPr/>
        </p:nvSpPr>
        <p:spPr>
          <a:xfrm>
            <a:off x="1848187" y="4980319"/>
            <a:ext cx="2601893" cy="400110"/>
          </a:xfrm>
          <a:prstGeom prst="rect">
            <a:avLst/>
          </a:prstGeom>
          <a:noFill/>
          <a:ln>
            <a:noFill/>
          </a:ln>
        </p:spPr>
        <p:txBody>
          <a:bodyPr wrap="square" rtlCol="0">
            <a:spAutoFit/>
          </a:bodyPr>
          <a:lstStyle/>
          <a:p>
            <a:r>
              <a:rPr kumimoji="1" lang="en-US" altLang="ja-JP" sz="2000" dirty="0">
                <a:latin typeface="Yu Gothic UI" panose="020B0500000000000000" pitchFamily="50" charset="-128"/>
                <a:ea typeface="Yu Gothic UI" panose="020B0500000000000000" pitchFamily="50" charset="-128"/>
              </a:rPr>
              <a:t>81.1% </a:t>
            </a:r>
            <a:r>
              <a:rPr kumimoji="1" lang="ja-JP" altLang="en-US" sz="2000" dirty="0">
                <a:latin typeface="Yu Gothic UI" panose="020B0500000000000000" pitchFamily="50" charset="-128"/>
                <a:ea typeface="Yu Gothic UI" panose="020B0500000000000000" pitchFamily="50" charset="-128"/>
              </a:rPr>
              <a:t>くらいになるはず</a:t>
            </a:r>
            <a:endParaRPr kumimoji="1" lang="en-US" altLang="ja-JP" sz="2000" dirty="0">
              <a:latin typeface="Yu Gothic UI" panose="020B0500000000000000" pitchFamily="50" charset="-128"/>
              <a:ea typeface="Yu Gothic UI" panose="020B0500000000000000" pitchFamily="50" charset="-128"/>
            </a:endParaRPr>
          </a:p>
        </p:txBody>
      </p:sp>
    </p:spTree>
    <p:extLst>
      <p:ext uri="{BB962C8B-B14F-4D97-AF65-F5344CB8AC3E}">
        <p14:creationId xmlns:p14="http://schemas.microsoft.com/office/powerpoint/2010/main" val="3571276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par>
                                <p:cTn id="22" presetID="10" presetClass="entr" presetSubtype="0" fill="hold"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1" grpId="0"/>
      <p:bldP spid="23" grpId="0"/>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457200" y="259530"/>
            <a:ext cx="8229600" cy="1143000"/>
          </a:xfrm>
        </p:spPr>
        <p:txBody>
          <a:bodyPr rtlCol="0">
            <a:normAutofit/>
          </a:bodyPr>
          <a:lstStyle/>
          <a:p>
            <a:pPr rtl="0"/>
            <a:r>
              <a:rPr lang="ja-JP" altLang="en-US" sz="3600" dirty="0">
                <a:latin typeface="Yu Gothic UI" panose="020B0500000000000000" pitchFamily="50" charset="-128"/>
                <a:ea typeface="Yu Gothic UI" panose="020B0500000000000000" pitchFamily="50" charset="-128"/>
              </a:rPr>
              <a:t>おまけ</a:t>
            </a:r>
          </a:p>
        </p:txBody>
      </p:sp>
      <p:sp>
        <p:nvSpPr>
          <p:cNvPr id="4" name="スライド番号プレースホルダー 3">
            <a:extLst>
              <a:ext uri="{FF2B5EF4-FFF2-40B4-BE49-F238E27FC236}">
                <a16:creationId xmlns:a16="http://schemas.microsoft.com/office/drawing/2014/main" id="{BD94748A-4836-441C-B1DD-60EA03A23419}"/>
              </a:ext>
            </a:extLst>
          </p:cNvPr>
          <p:cNvSpPr>
            <a:spLocks noGrp="1"/>
          </p:cNvSpPr>
          <p:nvPr>
            <p:ph type="sldNum" sz="quarter" idx="12"/>
          </p:nvPr>
        </p:nvSpPr>
        <p:spPr/>
        <p:txBody>
          <a:bodyPr/>
          <a:lstStyle/>
          <a:p>
            <a:pPr rtl="0"/>
            <a:fld id="{401CF334-2D5C-4859-84A6-CA7E6E43FAEB}" type="slidenum">
              <a:rPr lang="en-US" altLang="ja-JP" noProof="0" smtClean="0"/>
              <a:t>7</a:t>
            </a:fld>
            <a:endParaRPr lang="ja-JP" altLang="en-US" noProof="0" dirty="0"/>
          </a:p>
        </p:txBody>
      </p:sp>
      <p:sp>
        <p:nvSpPr>
          <p:cNvPr id="7" name="テキスト ボックス 6">
            <a:extLst>
              <a:ext uri="{FF2B5EF4-FFF2-40B4-BE49-F238E27FC236}">
                <a16:creationId xmlns:a16="http://schemas.microsoft.com/office/drawing/2014/main" id="{F39B05E8-7B52-48DD-AD6C-027D5EB2845C}"/>
              </a:ext>
            </a:extLst>
          </p:cNvPr>
          <p:cNvSpPr txBox="1"/>
          <p:nvPr/>
        </p:nvSpPr>
        <p:spPr>
          <a:xfrm>
            <a:off x="372829" y="1497749"/>
            <a:ext cx="7706716" cy="461665"/>
          </a:xfrm>
          <a:prstGeom prst="rect">
            <a:avLst/>
          </a:prstGeom>
          <a:noFill/>
          <a:ln>
            <a:noFill/>
          </a:ln>
        </p:spPr>
        <p:txBody>
          <a:bodyPr wrap="square" rtlCol="0">
            <a:spAutoFit/>
          </a:bodyPr>
          <a:lstStyle/>
          <a:p>
            <a:r>
              <a:rPr kumimoji="1" lang="ja-JP" altLang="en-US" sz="2400" dirty="0">
                <a:latin typeface="Yu Gothic UI" panose="020B0500000000000000" pitchFamily="50" charset="-128"/>
                <a:ea typeface="Yu Gothic UI" panose="020B0500000000000000" pitchFamily="50" charset="-128"/>
              </a:rPr>
              <a:t>なんで標準正規分布の累積分布関数を使わないの？</a:t>
            </a:r>
            <a:endParaRPr kumimoji="1" lang="en-US" altLang="ja-JP" sz="2400" dirty="0">
              <a:latin typeface="Yu Gothic UI" panose="020B0500000000000000" pitchFamily="50" charset="-128"/>
              <a:ea typeface="Yu Gothic UI" panose="020B0500000000000000" pitchFamily="50" charset="-128"/>
            </a:endParaRPr>
          </a:p>
        </p:txBody>
      </p:sp>
      <mc:AlternateContent xmlns:mc="http://schemas.openxmlformats.org/markup-compatibility/2006">
        <mc:Choice xmlns:a14="http://schemas.microsoft.com/office/drawing/2010/main" Requires="a14">
          <p:sp>
            <p:nvSpPr>
              <p:cNvPr id="12" name="テキスト ボックス 11">
                <a:extLst>
                  <a:ext uri="{FF2B5EF4-FFF2-40B4-BE49-F238E27FC236}">
                    <a16:creationId xmlns:a16="http://schemas.microsoft.com/office/drawing/2014/main" id="{B52BDB70-D7A4-427B-9730-3A366C46D1C6}"/>
                  </a:ext>
                </a:extLst>
              </p:cNvPr>
              <p:cNvSpPr txBox="1"/>
              <p:nvPr/>
            </p:nvSpPr>
            <p:spPr>
              <a:xfrm>
                <a:off x="457200" y="2443801"/>
                <a:ext cx="8398343" cy="922368"/>
              </a:xfrm>
              <a:prstGeom prst="rect">
                <a:avLst/>
              </a:prstGeom>
              <a:noFill/>
              <a:ln>
                <a:noFill/>
              </a:ln>
            </p:spPr>
            <p:txBody>
              <a:bodyPr wrap="square" rtlCol="0">
                <a:spAutoFit/>
              </a:bodyPr>
              <a:lstStyle/>
              <a:p>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Yu Gothic UI" panose="020B0500000000000000" pitchFamily="50" charset="-128"/>
                        </a:rPr>
                        <m:t>𝑝</m:t>
                      </m:r>
                      <m:d>
                        <m:dPr>
                          <m:ctrlPr>
                            <a:rPr kumimoji="1" lang="en-US" altLang="ja-JP" sz="2400" b="0" i="1" smtClean="0">
                              <a:latin typeface="Cambria Math" panose="02040503050406030204" pitchFamily="18" charset="0"/>
                              <a:ea typeface="Yu Gothic UI" panose="020B0500000000000000" pitchFamily="50" charset="-128"/>
                            </a:rPr>
                          </m:ctrlPr>
                        </m:dPr>
                        <m:e>
                          <m:r>
                            <a:rPr kumimoji="1" lang="en-US" altLang="ja-JP" sz="2400" b="0" i="1" smtClean="0">
                              <a:latin typeface="Cambria Math" panose="02040503050406030204" pitchFamily="18" charset="0"/>
                              <a:ea typeface="Yu Gothic UI" panose="020B0500000000000000" pitchFamily="50" charset="-128"/>
                            </a:rPr>
                            <m:t>𝑥</m:t>
                          </m:r>
                        </m:e>
                      </m:d>
                      <m:r>
                        <a:rPr kumimoji="1" lang="en-US" altLang="ja-JP" sz="2400" b="0" i="1" smtClean="0">
                          <a:latin typeface="Cambria Math" panose="02040503050406030204" pitchFamily="18" charset="0"/>
                          <a:ea typeface="Yu Gothic UI" panose="020B0500000000000000" pitchFamily="50" charset="-128"/>
                        </a:rPr>
                        <m:t>=</m:t>
                      </m:r>
                      <m:nary>
                        <m:naryPr>
                          <m:ctrlPr>
                            <a:rPr kumimoji="1" lang="en-US" altLang="ja-JP" sz="2400" b="0" i="1" smtClean="0">
                              <a:latin typeface="Cambria Math" panose="02040503050406030204" pitchFamily="18" charset="0"/>
                              <a:ea typeface="Yu Gothic UI" panose="020B0500000000000000" pitchFamily="50" charset="-128"/>
                            </a:rPr>
                          </m:ctrlPr>
                        </m:naryPr>
                        <m:sub>
                          <m:r>
                            <m:rPr>
                              <m:brk m:alnAt="23"/>
                            </m:rPr>
                            <a:rPr kumimoji="1" lang="en-US" altLang="ja-JP" sz="2400" b="0" i="1" smtClean="0">
                              <a:latin typeface="Cambria Math" panose="02040503050406030204" pitchFamily="18" charset="0"/>
                              <a:ea typeface="Yu Gothic UI" panose="020B0500000000000000" pitchFamily="50" charset="-128"/>
                            </a:rPr>
                            <m:t>−</m:t>
                          </m:r>
                          <m:r>
                            <a:rPr kumimoji="1" lang="en-US" altLang="ja-JP" sz="2400" b="0" i="1" smtClean="0">
                              <a:latin typeface="Cambria Math" panose="02040503050406030204" pitchFamily="18" charset="0"/>
                              <a:ea typeface="Cambria Math" panose="02040503050406030204" pitchFamily="18" charset="0"/>
                            </a:rPr>
                            <m:t>∞</m:t>
                          </m:r>
                        </m:sub>
                        <m:sup>
                          <m:r>
                            <a:rPr kumimoji="1" lang="en-US" altLang="ja-JP" sz="2400" b="0" i="1" smtClean="0">
                              <a:latin typeface="Cambria Math" panose="02040503050406030204" pitchFamily="18" charset="0"/>
                              <a:ea typeface="Yu Gothic UI" panose="020B0500000000000000" pitchFamily="50" charset="-128"/>
                            </a:rPr>
                            <m:t>𝑥</m:t>
                          </m:r>
                        </m:sup>
                        <m:e>
                          <m:f>
                            <m:fPr>
                              <m:ctrlPr>
                                <a:rPr kumimoji="1" lang="en-US" altLang="ja-JP" sz="2400" b="0" i="1" smtClean="0">
                                  <a:latin typeface="Cambria Math" panose="02040503050406030204" pitchFamily="18" charset="0"/>
                                  <a:ea typeface="Yu Gothic UI" panose="020B0500000000000000" pitchFamily="50" charset="-128"/>
                                </a:rPr>
                              </m:ctrlPr>
                            </m:fPr>
                            <m:num>
                              <m:r>
                                <a:rPr kumimoji="1" lang="en-US" altLang="ja-JP" sz="2400" b="0" i="1" smtClean="0">
                                  <a:latin typeface="Cambria Math" panose="02040503050406030204" pitchFamily="18" charset="0"/>
                                  <a:ea typeface="Yu Gothic UI" panose="020B0500000000000000" pitchFamily="50" charset="-128"/>
                                </a:rPr>
                                <m:t>1</m:t>
                              </m:r>
                            </m:num>
                            <m:den>
                              <m:rad>
                                <m:radPr>
                                  <m:degHide m:val="on"/>
                                  <m:ctrlPr>
                                    <a:rPr kumimoji="1" lang="en-US" altLang="ja-JP" sz="2400" b="0" i="1" smtClean="0">
                                      <a:latin typeface="Cambria Math" panose="02040503050406030204" pitchFamily="18" charset="0"/>
                                      <a:ea typeface="Yu Gothic UI" panose="020B0500000000000000" pitchFamily="50" charset="-128"/>
                                    </a:rPr>
                                  </m:ctrlPr>
                                </m:radPr>
                                <m:deg/>
                                <m:e>
                                  <m:r>
                                    <a:rPr kumimoji="1" lang="en-US" altLang="ja-JP" sz="2400" b="0" i="1" smtClean="0">
                                      <a:latin typeface="Cambria Math" panose="02040503050406030204" pitchFamily="18" charset="0"/>
                                      <a:ea typeface="Yu Gothic UI" panose="020B0500000000000000" pitchFamily="50" charset="-128"/>
                                    </a:rPr>
                                    <m:t>2</m:t>
                                  </m:r>
                                  <m:r>
                                    <a:rPr kumimoji="1" lang="en-US" altLang="ja-JP" sz="2400" b="0" i="1" smtClean="0">
                                      <a:latin typeface="Cambria Math" panose="02040503050406030204" pitchFamily="18" charset="0"/>
                                      <a:ea typeface="Yu Gothic UI" panose="020B0500000000000000" pitchFamily="50" charset="-128"/>
                                    </a:rPr>
                                    <m:t>𝜋</m:t>
                                  </m:r>
                                </m:e>
                              </m:rad>
                              <m:r>
                                <a:rPr kumimoji="1" lang="en-US" altLang="ja-JP" sz="2400" b="0" i="1" smtClean="0">
                                  <a:latin typeface="Cambria Math" panose="02040503050406030204" pitchFamily="18" charset="0"/>
                                  <a:ea typeface="Yu Gothic UI" panose="020B0500000000000000" pitchFamily="50" charset="-128"/>
                                </a:rPr>
                                <m:t>𝜎</m:t>
                              </m:r>
                            </m:den>
                          </m:f>
                          <m:r>
                            <m:rPr>
                              <m:sty m:val="p"/>
                            </m:rPr>
                            <a:rPr kumimoji="1" lang="en-US" altLang="ja-JP" sz="2400" b="0" i="0" smtClean="0">
                              <a:latin typeface="Cambria Math" panose="02040503050406030204" pitchFamily="18" charset="0"/>
                              <a:ea typeface="Yu Gothic UI" panose="020B0500000000000000" pitchFamily="50" charset="-128"/>
                            </a:rPr>
                            <m:t>exp</m:t>
                          </m:r>
                          <m:r>
                            <a:rPr kumimoji="1" lang="en-US" altLang="ja-JP" sz="2400" b="0" i="1" smtClean="0">
                              <a:latin typeface="Cambria Math" panose="02040503050406030204" pitchFamily="18" charset="0"/>
                              <a:ea typeface="Yu Gothic UI" panose="020B0500000000000000" pitchFamily="50" charset="-128"/>
                            </a:rPr>
                            <m:t>⁡</m:t>
                          </m:r>
                          <m:d>
                            <m:dPr>
                              <m:ctrlPr>
                                <a:rPr kumimoji="1" lang="en-US" altLang="ja-JP" sz="2400" b="0" i="1" smtClean="0">
                                  <a:latin typeface="Cambria Math" panose="02040503050406030204" pitchFamily="18" charset="0"/>
                                  <a:ea typeface="Yu Gothic UI" panose="020B0500000000000000" pitchFamily="50" charset="-128"/>
                                </a:rPr>
                              </m:ctrlPr>
                            </m:dPr>
                            <m:e>
                              <m:r>
                                <a:rPr kumimoji="1" lang="en-US" altLang="ja-JP" sz="2400" i="1">
                                  <a:latin typeface="Cambria Math" panose="02040503050406030204" pitchFamily="18" charset="0"/>
                                  <a:ea typeface="Yu Gothic UI" panose="020B0500000000000000" pitchFamily="50" charset="-128"/>
                                </a:rPr>
                                <m:t>−</m:t>
                              </m:r>
                              <m:f>
                                <m:fPr>
                                  <m:ctrlPr>
                                    <a:rPr kumimoji="1" lang="en-US" altLang="ja-JP" sz="2400" i="1">
                                      <a:latin typeface="Cambria Math" panose="02040503050406030204" pitchFamily="18" charset="0"/>
                                      <a:ea typeface="Yu Gothic UI" panose="020B0500000000000000" pitchFamily="50" charset="-128"/>
                                    </a:rPr>
                                  </m:ctrlPr>
                                </m:fPr>
                                <m:num>
                                  <m:sSup>
                                    <m:sSupPr>
                                      <m:ctrlPr>
                                        <a:rPr kumimoji="1" lang="en-US" altLang="ja-JP" sz="2400" i="1">
                                          <a:latin typeface="Cambria Math" panose="02040503050406030204" pitchFamily="18" charset="0"/>
                                          <a:ea typeface="Yu Gothic UI" panose="020B0500000000000000" pitchFamily="50" charset="-128"/>
                                        </a:rPr>
                                      </m:ctrlPr>
                                    </m:sSupPr>
                                    <m:e>
                                      <m:r>
                                        <a:rPr kumimoji="1" lang="en-US" altLang="ja-JP" sz="2400" i="1">
                                          <a:latin typeface="Cambria Math" panose="02040503050406030204" pitchFamily="18" charset="0"/>
                                          <a:ea typeface="Yu Gothic UI" panose="020B0500000000000000" pitchFamily="50" charset="-128"/>
                                        </a:rPr>
                                        <m:t>𝑡</m:t>
                                      </m:r>
                                    </m:e>
                                    <m:sup>
                                      <m:r>
                                        <a:rPr kumimoji="1" lang="en-US" altLang="ja-JP" sz="2400" i="1">
                                          <a:latin typeface="Cambria Math" panose="02040503050406030204" pitchFamily="18" charset="0"/>
                                          <a:ea typeface="Yu Gothic UI" panose="020B0500000000000000" pitchFamily="50" charset="-128"/>
                                        </a:rPr>
                                        <m:t>2</m:t>
                                      </m:r>
                                    </m:sup>
                                  </m:sSup>
                                </m:num>
                                <m:den>
                                  <m:r>
                                    <a:rPr kumimoji="1" lang="en-US" altLang="ja-JP" sz="2400" i="1">
                                      <a:latin typeface="Cambria Math" panose="02040503050406030204" pitchFamily="18" charset="0"/>
                                      <a:ea typeface="Yu Gothic UI" panose="020B0500000000000000" pitchFamily="50" charset="-128"/>
                                    </a:rPr>
                                    <m:t>2</m:t>
                                  </m:r>
                                  <m:sSup>
                                    <m:sSupPr>
                                      <m:ctrlPr>
                                        <a:rPr kumimoji="1" lang="en-US" altLang="ja-JP" sz="2400" i="1">
                                          <a:latin typeface="Cambria Math" panose="02040503050406030204" pitchFamily="18" charset="0"/>
                                          <a:ea typeface="Yu Gothic UI" panose="020B0500000000000000" pitchFamily="50" charset="-128"/>
                                        </a:rPr>
                                      </m:ctrlPr>
                                    </m:sSupPr>
                                    <m:e>
                                      <m:r>
                                        <a:rPr kumimoji="1" lang="en-US" altLang="ja-JP" sz="2400" i="1">
                                          <a:latin typeface="Cambria Math" panose="02040503050406030204" pitchFamily="18" charset="0"/>
                                          <a:ea typeface="Yu Gothic UI" panose="020B0500000000000000" pitchFamily="50" charset="-128"/>
                                        </a:rPr>
                                        <m:t>𝜎</m:t>
                                      </m:r>
                                    </m:e>
                                    <m:sup>
                                      <m:r>
                                        <a:rPr kumimoji="1" lang="en-US" altLang="ja-JP" sz="2400" i="1">
                                          <a:latin typeface="Cambria Math" panose="02040503050406030204" pitchFamily="18" charset="0"/>
                                          <a:ea typeface="Yu Gothic UI" panose="020B0500000000000000" pitchFamily="50" charset="-128"/>
                                        </a:rPr>
                                        <m:t>2</m:t>
                                      </m:r>
                                    </m:sup>
                                  </m:sSup>
                                </m:den>
                              </m:f>
                            </m:e>
                          </m:d>
                          <m:r>
                            <a:rPr kumimoji="1" lang="en-US" altLang="ja-JP" sz="2400" b="0" i="1" smtClean="0">
                              <a:latin typeface="Cambria Math" panose="02040503050406030204" pitchFamily="18" charset="0"/>
                              <a:ea typeface="Yu Gothic UI" panose="020B0500000000000000" pitchFamily="50" charset="-128"/>
                            </a:rPr>
                            <m:t>𝑑𝑡</m:t>
                          </m:r>
                        </m:e>
                      </m:nary>
                    </m:oMath>
                  </m:oMathPara>
                </a14:m>
                <a:endParaRPr kumimoji="1" lang="en-US" altLang="ja-JP" sz="2400" dirty="0">
                  <a:latin typeface="Yu Gothic UI" panose="020B0500000000000000" pitchFamily="50" charset="-128"/>
                  <a:ea typeface="Yu Gothic UI" panose="020B0500000000000000" pitchFamily="50" charset="-128"/>
                </a:endParaRPr>
              </a:p>
            </p:txBody>
          </p:sp>
        </mc:Choice>
        <mc:Fallback>
          <p:sp>
            <p:nvSpPr>
              <p:cNvPr id="12" name="テキスト ボックス 11">
                <a:extLst>
                  <a:ext uri="{FF2B5EF4-FFF2-40B4-BE49-F238E27FC236}">
                    <a16:creationId xmlns:a16="http://schemas.microsoft.com/office/drawing/2014/main" id="{B52BDB70-D7A4-427B-9730-3A366C46D1C6}"/>
                  </a:ext>
                </a:extLst>
              </p:cNvPr>
              <p:cNvSpPr txBox="1">
                <a:spLocks noRot="1" noChangeAspect="1" noMove="1" noResize="1" noEditPoints="1" noAdjustHandles="1" noChangeArrowheads="1" noChangeShapeType="1" noTextEdit="1"/>
              </p:cNvSpPr>
              <p:nvPr/>
            </p:nvSpPr>
            <p:spPr>
              <a:xfrm>
                <a:off x="457200" y="2443801"/>
                <a:ext cx="8398343" cy="922368"/>
              </a:xfrm>
              <a:prstGeom prst="rect">
                <a:avLst/>
              </a:prstGeom>
              <a:blipFill>
                <a:blip r:embed="rId3"/>
                <a:stretch>
                  <a:fillRect/>
                </a:stretch>
              </a:blipFill>
              <a:ln>
                <a:no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3" name="テキスト ボックス 12">
                <a:extLst>
                  <a:ext uri="{FF2B5EF4-FFF2-40B4-BE49-F238E27FC236}">
                    <a16:creationId xmlns:a16="http://schemas.microsoft.com/office/drawing/2014/main" id="{C0EB0841-DBC6-4863-BDB5-B24EBB030AD1}"/>
                  </a:ext>
                </a:extLst>
              </p:cNvPr>
              <p:cNvSpPr txBox="1"/>
              <p:nvPr/>
            </p:nvSpPr>
            <p:spPr>
              <a:xfrm>
                <a:off x="407929" y="1891823"/>
                <a:ext cx="8447614" cy="461665"/>
              </a:xfrm>
              <a:prstGeom prst="rect">
                <a:avLst/>
              </a:prstGeom>
              <a:noFill/>
              <a:ln>
                <a:noFill/>
              </a:ln>
            </p:spPr>
            <p:txBody>
              <a:bodyPr wrap="square" rtlCol="0">
                <a:spAutoFit/>
              </a:bodyPr>
              <a:lstStyle/>
              <a:p>
                <a14:m>
                  <m:oMath xmlns:m="http://schemas.openxmlformats.org/officeDocument/2006/math">
                    <m:r>
                      <a:rPr kumimoji="1" lang="en-US" altLang="ja-JP" sz="2400" b="0" i="1" smtClean="0">
                        <a:latin typeface="Cambria Math" panose="02040503050406030204" pitchFamily="18" charset="0"/>
                        <a:ea typeface="Yu Gothic UI" panose="020B0500000000000000" pitchFamily="50" charset="-128"/>
                      </a:rPr>
                      <m:t>𝑥</m:t>
                    </m:r>
                  </m:oMath>
                </a14:m>
                <a:r>
                  <a:rPr kumimoji="1" lang="en-US" altLang="ja-JP" sz="2400" dirty="0">
                    <a:latin typeface="Yu Gothic UI" panose="020B0500000000000000" pitchFamily="50" charset="-128"/>
                    <a:ea typeface="Yu Gothic UI" panose="020B0500000000000000" pitchFamily="50" charset="-128"/>
                  </a:rPr>
                  <a:t> </a:t>
                </a:r>
                <a:r>
                  <a:rPr kumimoji="1" lang="ja-JP" altLang="en-US" sz="2400" dirty="0">
                    <a:latin typeface="Yu Gothic UI" panose="020B0500000000000000" pitchFamily="50" charset="-128"/>
                    <a:ea typeface="Yu Gothic UI" panose="020B0500000000000000" pitchFamily="50" charset="-128"/>
                  </a:rPr>
                  <a:t>以下の値をとる確率を返す関数 </a:t>
                </a:r>
                <a14:m>
                  <m:oMath xmlns:m="http://schemas.openxmlformats.org/officeDocument/2006/math">
                    <m:r>
                      <a:rPr kumimoji="1" lang="en-US" altLang="ja-JP" sz="2400" b="0" i="1" smtClean="0">
                        <a:latin typeface="Cambria Math" panose="02040503050406030204" pitchFamily="18" charset="0"/>
                        <a:ea typeface="Yu Gothic UI" panose="020B0500000000000000" pitchFamily="50" charset="-128"/>
                      </a:rPr>
                      <m:t>𝑝</m:t>
                    </m:r>
                    <m:d>
                      <m:dPr>
                        <m:ctrlPr>
                          <a:rPr kumimoji="1" lang="en-US" altLang="ja-JP" sz="2400" b="0" i="1" smtClean="0">
                            <a:latin typeface="Cambria Math" panose="02040503050406030204" pitchFamily="18" charset="0"/>
                            <a:ea typeface="Yu Gothic UI" panose="020B0500000000000000" pitchFamily="50" charset="-128"/>
                          </a:rPr>
                        </m:ctrlPr>
                      </m:dPr>
                      <m:e>
                        <m:r>
                          <a:rPr kumimoji="1" lang="en-US" altLang="ja-JP" sz="2400" b="0" i="1" smtClean="0">
                            <a:latin typeface="Cambria Math" panose="02040503050406030204" pitchFamily="18" charset="0"/>
                            <a:ea typeface="Yu Gothic UI" panose="020B0500000000000000" pitchFamily="50" charset="-128"/>
                          </a:rPr>
                          <m:t>𝑥</m:t>
                        </m:r>
                      </m:e>
                    </m:d>
                  </m:oMath>
                </a14:m>
                <a:r>
                  <a:rPr kumimoji="1" lang="en-US" altLang="ja-JP" sz="2400" dirty="0">
                    <a:latin typeface="Yu Gothic UI" panose="020B0500000000000000" pitchFamily="50" charset="-128"/>
                    <a:ea typeface="Yu Gothic UI" panose="020B0500000000000000" pitchFamily="50" charset="-128"/>
                  </a:rPr>
                  <a:t> </a:t>
                </a:r>
              </a:p>
            </p:txBody>
          </p:sp>
        </mc:Choice>
        <mc:Fallback>
          <p:sp>
            <p:nvSpPr>
              <p:cNvPr id="13" name="テキスト ボックス 12">
                <a:extLst>
                  <a:ext uri="{FF2B5EF4-FFF2-40B4-BE49-F238E27FC236}">
                    <a16:creationId xmlns:a16="http://schemas.microsoft.com/office/drawing/2014/main" id="{C0EB0841-DBC6-4863-BDB5-B24EBB030AD1}"/>
                  </a:ext>
                </a:extLst>
              </p:cNvPr>
              <p:cNvSpPr txBox="1">
                <a:spLocks noRot="1" noChangeAspect="1" noMove="1" noResize="1" noEditPoints="1" noAdjustHandles="1" noChangeArrowheads="1" noChangeShapeType="1" noTextEdit="1"/>
              </p:cNvSpPr>
              <p:nvPr/>
            </p:nvSpPr>
            <p:spPr>
              <a:xfrm>
                <a:off x="407929" y="1891823"/>
                <a:ext cx="8447614" cy="461665"/>
              </a:xfrm>
              <a:prstGeom prst="rect">
                <a:avLst/>
              </a:prstGeom>
              <a:blipFill>
                <a:blip r:embed="rId4"/>
                <a:stretch>
                  <a:fillRect t="-9211" b="-30263"/>
                </a:stretch>
              </a:blipFill>
              <a:ln>
                <a:noFill/>
              </a:ln>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381F6EB5-CB53-4596-A8D4-C57B8538AD7D}"/>
              </a:ext>
            </a:extLst>
          </p:cNvPr>
          <p:cNvSpPr txBox="1"/>
          <p:nvPr/>
        </p:nvSpPr>
        <p:spPr>
          <a:xfrm>
            <a:off x="987084" y="3430484"/>
            <a:ext cx="7739574" cy="830997"/>
          </a:xfrm>
          <a:prstGeom prst="rect">
            <a:avLst/>
          </a:prstGeom>
          <a:noFill/>
          <a:ln>
            <a:noFill/>
          </a:ln>
        </p:spPr>
        <p:txBody>
          <a:bodyPr wrap="square" rtlCol="0">
            <a:spAutoFit/>
          </a:bodyPr>
          <a:lstStyle/>
          <a:p>
            <a:r>
              <a:rPr kumimoji="1" lang="ja-JP" altLang="en-US" sz="2400" dirty="0">
                <a:latin typeface="Yu Gothic UI" panose="020B0500000000000000" pitchFamily="50" charset="-128"/>
                <a:ea typeface="Yu Gothic UI" panose="020B0500000000000000" pitchFamily="50" charset="-128"/>
              </a:rPr>
              <a:t>実は存在する </a:t>
            </a:r>
            <a:r>
              <a:rPr kumimoji="1" lang="en-US" altLang="ja-JP" sz="2400" dirty="0">
                <a:latin typeface="Yu Gothic UI" panose="020B0500000000000000" pitchFamily="50" charset="-128"/>
                <a:ea typeface="Yu Gothic UI" panose="020B0500000000000000" pitchFamily="50" charset="-128"/>
              </a:rPr>
              <a:t>(</a:t>
            </a:r>
            <a:r>
              <a:rPr kumimoji="1" lang="ja-JP" altLang="en-US" sz="2400" dirty="0">
                <a:latin typeface="Yu Gothic UI" panose="020B0500000000000000" pitchFamily="50" charset="-128"/>
                <a:ea typeface="Yu Gothic UI" panose="020B0500000000000000" pitchFamily="50" charset="-128"/>
              </a:rPr>
              <a:t>プロビット回帰</a:t>
            </a:r>
            <a:r>
              <a:rPr kumimoji="1" lang="en-US" altLang="ja-JP" sz="2400" dirty="0">
                <a:latin typeface="Yu Gothic UI" panose="020B0500000000000000" pitchFamily="50" charset="-128"/>
                <a:ea typeface="Yu Gothic UI" panose="020B0500000000000000" pitchFamily="50" charset="-128"/>
              </a:rPr>
              <a:t>)</a:t>
            </a:r>
          </a:p>
          <a:p>
            <a:r>
              <a:rPr kumimoji="1" lang="ja-JP" altLang="en-US" sz="2400" dirty="0">
                <a:latin typeface="Yu Gothic UI" panose="020B0500000000000000" pitchFamily="50" charset="-128"/>
                <a:ea typeface="Yu Gothic UI" panose="020B0500000000000000" pitchFamily="50" charset="-128"/>
              </a:rPr>
              <a:t>しかし、あまり使わない</a:t>
            </a:r>
            <a:endParaRPr kumimoji="1" lang="en-US" altLang="ja-JP" sz="2400" b="1" dirty="0">
              <a:latin typeface="Yu Gothic UI" panose="020B0500000000000000" pitchFamily="50" charset="-128"/>
              <a:ea typeface="Yu Gothic UI" panose="020B0500000000000000" pitchFamily="50" charset="-128"/>
            </a:endParaRPr>
          </a:p>
        </p:txBody>
      </p:sp>
      <p:sp>
        <p:nvSpPr>
          <p:cNvPr id="2" name="矢印: 右 1">
            <a:extLst>
              <a:ext uri="{FF2B5EF4-FFF2-40B4-BE49-F238E27FC236}">
                <a16:creationId xmlns:a16="http://schemas.microsoft.com/office/drawing/2014/main" id="{4EEB2D43-B9F6-44CF-8A76-964696B7E3BB}"/>
              </a:ext>
            </a:extLst>
          </p:cNvPr>
          <p:cNvSpPr/>
          <p:nvPr/>
        </p:nvSpPr>
        <p:spPr>
          <a:xfrm>
            <a:off x="541607" y="3491832"/>
            <a:ext cx="384517" cy="322134"/>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nvGrpSpPr>
          <p:cNvPr id="5" name="グループ化 4">
            <a:extLst>
              <a:ext uri="{FF2B5EF4-FFF2-40B4-BE49-F238E27FC236}">
                <a16:creationId xmlns:a16="http://schemas.microsoft.com/office/drawing/2014/main" id="{703EFE8B-E932-4202-A9E5-6715FEDCC664}"/>
              </a:ext>
            </a:extLst>
          </p:cNvPr>
          <p:cNvGrpSpPr/>
          <p:nvPr/>
        </p:nvGrpSpPr>
        <p:grpSpPr>
          <a:xfrm>
            <a:off x="603737" y="4366666"/>
            <a:ext cx="3810000" cy="2286000"/>
            <a:chOff x="4462975" y="4410662"/>
            <a:chExt cx="3810000" cy="2286000"/>
          </a:xfrm>
        </p:grpSpPr>
        <p:pic>
          <p:nvPicPr>
            <p:cNvPr id="1026" name="Picture 2" descr="画像">
              <a:extLst>
                <a:ext uri="{FF2B5EF4-FFF2-40B4-BE49-F238E27FC236}">
                  <a16:creationId xmlns:a16="http://schemas.microsoft.com/office/drawing/2014/main" id="{A9DC3660-7BA8-4A67-BC35-B89993180E7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62975" y="4410662"/>
              <a:ext cx="3810000" cy="2286000"/>
            </a:xfrm>
            <a:prstGeom prst="rect">
              <a:avLst/>
            </a:prstGeom>
            <a:noFill/>
            <a:extLst>
              <a:ext uri="{909E8E84-426E-40DD-AFC4-6F175D3DCCD1}">
                <a14:hiddenFill xmlns:a14="http://schemas.microsoft.com/office/drawing/2010/main">
                  <a:solidFill>
                    <a:srgbClr val="FFFFFF"/>
                  </a:solidFill>
                </a14:hiddenFill>
              </a:ext>
            </a:extLst>
          </p:spPr>
        </p:pic>
        <p:sp>
          <p:nvSpPr>
            <p:cNvPr id="16" name="テキスト ボックス 15">
              <a:extLst>
                <a:ext uri="{FF2B5EF4-FFF2-40B4-BE49-F238E27FC236}">
                  <a16:creationId xmlns:a16="http://schemas.microsoft.com/office/drawing/2014/main" id="{9C3D6841-D96B-4CDE-87CC-0A17F6059497}"/>
                </a:ext>
              </a:extLst>
            </p:cNvPr>
            <p:cNvSpPr txBox="1"/>
            <p:nvPr/>
          </p:nvSpPr>
          <p:spPr>
            <a:xfrm>
              <a:off x="4745466" y="4616230"/>
              <a:ext cx="2450157" cy="584775"/>
            </a:xfrm>
            <a:prstGeom prst="rect">
              <a:avLst/>
            </a:prstGeom>
            <a:noFill/>
            <a:ln>
              <a:noFill/>
            </a:ln>
          </p:spPr>
          <p:txBody>
            <a:bodyPr wrap="square" rtlCol="0">
              <a:spAutoFit/>
            </a:bodyPr>
            <a:lstStyle/>
            <a:p>
              <a:r>
                <a:rPr kumimoji="1" lang="ja-JP" altLang="en-US" sz="1600" dirty="0">
                  <a:solidFill>
                    <a:srgbClr val="C00000"/>
                  </a:solidFill>
                  <a:latin typeface="Yu Gothic UI" panose="020B0500000000000000" pitchFamily="50" charset="-128"/>
                  <a:ea typeface="Yu Gothic UI" panose="020B0500000000000000" pitchFamily="50" charset="-128"/>
                </a:rPr>
                <a:t>赤</a:t>
              </a:r>
              <a:r>
                <a:rPr kumimoji="1" lang="en-US" altLang="ja-JP" sz="1600" dirty="0">
                  <a:latin typeface="Yu Gothic UI" panose="020B0500000000000000" pitchFamily="50" charset="-128"/>
                  <a:ea typeface="Yu Gothic UI" panose="020B0500000000000000" pitchFamily="50" charset="-128"/>
                </a:rPr>
                <a:t>: </a:t>
              </a:r>
              <a:r>
                <a:rPr kumimoji="1" lang="ja-JP" altLang="en-US" sz="1600" dirty="0">
                  <a:latin typeface="Yu Gothic UI" panose="020B0500000000000000" pitchFamily="50" charset="-128"/>
                  <a:ea typeface="Yu Gothic UI" panose="020B0500000000000000" pitchFamily="50" charset="-128"/>
                </a:rPr>
                <a:t>標準シグモイド関数</a:t>
              </a:r>
              <a:endParaRPr kumimoji="1" lang="en-US" altLang="ja-JP" sz="1600" dirty="0">
                <a:latin typeface="Yu Gothic UI" panose="020B0500000000000000" pitchFamily="50" charset="-128"/>
                <a:ea typeface="Yu Gothic UI" panose="020B0500000000000000" pitchFamily="50" charset="-128"/>
              </a:endParaRPr>
            </a:p>
            <a:p>
              <a:r>
                <a:rPr kumimoji="1" lang="ja-JP" altLang="en-US" sz="1600" dirty="0">
                  <a:solidFill>
                    <a:schemeClr val="accent1"/>
                  </a:solidFill>
                  <a:latin typeface="Yu Gothic UI" panose="020B0500000000000000" pitchFamily="50" charset="-128"/>
                  <a:ea typeface="Yu Gothic UI" panose="020B0500000000000000" pitchFamily="50" charset="-128"/>
                </a:rPr>
                <a:t>青</a:t>
              </a:r>
              <a:r>
                <a:rPr kumimoji="1" lang="en-US" altLang="ja-JP" sz="1600" dirty="0">
                  <a:latin typeface="Yu Gothic UI" panose="020B0500000000000000" pitchFamily="50" charset="-128"/>
                  <a:ea typeface="Yu Gothic UI" panose="020B0500000000000000" pitchFamily="50" charset="-128"/>
                </a:rPr>
                <a:t>: </a:t>
              </a:r>
              <a:r>
                <a:rPr kumimoji="1" lang="ja-JP" altLang="en-US" sz="1600" dirty="0">
                  <a:latin typeface="Yu Gothic UI" panose="020B0500000000000000" pitchFamily="50" charset="-128"/>
                  <a:ea typeface="Yu Gothic UI" panose="020B0500000000000000" pitchFamily="50" charset="-128"/>
                </a:rPr>
                <a:t>累積分布関数</a:t>
              </a:r>
              <a:endParaRPr kumimoji="1" lang="en-US" altLang="ja-JP" sz="1600" dirty="0">
                <a:latin typeface="Yu Gothic UI" panose="020B0500000000000000" pitchFamily="50" charset="-128"/>
                <a:ea typeface="Yu Gothic UI" panose="020B0500000000000000" pitchFamily="50" charset="-128"/>
              </a:endParaRPr>
            </a:p>
          </p:txBody>
        </p:sp>
      </p:grpSp>
      <p:sp>
        <p:nvSpPr>
          <p:cNvPr id="19" name="テキスト ボックス 18">
            <a:extLst>
              <a:ext uri="{FF2B5EF4-FFF2-40B4-BE49-F238E27FC236}">
                <a16:creationId xmlns:a16="http://schemas.microsoft.com/office/drawing/2014/main" id="{20405959-EF3E-49BC-9F15-CCD4C89DA20E}"/>
              </a:ext>
            </a:extLst>
          </p:cNvPr>
          <p:cNvSpPr txBox="1"/>
          <p:nvPr/>
        </p:nvSpPr>
        <p:spPr>
          <a:xfrm>
            <a:off x="4696228" y="4952483"/>
            <a:ext cx="4044460" cy="923330"/>
          </a:xfrm>
          <a:prstGeom prst="rect">
            <a:avLst/>
          </a:prstGeom>
          <a:noFill/>
          <a:ln>
            <a:noFill/>
          </a:ln>
        </p:spPr>
        <p:txBody>
          <a:bodyPr wrap="square" rtlCol="0">
            <a:spAutoFit/>
          </a:bodyPr>
          <a:lstStyle/>
          <a:p>
            <a:r>
              <a:rPr kumimoji="1" lang="ja-JP" altLang="en-US" dirty="0">
                <a:latin typeface="Yu Gothic UI" panose="020B0500000000000000" pitchFamily="50" charset="-128"/>
                <a:ea typeface="Yu Gothic UI" panose="020B0500000000000000" pitchFamily="50" charset="-128"/>
              </a:rPr>
              <a:t>積分が入った関数を対数とって微分して</a:t>
            </a:r>
            <a:br>
              <a:rPr kumimoji="1" lang="en-US" altLang="ja-JP" dirty="0">
                <a:latin typeface="Yu Gothic UI" panose="020B0500000000000000" pitchFamily="50" charset="-128"/>
                <a:ea typeface="Yu Gothic UI" panose="020B0500000000000000" pitchFamily="50" charset="-128"/>
              </a:rPr>
            </a:br>
            <a:r>
              <a:rPr kumimoji="1" lang="ja-JP" altLang="en-US" dirty="0">
                <a:latin typeface="Yu Gothic UI" panose="020B0500000000000000" pitchFamily="50" charset="-128"/>
                <a:ea typeface="Yu Gothic UI" panose="020B0500000000000000" pitchFamily="50" charset="-128"/>
              </a:rPr>
              <a:t>勾配を求めるなんてやりたくないし、</a:t>
            </a:r>
            <a:br>
              <a:rPr kumimoji="1" lang="en-US" altLang="ja-JP" dirty="0">
                <a:latin typeface="Yu Gothic UI" panose="020B0500000000000000" pitchFamily="50" charset="-128"/>
                <a:ea typeface="Yu Gothic UI" panose="020B0500000000000000" pitchFamily="50" charset="-128"/>
              </a:rPr>
            </a:br>
            <a:r>
              <a:rPr kumimoji="1" lang="ja-JP" altLang="en-US" dirty="0">
                <a:latin typeface="Yu Gothic UI" panose="020B0500000000000000" pitchFamily="50" charset="-128"/>
                <a:ea typeface="Yu Gothic UI" panose="020B0500000000000000" pitchFamily="50" charset="-128"/>
              </a:rPr>
              <a:t>シグモイド関数で十分近似できる</a:t>
            </a:r>
            <a:endParaRPr kumimoji="1" lang="en-US" altLang="ja-JP" b="1" dirty="0">
              <a:latin typeface="Yu Gothic UI" panose="020B0500000000000000" pitchFamily="50" charset="-128"/>
              <a:ea typeface="Yu Gothic UI" panose="020B0500000000000000" pitchFamily="50" charset="-128"/>
            </a:endParaRPr>
          </a:p>
        </p:txBody>
      </p:sp>
    </p:spTree>
    <p:extLst>
      <p:ext uri="{BB962C8B-B14F-4D97-AF65-F5344CB8AC3E}">
        <p14:creationId xmlns:p14="http://schemas.microsoft.com/office/powerpoint/2010/main" val="2458035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P spid="13" grpId="0"/>
      <p:bldP spid="18" grpId="0"/>
      <p:bldP spid="2" grpId="0" animBg="1"/>
      <p:bldP spid="19"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ブレーンストーミングのプレゼンテーション">
  <a:themeElements>
    <a:clrScheme name="青緑">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Office_15870482_TF03460637.potx" id="{8F3B156D-932A-4C4F-B19B-13DA9C7AB513}" vid="{CAF0C7A8-6467-402F-B5CC-E460ADA54AE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6784</TotalTime>
  <Words>446</Words>
  <Application>Microsoft Office PowerPoint</Application>
  <PresentationFormat>画面に合わせる (4:3)</PresentationFormat>
  <Paragraphs>64</Paragraphs>
  <Slides>7</Slides>
  <Notes>6</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7</vt:i4>
      </vt:variant>
    </vt:vector>
  </HeadingPairs>
  <TitlesOfParts>
    <vt:vector size="15" baseType="lpstr">
      <vt:lpstr>Meiryo UI</vt:lpstr>
      <vt:lpstr>ＭＳ 明朝</vt:lpstr>
      <vt:lpstr>Yu Gothic UI</vt:lpstr>
      <vt:lpstr>Cambria Math</vt:lpstr>
      <vt:lpstr>Consolas</vt:lpstr>
      <vt:lpstr>Palatino Linotype</vt:lpstr>
      <vt:lpstr>Wingdings 2</vt:lpstr>
      <vt:lpstr>ブレーンストーミングのプレゼンテーション</vt:lpstr>
      <vt:lpstr>PowerPoint プレゼンテーション</vt:lpstr>
      <vt:lpstr>ロジスティック関数 (標準シグモイド関数)</vt:lpstr>
      <vt:lpstr>モデルのかんたんな説明</vt:lpstr>
      <vt:lpstr>パラメータの学習</vt:lpstr>
      <vt:lpstr>演習</vt:lpstr>
      <vt:lpstr>PowerPoint プレゼンテーション</vt:lpstr>
      <vt:lpstr>おまけ</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栗原　光祐</dc:creator>
  <cp:lastModifiedBy>栗原　光祐</cp:lastModifiedBy>
  <cp:revision>288</cp:revision>
  <cp:lastPrinted>2019-06-18T04:26:10Z</cp:lastPrinted>
  <dcterms:created xsi:type="dcterms:W3CDTF">2017-12-14T13:27:20Z</dcterms:created>
  <dcterms:modified xsi:type="dcterms:W3CDTF">2019-06-25T06:01:27Z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