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oardo Puglisi" initials="EP" lastIdx="1" clrIdx="0">
    <p:extLst>
      <p:ext uri="{19B8F6BF-5375-455C-9EA6-DF929625EA0E}">
        <p15:presenceInfo xmlns:p15="http://schemas.microsoft.com/office/powerpoint/2012/main" userId="5c60b047d55174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99" d="100"/>
          <a:sy n="99" d="100"/>
        </p:scale>
        <p:origin x="10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6963F5-66E8-4509-9231-B13827BE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779069-FB58-4E3E-95AB-D4B1BCA19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E16194-298F-4590-977A-295838EF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94B110-E168-42D0-A285-26AB7BD7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1A3836-3458-4969-8993-0BF1339D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79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B3789A-4341-4657-99D4-1F761992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E2E5A8-8DB7-4591-BFF3-DF1A0FDB1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D33065-D2BA-44F4-92E5-D310B2E8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F05CA0-DA5F-4011-87E5-006CAF11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D1DB77-FDB3-4AC8-BE66-7BE6BBAD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1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1BD447-7D6C-4E8F-8658-834B9F2D9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0BE902-DCFF-4AB7-871A-811B97A0E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585D3E-8893-4C0F-8FD4-AC37E2B3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B8A039-1F6D-4BD3-B77D-1BAECC45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886642-37DC-4CEB-A136-2C3A2D38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81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57BCE-920B-4A17-8439-872B1E16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FF358-EB1A-43C5-9BA0-AD3767F9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01D0E7-62D8-46C0-825C-80BFC60C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770396-7535-4481-AC04-E35F99F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E148C-F289-4DAD-A0C3-04A9934E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4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D0666-9994-45B4-99CD-ED7871D1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2D7F8B-7C82-4B39-A0D5-9890EFEC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84AEA0-C05B-4704-98D1-6318F680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32DCFD-9522-424D-85FD-C2A8E25A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D34041-BEE8-41FC-BE47-F7882A75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39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E5C48-B6EB-4B5F-90FF-E64B167E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4A73D2-47F8-4CE7-8EFC-66DB411FD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56C474-D854-4FDC-B4E6-69F05AE5D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10178A-604C-48D7-B198-4B4E639A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17017B-19C6-41F0-A263-DF2E409D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7E60A-27A0-4EF0-A9C9-7B38AAC7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67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78235-210F-4F37-AAD0-A760CE40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019CF9-D0E9-4D7F-BD41-C0395954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0487AB-E28F-485A-82D8-D08551FD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41F70B-C577-4B63-BA91-738890CF3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1516BE-734C-400E-9C7B-E8D30B1FE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8930AD2-918B-4B3A-BF49-762DC700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ACB0E1-221D-4150-B65C-B1D4849E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37B27B-15BE-4EB1-8D60-363374DE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8A398-4CC8-4AFC-A098-B4CE0115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FEA511-CC16-47AD-BBA6-25712746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AEF534-C3E8-4D30-85CC-B4DA018D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29B770-DA16-4E9F-A342-6440CDD5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30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893B3E-0E41-4BCB-8CC1-8FD27FED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6139A5-3BB0-4CE2-8CE8-FB14691A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8F876D-929C-4F96-A3E9-F35F6250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4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1D864-027F-49B4-948C-3FEF7CDE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B774AE-7427-4A0C-8842-97D00A5F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2C7DBA-5741-4A8C-BCBC-C0DB81D3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376ACF-C672-406C-9DE8-4C39843B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839DF0-E045-41E5-A7E6-DDD244F0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C01BF3-2780-4A1F-85F1-6E91A1F6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25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2C78D-3D2C-4910-8FA0-7C7788CF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4BF84D0-312C-4B6B-86F8-F0953B752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D13187-AB4A-46EC-8C79-E501A3019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EBC6B3-49EA-411F-920E-9B38E6C2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457164-19AE-4BB6-86BE-156B299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E93BC2-0678-4C69-80B4-EFA5E96D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9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B40411-B5E0-4269-8608-A475B5C0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29014-9436-4413-8687-F37236B9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B431BB-9650-48A0-9A91-1772AB5BD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8BFEA-4FF3-4671-B5C8-C723815C4CB3}" type="datetimeFigureOut">
              <a:rPr lang="it-IT" smtClean="0"/>
              <a:t>30/11/2019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351A52-A5D9-47DE-87E5-3F648E920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E5950B-226B-45B8-9DDD-0E77EE0A4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53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4D6EF6B-4F4A-4397-941C-06219394290F}"/>
              </a:ext>
            </a:extLst>
          </p:cNvPr>
          <p:cNvSpPr/>
          <p:nvPr/>
        </p:nvSpPr>
        <p:spPr>
          <a:xfrm>
            <a:off x="238230" y="54417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1967DEC-4A45-4F02-8D1B-25B4AAB039CE}"/>
              </a:ext>
            </a:extLst>
          </p:cNvPr>
          <p:cNvSpPr/>
          <p:nvPr/>
        </p:nvSpPr>
        <p:spPr>
          <a:xfrm>
            <a:off x="5886275" y="383488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6DD61D4-C468-4E75-B8C3-24963CD503F5}"/>
              </a:ext>
            </a:extLst>
          </p:cNvPr>
          <p:cNvSpPr/>
          <p:nvPr/>
        </p:nvSpPr>
        <p:spPr>
          <a:xfrm>
            <a:off x="570602" y="3371548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B1DC6F1-EC57-4BA3-BAB9-7A73AF0CE5F3}"/>
              </a:ext>
            </a:extLst>
          </p:cNvPr>
          <p:cNvSpPr/>
          <p:nvPr/>
        </p:nvSpPr>
        <p:spPr>
          <a:xfrm>
            <a:off x="4664279" y="54417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29761EC-D964-4AF8-AA04-B6188ACCA8D5}"/>
              </a:ext>
            </a:extLst>
          </p:cNvPr>
          <p:cNvSpPr/>
          <p:nvPr/>
        </p:nvSpPr>
        <p:spPr>
          <a:xfrm>
            <a:off x="2908455" y="1503727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420271-1363-4FB6-8129-23168B4E75FF}"/>
              </a:ext>
            </a:extLst>
          </p:cNvPr>
          <p:cNvSpPr/>
          <p:nvPr/>
        </p:nvSpPr>
        <p:spPr>
          <a:xfrm>
            <a:off x="3582099" y="5785324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FA69563A-404B-4069-9729-9B2DA40A95C7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 rot="16200000" flipH="1">
            <a:off x="1098063" y="3758487"/>
            <a:ext cx="2090487" cy="28775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47C6FF4-5F8E-4BB3-B617-AA5F17BE76C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 flipV="1">
            <a:off x="1152630" y="678082"/>
            <a:ext cx="3645560" cy="32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EF92521-BFF9-49E1-BF4D-6646F8AEED69}"/>
              </a:ext>
            </a:extLst>
          </p:cNvPr>
          <p:cNvCxnSpPr>
            <a:cxnSpLocks/>
            <a:stCxn id="7" idx="6"/>
            <a:endCxn id="5" idx="0"/>
          </p:cNvCxnSpPr>
          <p:nvPr/>
        </p:nvCxnSpPr>
        <p:spPr>
          <a:xfrm>
            <a:off x="5578679" y="1001371"/>
            <a:ext cx="764796" cy="283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2EF7B53-4D46-419F-B9EE-5D99DF2E0432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1485002" y="3828748"/>
            <a:ext cx="4401273" cy="46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82B6840-E8EF-4B41-95EB-C4632CC8C524}"/>
              </a:ext>
            </a:extLst>
          </p:cNvPr>
          <p:cNvCxnSpPr>
            <a:cxnSpLocks/>
            <a:stCxn id="9" idx="6"/>
            <a:endCxn id="5" idx="3"/>
          </p:cNvCxnSpPr>
          <p:nvPr/>
        </p:nvCxnSpPr>
        <p:spPr>
          <a:xfrm flipV="1">
            <a:off x="4496499" y="4615372"/>
            <a:ext cx="1523687" cy="162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1A54BB4-344F-4C68-8AAC-074C9CE73AEA}"/>
              </a:ext>
            </a:extLst>
          </p:cNvPr>
          <p:cNvCxnSpPr>
            <a:cxnSpLocks/>
            <a:stCxn id="8" idx="7"/>
            <a:endCxn id="5" idx="1"/>
          </p:cNvCxnSpPr>
          <p:nvPr/>
        </p:nvCxnSpPr>
        <p:spPr>
          <a:xfrm>
            <a:off x="3688944" y="1637638"/>
            <a:ext cx="2331242" cy="233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curvo 41">
            <a:extLst>
              <a:ext uri="{FF2B5EF4-FFF2-40B4-BE49-F238E27FC236}">
                <a16:creationId xmlns:a16="http://schemas.microsoft.com/office/drawing/2014/main" id="{B44C3658-4A8B-4B89-9FB3-ECF7A5492715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5400000" flipH="1" flipV="1">
            <a:off x="1262818" y="1725912"/>
            <a:ext cx="1410621" cy="18806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A2CEEFF-3389-4175-9E23-E9EEE977037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695430" y="1458571"/>
            <a:ext cx="9083" cy="20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1B643663-A129-493E-9D56-C26CCAD6269D}"/>
              </a:ext>
            </a:extLst>
          </p:cNvPr>
          <p:cNvSpPr/>
          <p:nvPr/>
        </p:nvSpPr>
        <p:spPr>
          <a:xfrm>
            <a:off x="149230" y="2081905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0/5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656129E8-1761-4C74-9E09-54C278091165}"/>
              </a:ext>
            </a:extLst>
          </p:cNvPr>
          <p:cNvSpPr/>
          <p:nvPr/>
        </p:nvSpPr>
        <p:spPr>
          <a:xfrm>
            <a:off x="7528654" y="718601"/>
            <a:ext cx="403137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0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N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5, 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3</a:t>
            </a:r>
          </a:p>
          <a:p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0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N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4, 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3  </a:t>
            </a:r>
            <a:endParaRPr lang="it-IT" sz="4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0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N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5, 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2  </a:t>
            </a:r>
            <a:endParaRPr lang="it-IT" sz="4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0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N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2, 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1</a:t>
            </a:r>
            <a:endParaRPr lang="it-IT" sz="5400" baseline="-2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5A0998BE-7512-4C4E-845E-B879D1154B8E}"/>
              </a:ext>
            </a:extLst>
          </p:cNvPr>
          <p:cNvSpPr/>
          <p:nvPr/>
        </p:nvSpPr>
        <p:spPr>
          <a:xfrm>
            <a:off x="2227160" y="485250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0/4</a:t>
            </a:r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2DD63849-A045-432C-8B94-0FD15CF43959}"/>
              </a:ext>
            </a:extLst>
          </p:cNvPr>
          <p:cNvSpPr/>
          <p:nvPr/>
        </p:nvSpPr>
        <p:spPr>
          <a:xfrm>
            <a:off x="2021050" y="3523717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0/3</a:t>
            </a:r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B67D411B-8708-4735-AD1D-A10DA63A43CD}"/>
              </a:ext>
            </a:extLst>
          </p:cNvPr>
          <p:cNvSpPr/>
          <p:nvPr/>
        </p:nvSpPr>
        <p:spPr>
          <a:xfrm>
            <a:off x="5912228" y="1884929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0/3</a:t>
            </a:r>
          </a:p>
        </p:txBody>
      </p:sp>
      <p:sp>
        <p:nvSpPr>
          <p:cNvPr id="124" name="Rettangolo 123">
            <a:extLst>
              <a:ext uri="{FF2B5EF4-FFF2-40B4-BE49-F238E27FC236}">
                <a16:creationId xmlns:a16="http://schemas.microsoft.com/office/drawing/2014/main" id="{96170336-AB9C-43FE-A65D-E15947A1EBAF}"/>
              </a:ext>
            </a:extLst>
          </p:cNvPr>
          <p:cNvSpPr/>
          <p:nvPr/>
        </p:nvSpPr>
        <p:spPr>
          <a:xfrm>
            <a:off x="4828621" y="2564750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0/1</a:t>
            </a: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691FA241-E86D-4B52-A4BA-A12B76E3A861}"/>
              </a:ext>
            </a:extLst>
          </p:cNvPr>
          <p:cNvSpPr/>
          <p:nvPr/>
        </p:nvSpPr>
        <p:spPr>
          <a:xfrm>
            <a:off x="5258342" y="5302594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0/2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D8B5CD02-B412-443C-9525-80DE007E87A5}"/>
              </a:ext>
            </a:extLst>
          </p:cNvPr>
          <p:cNvSpPr/>
          <p:nvPr/>
        </p:nvSpPr>
        <p:spPr>
          <a:xfrm>
            <a:off x="1217182" y="1994967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8035FC4-33DF-42B7-803C-F3D244779C11}"/>
              </a:ext>
            </a:extLst>
          </p:cNvPr>
          <p:cNvSpPr/>
          <p:nvPr/>
        </p:nvSpPr>
        <p:spPr>
          <a:xfrm>
            <a:off x="1277924" y="5719180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0/2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DE87AE4B-67A7-4FDB-9FCB-0D05574026B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042366" y="2284216"/>
            <a:ext cx="673644" cy="36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654BD40-6EC1-4248-B05D-94F3B0E49030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3688944" y="2284216"/>
            <a:ext cx="350355" cy="350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6FA56567-0602-4C50-BF15-BEA6D2486BDD}"/>
              </a:ext>
            </a:extLst>
          </p:cNvPr>
          <p:cNvSpPr/>
          <p:nvPr/>
        </p:nvSpPr>
        <p:spPr>
          <a:xfrm>
            <a:off x="2935521" y="4787665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0/1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3410096E-EDE6-4F55-AFEA-4AEA7DD032E9}"/>
              </a:ext>
            </a:extLst>
          </p:cNvPr>
          <p:cNvSpPr/>
          <p:nvPr/>
        </p:nvSpPr>
        <p:spPr>
          <a:xfrm>
            <a:off x="3746441" y="3082918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0/2</a:t>
            </a:r>
          </a:p>
        </p:txBody>
      </p:sp>
    </p:spTree>
    <p:extLst>
      <p:ext uri="{BB962C8B-B14F-4D97-AF65-F5344CB8AC3E}">
        <p14:creationId xmlns:p14="http://schemas.microsoft.com/office/powerpoint/2010/main" val="174596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4D6EF6B-4F4A-4397-941C-06219394290F}"/>
              </a:ext>
            </a:extLst>
          </p:cNvPr>
          <p:cNvSpPr/>
          <p:nvPr/>
        </p:nvSpPr>
        <p:spPr>
          <a:xfrm>
            <a:off x="26250" y="4388194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1967DEC-4A45-4F02-8D1B-25B4AAB039CE}"/>
              </a:ext>
            </a:extLst>
          </p:cNvPr>
          <p:cNvSpPr/>
          <p:nvPr/>
        </p:nvSpPr>
        <p:spPr>
          <a:xfrm>
            <a:off x="10623738" y="4388194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6DD61D4-C468-4E75-B8C3-24963CD503F5}"/>
              </a:ext>
            </a:extLst>
          </p:cNvPr>
          <p:cNvSpPr/>
          <p:nvPr/>
        </p:nvSpPr>
        <p:spPr>
          <a:xfrm>
            <a:off x="7032400" y="5302594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B1DC6F1-EC57-4BA3-BAB9-7A73AF0CE5F3}"/>
              </a:ext>
            </a:extLst>
          </p:cNvPr>
          <p:cNvSpPr/>
          <p:nvPr/>
        </p:nvSpPr>
        <p:spPr>
          <a:xfrm>
            <a:off x="3197224" y="5341124"/>
            <a:ext cx="662777" cy="662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it-IT" sz="105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47C6FF4-5F8E-4BB3-B617-AA5F17BE76C0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860001" y="5672513"/>
            <a:ext cx="3172399" cy="8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A2CEEFF-3389-4175-9E23-E9EEE9770376}"/>
              </a:ext>
            </a:extLst>
          </p:cNvPr>
          <p:cNvCxnSpPr>
            <a:cxnSpLocks/>
            <a:stCxn id="4" idx="4"/>
            <a:endCxn id="7" idx="2"/>
          </p:cNvCxnSpPr>
          <p:nvPr/>
        </p:nvCxnSpPr>
        <p:spPr>
          <a:xfrm>
            <a:off x="483450" y="5302594"/>
            <a:ext cx="2713774" cy="36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E884218-2B43-4695-B24F-26EF5C5A4A53}"/>
              </a:ext>
            </a:extLst>
          </p:cNvPr>
          <p:cNvCxnSpPr>
            <a:cxnSpLocks/>
            <a:stCxn id="6" idx="6"/>
            <a:endCxn id="5" idx="3"/>
          </p:cNvCxnSpPr>
          <p:nvPr/>
        </p:nvCxnSpPr>
        <p:spPr>
          <a:xfrm flipV="1">
            <a:off x="7946800" y="5168683"/>
            <a:ext cx="2810849" cy="59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6F0A0B95-C4B5-4281-B140-6D28F88C3957}"/>
              </a:ext>
            </a:extLst>
          </p:cNvPr>
          <p:cNvCxnSpPr>
            <a:cxnSpLocks/>
            <a:stCxn id="6" idx="1"/>
            <a:endCxn id="127" idx="5"/>
          </p:cNvCxnSpPr>
          <p:nvPr/>
        </p:nvCxnSpPr>
        <p:spPr>
          <a:xfrm flipH="1" flipV="1">
            <a:off x="6210109" y="5079721"/>
            <a:ext cx="956202" cy="35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1C971638-4413-484B-A126-4E20D788BB3F}"/>
              </a:ext>
            </a:extLst>
          </p:cNvPr>
          <p:cNvSpPr/>
          <p:nvPr/>
        </p:nvSpPr>
        <p:spPr>
          <a:xfrm>
            <a:off x="5530634" y="24383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BD31938C-E45B-421B-A8F8-CDF21F35C8A6}"/>
              </a:ext>
            </a:extLst>
          </p:cNvPr>
          <p:cNvCxnSpPr>
            <a:cxnSpLocks/>
            <a:stCxn id="131" idx="6"/>
            <a:endCxn id="88" idx="2"/>
          </p:cNvCxnSpPr>
          <p:nvPr/>
        </p:nvCxnSpPr>
        <p:spPr>
          <a:xfrm flipV="1">
            <a:off x="2927558" y="701033"/>
            <a:ext cx="2603076" cy="23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B714F6C6-9DD4-48FB-B985-5D6777E94485}"/>
              </a:ext>
            </a:extLst>
          </p:cNvPr>
          <p:cNvCxnSpPr>
            <a:cxnSpLocks/>
            <a:stCxn id="4" idx="7"/>
            <a:endCxn id="131" idx="2"/>
          </p:cNvCxnSpPr>
          <p:nvPr/>
        </p:nvCxnSpPr>
        <p:spPr>
          <a:xfrm flipV="1">
            <a:off x="806739" y="936754"/>
            <a:ext cx="1458042" cy="358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ACB4B42E-540F-4F33-B981-40A3101A36B9}"/>
              </a:ext>
            </a:extLst>
          </p:cNvPr>
          <p:cNvCxnSpPr>
            <a:cxnSpLocks/>
            <a:stCxn id="88" idx="6"/>
            <a:endCxn id="5" idx="1"/>
          </p:cNvCxnSpPr>
          <p:nvPr/>
        </p:nvCxnSpPr>
        <p:spPr>
          <a:xfrm>
            <a:off x="6445034" y="701033"/>
            <a:ext cx="4312615" cy="382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14F78C7-D3FC-4129-B030-AAE76E9841A4}"/>
              </a:ext>
            </a:extLst>
          </p:cNvPr>
          <p:cNvCxnSpPr>
            <a:cxnSpLocks/>
            <a:stCxn id="88" idx="3"/>
            <a:endCxn id="133" idx="0"/>
          </p:cNvCxnSpPr>
          <p:nvPr/>
        </p:nvCxnSpPr>
        <p:spPr>
          <a:xfrm flipH="1">
            <a:off x="5530634" y="1024322"/>
            <a:ext cx="133911" cy="55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A815A1F0-7CE8-4A59-A9FC-8718DF84AE4C}"/>
              </a:ext>
            </a:extLst>
          </p:cNvPr>
          <p:cNvSpPr/>
          <p:nvPr/>
        </p:nvSpPr>
        <p:spPr>
          <a:xfrm>
            <a:off x="5644393" y="4514005"/>
            <a:ext cx="662777" cy="662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it-IT" sz="105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82927730-6352-48C2-BF63-C869121FAE37}"/>
              </a:ext>
            </a:extLst>
          </p:cNvPr>
          <p:cNvSpPr/>
          <p:nvPr/>
        </p:nvSpPr>
        <p:spPr>
          <a:xfrm>
            <a:off x="2264781" y="605365"/>
            <a:ext cx="662777" cy="662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it-IT" sz="105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2F492822-F8FD-4AF7-8EB0-500CB4E5CBDA}"/>
              </a:ext>
            </a:extLst>
          </p:cNvPr>
          <p:cNvSpPr/>
          <p:nvPr/>
        </p:nvSpPr>
        <p:spPr>
          <a:xfrm>
            <a:off x="5199245" y="1576976"/>
            <a:ext cx="662777" cy="662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it-IT" sz="105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D5164C21-C2CF-436B-B292-EF0129A7F20A}"/>
              </a:ext>
            </a:extLst>
          </p:cNvPr>
          <p:cNvSpPr/>
          <p:nvPr/>
        </p:nvSpPr>
        <p:spPr>
          <a:xfrm>
            <a:off x="2162383" y="296390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4C9818E0-0771-4071-941A-3D2940FB88EF}"/>
              </a:ext>
            </a:extLst>
          </p:cNvPr>
          <p:cNvCxnSpPr>
            <a:cxnSpLocks/>
            <a:stCxn id="151" idx="6"/>
            <a:endCxn id="148" idx="7"/>
          </p:cNvCxnSpPr>
          <p:nvPr/>
        </p:nvCxnSpPr>
        <p:spPr>
          <a:xfrm flipH="1">
            <a:off x="2942872" y="2956020"/>
            <a:ext cx="2082211" cy="14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52E2E53B-1CF8-4944-B714-683DE2F1CCC5}"/>
              </a:ext>
            </a:extLst>
          </p:cNvPr>
          <p:cNvCxnSpPr>
            <a:cxnSpLocks/>
            <a:stCxn id="148" idx="0"/>
            <a:endCxn id="152" idx="3"/>
          </p:cNvCxnSpPr>
          <p:nvPr/>
        </p:nvCxnSpPr>
        <p:spPr>
          <a:xfrm flipV="1">
            <a:off x="2619583" y="2523995"/>
            <a:ext cx="411102" cy="43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Ovale 150">
            <a:extLst>
              <a:ext uri="{FF2B5EF4-FFF2-40B4-BE49-F238E27FC236}">
                <a16:creationId xmlns:a16="http://schemas.microsoft.com/office/drawing/2014/main" id="{A32C6C7E-7062-4CA9-8B74-F4C11682B213}"/>
              </a:ext>
            </a:extLst>
          </p:cNvPr>
          <p:cNvSpPr/>
          <p:nvPr/>
        </p:nvSpPr>
        <p:spPr>
          <a:xfrm>
            <a:off x="4362306" y="2624631"/>
            <a:ext cx="662777" cy="662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lang="it-IT" sz="105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</p:txBody>
      </p:sp>
      <p:sp>
        <p:nvSpPr>
          <p:cNvPr id="152" name="Ovale 151">
            <a:extLst>
              <a:ext uri="{FF2B5EF4-FFF2-40B4-BE49-F238E27FC236}">
                <a16:creationId xmlns:a16="http://schemas.microsoft.com/office/drawing/2014/main" id="{226F1158-B903-426D-AE9D-6155A2DACA00}"/>
              </a:ext>
            </a:extLst>
          </p:cNvPr>
          <p:cNvSpPr/>
          <p:nvPr/>
        </p:nvSpPr>
        <p:spPr>
          <a:xfrm>
            <a:off x="2933624" y="1958279"/>
            <a:ext cx="662777" cy="662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lang="it-IT" sz="105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153" name="Ovale 152">
            <a:extLst>
              <a:ext uri="{FF2B5EF4-FFF2-40B4-BE49-F238E27FC236}">
                <a16:creationId xmlns:a16="http://schemas.microsoft.com/office/drawing/2014/main" id="{C95F07C5-FE8A-42B2-BB75-B3B5FA9D93F6}"/>
              </a:ext>
            </a:extLst>
          </p:cNvPr>
          <p:cNvSpPr/>
          <p:nvPr/>
        </p:nvSpPr>
        <p:spPr>
          <a:xfrm>
            <a:off x="10337086" y="434076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54" name="Connettore 2 153">
            <a:extLst>
              <a:ext uri="{FF2B5EF4-FFF2-40B4-BE49-F238E27FC236}">
                <a16:creationId xmlns:a16="http://schemas.microsoft.com/office/drawing/2014/main" id="{451EA0D0-BD70-484F-A24F-8A6B9243824A}"/>
              </a:ext>
            </a:extLst>
          </p:cNvPr>
          <p:cNvCxnSpPr>
            <a:cxnSpLocks/>
            <a:stCxn id="156" idx="6"/>
            <a:endCxn id="153" idx="2"/>
          </p:cNvCxnSpPr>
          <p:nvPr/>
        </p:nvCxnSpPr>
        <p:spPr>
          <a:xfrm>
            <a:off x="8742640" y="773268"/>
            <a:ext cx="1594446" cy="11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ttore 2 154">
            <a:extLst>
              <a:ext uri="{FF2B5EF4-FFF2-40B4-BE49-F238E27FC236}">
                <a16:creationId xmlns:a16="http://schemas.microsoft.com/office/drawing/2014/main" id="{FA580EC4-647E-4F5E-B54A-CC782DE513D1}"/>
              </a:ext>
            </a:extLst>
          </p:cNvPr>
          <p:cNvCxnSpPr>
            <a:cxnSpLocks/>
            <a:stCxn id="153" idx="3"/>
            <a:endCxn id="157" idx="7"/>
          </p:cNvCxnSpPr>
          <p:nvPr/>
        </p:nvCxnSpPr>
        <p:spPr>
          <a:xfrm flipH="1">
            <a:off x="9923729" y="1214565"/>
            <a:ext cx="547268" cy="61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Ovale 155">
            <a:extLst>
              <a:ext uri="{FF2B5EF4-FFF2-40B4-BE49-F238E27FC236}">
                <a16:creationId xmlns:a16="http://schemas.microsoft.com/office/drawing/2014/main" id="{9606D1B2-3BCD-4B23-B2B3-4A4A4E3CF4CE}"/>
              </a:ext>
            </a:extLst>
          </p:cNvPr>
          <p:cNvSpPr/>
          <p:nvPr/>
        </p:nvSpPr>
        <p:spPr>
          <a:xfrm>
            <a:off x="8079863" y="441879"/>
            <a:ext cx="662777" cy="662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algn="ctr"/>
            <a:r>
              <a:rPr lang="it-IT" sz="105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</p:txBody>
      </p:sp>
      <p:sp>
        <p:nvSpPr>
          <p:cNvPr id="157" name="Ovale 156">
            <a:extLst>
              <a:ext uri="{FF2B5EF4-FFF2-40B4-BE49-F238E27FC236}">
                <a16:creationId xmlns:a16="http://schemas.microsoft.com/office/drawing/2014/main" id="{E92CCF83-45E8-4AB8-A4CE-FB6E7C03183F}"/>
              </a:ext>
            </a:extLst>
          </p:cNvPr>
          <p:cNvSpPr/>
          <p:nvPr/>
        </p:nvSpPr>
        <p:spPr>
          <a:xfrm>
            <a:off x="9358013" y="1730786"/>
            <a:ext cx="662777" cy="662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algn="ctr"/>
            <a:r>
              <a:rPr lang="it-IT" sz="105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cxnSp>
        <p:nvCxnSpPr>
          <p:cNvPr id="172" name="Connettore 2 171">
            <a:extLst>
              <a:ext uri="{FF2B5EF4-FFF2-40B4-BE49-F238E27FC236}">
                <a16:creationId xmlns:a16="http://schemas.microsoft.com/office/drawing/2014/main" id="{95597E08-4E23-4D38-A5D0-5292545A1C9C}"/>
              </a:ext>
            </a:extLst>
          </p:cNvPr>
          <p:cNvCxnSpPr>
            <a:cxnSpLocks/>
            <a:stCxn id="148" idx="5"/>
            <a:endCxn id="5" idx="2"/>
          </p:cNvCxnSpPr>
          <p:nvPr/>
        </p:nvCxnSpPr>
        <p:spPr>
          <a:xfrm>
            <a:off x="2942872" y="3744390"/>
            <a:ext cx="7680866" cy="110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ttore 2 178">
            <a:extLst>
              <a:ext uri="{FF2B5EF4-FFF2-40B4-BE49-F238E27FC236}">
                <a16:creationId xmlns:a16="http://schemas.microsoft.com/office/drawing/2014/main" id="{EB572890-363D-4F30-BAF1-F93C8DE6A51D}"/>
              </a:ext>
            </a:extLst>
          </p:cNvPr>
          <p:cNvCxnSpPr>
            <a:cxnSpLocks/>
            <a:stCxn id="153" idx="6"/>
            <a:endCxn id="5" idx="0"/>
          </p:cNvCxnSpPr>
          <p:nvPr/>
        </p:nvCxnSpPr>
        <p:spPr>
          <a:xfrm flipH="1">
            <a:off x="11080938" y="891276"/>
            <a:ext cx="170548" cy="349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nettore 2 206">
            <a:extLst>
              <a:ext uri="{FF2B5EF4-FFF2-40B4-BE49-F238E27FC236}">
                <a16:creationId xmlns:a16="http://schemas.microsoft.com/office/drawing/2014/main" id="{419A12B0-263B-4D45-9A71-28CCBDA7BC02}"/>
              </a:ext>
            </a:extLst>
          </p:cNvPr>
          <p:cNvCxnSpPr>
            <a:cxnSpLocks/>
            <a:stCxn id="133" idx="3"/>
            <a:endCxn id="151" idx="7"/>
          </p:cNvCxnSpPr>
          <p:nvPr/>
        </p:nvCxnSpPr>
        <p:spPr>
          <a:xfrm flipH="1">
            <a:off x="4928022" y="2142692"/>
            <a:ext cx="368284" cy="57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nettore 2 218">
            <a:extLst>
              <a:ext uri="{FF2B5EF4-FFF2-40B4-BE49-F238E27FC236}">
                <a16:creationId xmlns:a16="http://schemas.microsoft.com/office/drawing/2014/main" id="{71DE0D7B-3C16-4866-A5E7-9B2997A34279}"/>
              </a:ext>
            </a:extLst>
          </p:cNvPr>
          <p:cNvCxnSpPr>
            <a:cxnSpLocks/>
            <a:stCxn id="152" idx="0"/>
            <a:endCxn id="131" idx="5"/>
          </p:cNvCxnSpPr>
          <p:nvPr/>
        </p:nvCxnSpPr>
        <p:spPr>
          <a:xfrm flipH="1" flipV="1">
            <a:off x="2830497" y="1171081"/>
            <a:ext cx="434516" cy="78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nettore 2 224">
            <a:extLst>
              <a:ext uri="{FF2B5EF4-FFF2-40B4-BE49-F238E27FC236}">
                <a16:creationId xmlns:a16="http://schemas.microsoft.com/office/drawing/2014/main" id="{FB8652B8-FBC2-49A8-9EA4-C0A3AB0818F9}"/>
              </a:ext>
            </a:extLst>
          </p:cNvPr>
          <p:cNvCxnSpPr>
            <a:cxnSpLocks/>
            <a:stCxn id="127" idx="0"/>
            <a:endCxn id="156" idx="4"/>
          </p:cNvCxnSpPr>
          <p:nvPr/>
        </p:nvCxnSpPr>
        <p:spPr>
          <a:xfrm flipV="1">
            <a:off x="5975782" y="1104656"/>
            <a:ext cx="2435470" cy="340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ttore 2 227">
            <a:extLst>
              <a:ext uri="{FF2B5EF4-FFF2-40B4-BE49-F238E27FC236}">
                <a16:creationId xmlns:a16="http://schemas.microsoft.com/office/drawing/2014/main" id="{78F0C29B-FFE8-40CC-90BF-5A53723D2B61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3762940" y="2095875"/>
            <a:ext cx="5595072" cy="334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ttore 2 230">
            <a:extLst>
              <a:ext uri="{FF2B5EF4-FFF2-40B4-BE49-F238E27FC236}">
                <a16:creationId xmlns:a16="http://schemas.microsoft.com/office/drawing/2014/main" id="{28B791F1-3570-4B85-9ADA-21AA43E90996}"/>
              </a:ext>
            </a:extLst>
          </p:cNvPr>
          <p:cNvCxnSpPr>
            <a:cxnSpLocks/>
            <a:stCxn id="152" idx="4"/>
            <a:endCxn id="7" idx="0"/>
          </p:cNvCxnSpPr>
          <p:nvPr/>
        </p:nvCxnSpPr>
        <p:spPr>
          <a:xfrm>
            <a:off x="3265013" y="2621056"/>
            <a:ext cx="263600" cy="272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ttore 2 234">
            <a:extLst>
              <a:ext uri="{FF2B5EF4-FFF2-40B4-BE49-F238E27FC236}">
                <a16:creationId xmlns:a16="http://schemas.microsoft.com/office/drawing/2014/main" id="{17031CFD-4C89-427B-ACBC-1A78A27D3570}"/>
              </a:ext>
            </a:extLst>
          </p:cNvPr>
          <p:cNvCxnSpPr>
            <a:cxnSpLocks/>
            <a:stCxn id="127" idx="1"/>
            <a:endCxn id="151" idx="5"/>
          </p:cNvCxnSpPr>
          <p:nvPr/>
        </p:nvCxnSpPr>
        <p:spPr>
          <a:xfrm flipH="1" flipV="1">
            <a:off x="4928022" y="3190347"/>
            <a:ext cx="813432" cy="142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ECBB15D2-A502-4407-949F-91C3A0939742}"/>
              </a:ext>
            </a:extLst>
          </p:cNvPr>
          <p:cNvSpPr/>
          <p:nvPr/>
        </p:nvSpPr>
        <p:spPr>
          <a:xfrm>
            <a:off x="3563061" y="393357"/>
            <a:ext cx="10907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EF46D5C0-0A0A-49FE-B2D7-DF213E49A718}"/>
              </a:ext>
            </a:extLst>
          </p:cNvPr>
          <p:cNvSpPr/>
          <p:nvPr/>
        </p:nvSpPr>
        <p:spPr>
          <a:xfrm>
            <a:off x="8947820" y="378766"/>
            <a:ext cx="10907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Rettangolo 240">
            <a:extLst>
              <a:ext uri="{FF2B5EF4-FFF2-40B4-BE49-F238E27FC236}">
                <a16:creationId xmlns:a16="http://schemas.microsoft.com/office/drawing/2014/main" id="{4346A84F-3B4F-4B6E-A2EA-BC5DB409E2BF}"/>
              </a:ext>
            </a:extLst>
          </p:cNvPr>
          <p:cNvSpPr/>
          <p:nvPr/>
        </p:nvSpPr>
        <p:spPr>
          <a:xfrm>
            <a:off x="4436712" y="5752204"/>
            <a:ext cx="10907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ttangolo 241">
            <a:extLst>
              <a:ext uri="{FF2B5EF4-FFF2-40B4-BE49-F238E27FC236}">
                <a16:creationId xmlns:a16="http://schemas.microsoft.com/office/drawing/2014/main" id="{0C484268-7DE3-4C4F-98EE-8734D2FAE6D8}"/>
              </a:ext>
            </a:extLst>
          </p:cNvPr>
          <p:cNvSpPr/>
          <p:nvPr/>
        </p:nvSpPr>
        <p:spPr>
          <a:xfrm>
            <a:off x="3351572" y="2609269"/>
            <a:ext cx="10907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AF103CEF-E0EB-40B9-A6DE-25572E2245B2}"/>
              </a:ext>
            </a:extLst>
          </p:cNvPr>
          <p:cNvSpPr/>
          <p:nvPr/>
        </p:nvSpPr>
        <p:spPr>
          <a:xfrm>
            <a:off x="8861200" y="5485995"/>
            <a:ext cx="10907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F5D881B9-F6E7-4C72-B9A2-C10EA7681E4B}"/>
              </a:ext>
            </a:extLst>
          </p:cNvPr>
          <p:cNvSpPr/>
          <p:nvPr/>
        </p:nvSpPr>
        <p:spPr>
          <a:xfrm>
            <a:off x="8297008" y="4117945"/>
            <a:ext cx="10907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8B641F43-97F4-4E5B-9C0C-B776C99232A8}"/>
              </a:ext>
            </a:extLst>
          </p:cNvPr>
          <p:cNvSpPr/>
          <p:nvPr/>
        </p:nvSpPr>
        <p:spPr>
          <a:xfrm>
            <a:off x="9743791" y="3504538"/>
            <a:ext cx="10907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0" name="Rettangolo 249">
            <a:extLst>
              <a:ext uri="{FF2B5EF4-FFF2-40B4-BE49-F238E27FC236}">
                <a16:creationId xmlns:a16="http://schemas.microsoft.com/office/drawing/2014/main" id="{10EAF8FE-07A6-47C0-A6A4-848F01FCE72F}"/>
              </a:ext>
            </a:extLst>
          </p:cNvPr>
          <p:cNvSpPr/>
          <p:nvPr/>
        </p:nvSpPr>
        <p:spPr>
          <a:xfrm>
            <a:off x="10992743" y="2956019"/>
            <a:ext cx="10907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CA5B068D-C552-49EF-A9BF-0082FFDA0E5A}"/>
              </a:ext>
            </a:extLst>
          </p:cNvPr>
          <p:cNvSpPr/>
          <p:nvPr/>
        </p:nvSpPr>
        <p:spPr>
          <a:xfrm>
            <a:off x="1700616" y="2306646"/>
            <a:ext cx="13499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-S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8BB90D1F-955B-4DB6-B706-B64639BBDD13}"/>
              </a:ext>
            </a:extLst>
          </p:cNvPr>
          <p:cNvSpPr/>
          <p:nvPr/>
        </p:nvSpPr>
        <p:spPr>
          <a:xfrm>
            <a:off x="5510357" y="1222504"/>
            <a:ext cx="13499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-S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023ED21E-89D5-4233-A3A1-0827B8C45C0A}"/>
              </a:ext>
            </a:extLst>
          </p:cNvPr>
          <p:cNvSpPr/>
          <p:nvPr/>
        </p:nvSpPr>
        <p:spPr>
          <a:xfrm>
            <a:off x="6615447" y="4740028"/>
            <a:ext cx="13499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-S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AAAE269E-023A-4A65-B04E-29D9165542BF}"/>
              </a:ext>
            </a:extLst>
          </p:cNvPr>
          <p:cNvSpPr/>
          <p:nvPr/>
        </p:nvSpPr>
        <p:spPr>
          <a:xfrm>
            <a:off x="8906807" y="1188020"/>
            <a:ext cx="13499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-S</a:t>
            </a:r>
            <a:r>
              <a:rPr lang="it-IT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1100" baseline="-6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1162ED86-597D-45AE-A2E5-EB4EE2790803}"/>
              </a:ext>
            </a:extLst>
          </p:cNvPr>
          <p:cNvSpPr txBox="1"/>
          <p:nvPr/>
        </p:nvSpPr>
        <p:spPr>
          <a:xfrm>
            <a:off x="1271739" y="164492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∞</a:t>
            </a:r>
          </a:p>
        </p:txBody>
      </p:sp>
      <p:sp>
        <p:nvSpPr>
          <p:cNvPr id="256" name="CasellaDiTesto 255">
            <a:extLst>
              <a:ext uri="{FF2B5EF4-FFF2-40B4-BE49-F238E27FC236}">
                <a16:creationId xmlns:a16="http://schemas.microsoft.com/office/drawing/2014/main" id="{F1F47487-6D4E-45C4-9B29-F37B074F837D}"/>
              </a:ext>
            </a:extLst>
          </p:cNvPr>
          <p:cNvSpPr txBox="1"/>
          <p:nvPr/>
        </p:nvSpPr>
        <p:spPr>
          <a:xfrm>
            <a:off x="1700616" y="5048736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∞</a:t>
            </a:r>
          </a:p>
        </p:txBody>
      </p:sp>
      <p:sp>
        <p:nvSpPr>
          <p:cNvPr id="257" name="CasellaDiTesto 256">
            <a:extLst>
              <a:ext uri="{FF2B5EF4-FFF2-40B4-BE49-F238E27FC236}">
                <a16:creationId xmlns:a16="http://schemas.microsoft.com/office/drawing/2014/main" id="{AE27CDA1-D62B-41B2-9833-C789F03B78C9}"/>
              </a:ext>
            </a:extLst>
          </p:cNvPr>
          <p:cNvSpPr txBox="1"/>
          <p:nvPr/>
        </p:nvSpPr>
        <p:spPr>
          <a:xfrm>
            <a:off x="6655040" y="2457170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∞</a:t>
            </a:r>
          </a:p>
        </p:txBody>
      </p:sp>
      <p:sp>
        <p:nvSpPr>
          <p:cNvPr id="258" name="CasellaDiTesto 257">
            <a:extLst>
              <a:ext uri="{FF2B5EF4-FFF2-40B4-BE49-F238E27FC236}">
                <a16:creationId xmlns:a16="http://schemas.microsoft.com/office/drawing/2014/main" id="{74FF19F8-A361-4648-9A05-799404725420}"/>
              </a:ext>
            </a:extLst>
          </p:cNvPr>
          <p:cNvSpPr txBox="1"/>
          <p:nvPr/>
        </p:nvSpPr>
        <p:spPr>
          <a:xfrm>
            <a:off x="5330528" y="323085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∞</a:t>
            </a:r>
          </a:p>
        </p:txBody>
      </p:sp>
      <p:sp>
        <p:nvSpPr>
          <p:cNvPr id="259" name="CasellaDiTesto 258">
            <a:extLst>
              <a:ext uri="{FF2B5EF4-FFF2-40B4-BE49-F238E27FC236}">
                <a16:creationId xmlns:a16="http://schemas.microsoft.com/office/drawing/2014/main" id="{79CC61A6-6BDC-4088-A8F0-AF882023B450}"/>
              </a:ext>
            </a:extLst>
          </p:cNvPr>
          <p:cNvSpPr txBox="1"/>
          <p:nvPr/>
        </p:nvSpPr>
        <p:spPr>
          <a:xfrm>
            <a:off x="8588798" y="1870219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∞</a:t>
            </a:r>
          </a:p>
        </p:txBody>
      </p:sp>
      <p:sp>
        <p:nvSpPr>
          <p:cNvPr id="260" name="CasellaDiTesto 259">
            <a:extLst>
              <a:ext uri="{FF2B5EF4-FFF2-40B4-BE49-F238E27FC236}">
                <a16:creationId xmlns:a16="http://schemas.microsoft.com/office/drawing/2014/main" id="{53D7D547-F8BC-4C8C-9313-2FE1B97EBEC2}"/>
              </a:ext>
            </a:extLst>
          </p:cNvPr>
          <p:cNvSpPr txBox="1"/>
          <p:nvPr/>
        </p:nvSpPr>
        <p:spPr>
          <a:xfrm>
            <a:off x="4572189" y="1922692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∞</a:t>
            </a:r>
          </a:p>
        </p:txBody>
      </p:sp>
      <p:sp>
        <p:nvSpPr>
          <p:cNvPr id="261" name="CasellaDiTesto 260">
            <a:extLst>
              <a:ext uri="{FF2B5EF4-FFF2-40B4-BE49-F238E27FC236}">
                <a16:creationId xmlns:a16="http://schemas.microsoft.com/office/drawing/2014/main" id="{113181E5-9AB7-40DA-9A21-534B2E19ECEF}"/>
              </a:ext>
            </a:extLst>
          </p:cNvPr>
          <p:cNvSpPr txBox="1"/>
          <p:nvPr/>
        </p:nvSpPr>
        <p:spPr>
          <a:xfrm>
            <a:off x="3476042" y="4272406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∞</a:t>
            </a:r>
          </a:p>
        </p:txBody>
      </p: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1E9864A6-1455-48D9-BC72-7DA165417819}"/>
              </a:ext>
            </a:extLst>
          </p:cNvPr>
          <p:cNvSpPr txBox="1"/>
          <p:nvPr/>
        </p:nvSpPr>
        <p:spPr>
          <a:xfrm>
            <a:off x="3089293" y="118194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972316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118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Puglisi</dc:creator>
  <cp:lastModifiedBy>Edoardo Puglisi</cp:lastModifiedBy>
  <cp:revision>14</cp:revision>
  <dcterms:created xsi:type="dcterms:W3CDTF">2019-11-23T09:50:12Z</dcterms:created>
  <dcterms:modified xsi:type="dcterms:W3CDTF">2019-11-30T16:07:28Z</dcterms:modified>
</cp:coreProperties>
</file>