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963F5-66E8-4509-9231-B13827BE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779069-FB58-4E3E-95AB-D4B1BCA19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16194-298F-4590-977A-295838EF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94B110-E168-42D0-A285-26AB7BD7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A3836-3458-4969-8993-0BF1339D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7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3789A-4341-4657-99D4-1F761992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E2E5A8-8DB7-4591-BFF3-DF1A0FDB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33065-D2BA-44F4-92E5-D310B2E8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F05CA0-DA5F-4011-87E5-006CAF11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1DB77-FDB3-4AC8-BE66-7BE6BBAD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1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1BD447-7D6C-4E8F-8658-834B9F2D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0BE902-DCFF-4AB7-871A-811B97A0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85D3E-8893-4C0F-8FD4-AC37E2B3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8A039-1F6D-4BD3-B77D-1BAECC45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886642-37DC-4CEB-A136-2C3A2D3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81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57BCE-920B-4A17-8439-872B1E16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FF358-EB1A-43C5-9BA0-AD3767F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1D0E7-62D8-46C0-825C-80BFC60C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770396-7535-4481-AC04-E35F99F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E148C-F289-4DAD-A0C3-04A9934E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D0666-9994-45B4-99CD-ED7871D1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2D7F8B-7C82-4B39-A0D5-9890EFEC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84AEA0-C05B-4704-98D1-6318F680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32DCFD-9522-424D-85FD-C2A8E25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34041-BEE8-41FC-BE47-F7882A75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5C48-B6EB-4B5F-90FF-E64B167E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4A73D2-47F8-4CE7-8EFC-66DB411F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6C474-D854-4FDC-B4E6-69F05AE5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0178A-604C-48D7-B198-4B4E639A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17017B-19C6-41F0-A263-DF2E409D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7E60A-27A0-4EF0-A9C9-7B38AAC7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6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78235-210F-4F37-AAD0-A760CE4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19CF9-D0E9-4D7F-BD41-C0395954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0487AB-E28F-485A-82D8-D08551FD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41F70B-C577-4B63-BA91-738890CF3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1516BE-734C-400E-9C7B-E8D30B1FE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930AD2-918B-4B3A-BF49-762DC700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ACB0E1-221D-4150-B65C-B1D4849E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37B27B-15BE-4EB1-8D60-363374D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8A398-4CC8-4AFC-A098-B4CE011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FEA511-CC16-47AD-BBA6-25712746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AEF534-C3E8-4D30-85CC-B4DA018D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29B770-DA16-4E9F-A342-6440CDD5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3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893B3E-0E41-4BCB-8CC1-8FD27FE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6139A5-3BB0-4CE2-8CE8-FB14691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8F876D-929C-4F96-A3E9-F35F6250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1D864-027F-49B4-948C-3FEF7CDE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774AE-7427-4A0C-8842-97D00A5F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7DBA-5741-4A8C-BCBC-C0DB81D3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376ACF-C672-406C-9DE8-4C39843B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839DF0-E045-41E5-A7E6-DDD244F0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C01BF3-2780-4A1F-85F1-6E91A1F6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2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C78D-3D2C-4910-8FA0-7C7788C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BF84D0-312C-4B6B-86F8-F0953B75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D13187-AB4A-46EC-8C79-E501A301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BC6B3-49EA-411F-920E-9B38E6C2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457164-19AE-4BB6-86BE-156B299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E93BC2-0678-4C69-80B4-EFA5E96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9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B40411-B5E0-4269-8608-A475B5C0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29014-9436-4413-8687-F37236B9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B431BB-9650-48A0-9A91-1772AB5B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BFEA-4FF3-4671-B5C8-C723815C4CB3}" type="datetimeFigureOut">
              <a:rPr lang="it-IT" smtClean="0"/>
              <a:t>23/11/2019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351A52-A5D9-47DE-87E5-3F648E920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E5950B-226B-45B8-9DDD-0E77EE0A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7D89-3D4B-4A36-92AF-273C3842DF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5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4D6EF6B-4F4A-4397-941C-06219394290F}"/>
              </a:ext>
            </a:extLst>
          </p:cNvPr>
          <p:cNvSpPr/>
          <p:nvPr/>
        </p:nvSpPr>
        <p:spPr>
          <a:xfrm>
            <a:off x="238230" y="54417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1967DEC-4A45-4F02-8D1B-25B4AAB039CE}"/>
              </a:ext>
            </a:extLst>
          </p:cNvPr>
          <p:cNvSpPr/>
          <p:nvPr/>
        </p:nvSpPr>
        <p:spPr>
          <a:xfrm>
            <a:off x="5886275" y="383488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DD61D4-C468-4E75-B8C3-24963CD503F5}"/>
              </a:ext>
            </a:extLst>
          </p:cNvPr>
          <p:cNvSpPr/>
          <p:nvPr/>
        </p:nvSpPr>
        <p:spPr>
          <a:xfrm>
            <a:off x="570602" y="337154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B1DC6F1-EC57-4BA3-BAB9-7A73AF0CE5F3}"/>
              </a:ext>
            </a:extLst>
          </p:cNvPr>
          <p:cNvSpPr/>
          <p:nvPr/>
        </p:nvSpPr>
        <p:spPr>
          <a:xfrm>
            <a:off x="4664279" y="54417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29761EC-D964-4AF8-AA04-B6188ACCA8D5}"/>
              </a:ext>
            </a:extLst>
          </p:cNvPr>
          <p:cNvSpPr/>
          <p:nvPr/>
        </p:nvSpPr>
        <p:spPr>
          <a:xfrm>
            <a:off x="2908455" y="1503727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420271-1363-4FB6-8129-23168B4E75FF}"/>
              </a:ext>
            </a:extLst>
          </p:cNvPr>
          <p:cNvSpPr/>
          <p:nvPr/>
        </p:nvSpPr>
        <p:spPr>
          <a:xfrm>
            <a:off x="3582099" y="578532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FA69563A-404B-4069-9729-9B2DA40A95C7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 rot="16200000" flipH="1">
            <a:off x="1878552" y="3624576"/>
            <a:ext cx="1633287" cy="26882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47C6FF4-5F8E-4BB3-B617-AA5F17BE76C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1152630" y="678082"/>
            <a:ext cx="3645560" cy="32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EF92521-BFF9-49E1-BF4D-6646F8AEED69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>
            <a:off x="5578679" y="1001371"/>
            <a:ext cx="764796" cy="283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2EF7B53-4D46-419F-B9EE-5D99DF2E0432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1485002" y="3828748"/>
            <a:ext cx="4401273" cy="46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82B6840-E8EF-4B41-95EB-C4632CC8C524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4362588" y="4615372"/>
            <a:ext cx="1657598" cy="130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1A54BB4-344F-4C68-8AAC-074C9CE73AEA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3822855" y="1960927"/>
            <a:ext cx="2197331" cy="200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26A01BD3-D65C-4B7C-BB9C-D4CC3A60A538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10800000">
            <a:off x="704513" y="4152038"/>
            <a:ext cx="2877586" cy="2090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B44C3658-4A8B-4B89-9FB3-ECF7A549271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1262818" y="1725912"/>
            <a:ext cx="1410621" cy="18806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A2CEEFF-3389-4175-9E23-E9EEE977037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95430" y="1458571"/>
            <a:ext cx="9083" cy="20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7D399C2C-7921-4E40-A97B-6E1575080EB2}"/>
              </a:ext>
            </a:extLst>
          </p:cNvPr>
          <p:cNvCxnSpPr>
            <a:cxnSpLocks/>
            <a:stCxn id="8" idx="5"/>
            <a:endCxn id="6" idx="7"/>
          </p:cNvCxnSpPr>
          <p:nvPr/>
        </p:nvCxnSpPr>
        <p:spPr>
          <a:xfrm rot="5400000">
            <a:off x="1909397" y="1725911"/>
            <a:ext cx="1221243" cy="2337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B643663-A129-493E-9D56-C26CCAD6269D}"/>
              </a:ext>
            </a:extLst>
          </p:cNvPr>
          <p:cNvSpPr/>
          <p:nvPr/>
        </p:nvSpPr>
        <p:spPr>
          <a:xfrm>
            <a:off x="149230" y="2081905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0/5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656129E8-1761-4C74-9E09-54C278091165}"/>
              </a:ext>
            </a:extLst>
          </p:cNvPr>
          <p:cNvSpPr/>
          <p:nvPr/>
        </p:nvSpPr>
        <p:spPr>
          <a:xfrm>
            <a:off x="7528654" y="718601"/>
            <a:ext cx="40313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5,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3</a:t>
            </a: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4,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3  </a:t>
            </a:r>
            <a:endParaRPr lang="it-IT" sz="4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5,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2  </a:t>
            </a:r>
            <a:endParaRPr lang="it-IT" sz="4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40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N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baseline="-6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  <a:endParaRPr lang="it-IT" sz="54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5A0998BE-7512-4C4E-845E-B879D1154B8E}"/>
              </a:ext>
            </a:extLst>
          </p:cNvPr>
          <p:cNvSpPr/>
          <p:nvPr/>
        </p:nvSpPr>
        <p:spPr>
          <a:xfrm>
            <a:off x="2227160" y="485250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0/4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DD63849-A045-432C-8B94-0FD15CF43959}"/>
              </a:ext>
            </a:extLst>
          </p:cNvPr>
          <p:cNvSpPr/>
          <p:nvPr/>
        </p:nvSpPr>
        <p:spPr>
          <a:xfrm>
            <a:off x="3289241" y="3711313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0/3</a:t>
            </a:r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B67D411B-8708-4735-AD1D-A10DA63A43CD}"/>
              </a:ext>
            </a:extLst>
          </p:cNvPr>
          <p:cNvSpPr/>
          <p:nvPr/>
        </p:nvSpPr>
        <p:spPr>
          <a:xfrm>
            <a:off x="5912228" y="1884929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0/3</a:t>
            </a:r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96170336-AB9C-43FE-A65D-E15947A1EBAF}"/>
              </a:ext>
            </a:extLst>
          </p:cNvPr>
          <p:cNvSpPr/>
          <p:nvPr/>
        </p:nvSpPr>
        <p:spPr>
          <a:xfrm>
            <a:off x="4828621" y="2564750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0/1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691FA241-E86D-4B52-A4BA-A12B76E3A861}"/>
              </a:ext>
            </a:extLst>
          </p:cNvPr>
          <p:cNvSpPr/>
          <p:nvPr/>
        </p:nvSpPr>
        <p:spPr>
          <a:xfrm>
            <a:off x="4978749" y="5291044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D8B5CD02-B412-443C-9525-80DE007E87A5}"/>
              </a:ext>
            </a:extLst>
          </p:cNvPr>
          <p:cNvSpPr/>
          <p:nvPr/>
        </p:nvSpPr>
        <p:spPr>
          <a:xfrm>
            <a:off x="1217182" y="1994967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6258B94A-94B2-4699-B00B-C709F2B5F130}"/>
              </a:ext>
            </a:extLst>
          </p:cNvPr>
          <p:cNvSpPr/>
          <p:nvPr/>
        </p:nvSpPr>
        <p:spPr>
          <a:xfrm>
            <a:off x="2143305" y="2994673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0/1</a:t>
            </a: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03FA017-4492-41D5-9E48-9B95E62BAD06}"/>
              </a:ext>
            </a:extLst>
          </p:cNvPr>
          <p:cNvSpPr/>
          <p:nvPr/>
        </p:nvSpPr>
        <p:spPr>
          <a:xfrm>
            <a:off x="2771213" y="4553113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0/2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D985BB8C-C928-4DA3-A861-107637FC8AA1}"/>
              </a:ext>
            </a:extLst>
          </p:cNvPr>
          <p:cNvSpPr/>
          <p:nvPr/>
        </p:nvSpPr>
        <p:spPr>
          <a:xfrm>
            <a:off x="1217182" y="5753659"/>
            <a:ext cx="585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1745966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Puglisi</dc:creator>
  <cp:lastModifiedBy>Edoardo Puglisi</cp:lastModifiedBy>
  <cp:revision>5</cp:revision>
  <dcterms:created xsi:type="dcterms:W3CDTF">2019-11-23T09:50:12Z</dcterms:created>
  <dcterms:modified xsi:type="dcterms:W3CDTF">2019-11-23T10:34:10Z</dcterms:modified>
</cp:coreProperties>
</file>