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1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4135C-36AC-441F-A5BB-BA93B84B2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284393-045A-4EAF-B4ED-1366FD4E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D05B60-0416-4E2C-B578-4ABF33E5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9331DB-EF1B-40EE-BAF3-3C7B53EC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E73EBD-6DE7-4A59-9245-52323763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5B089-914B-40C3-A3F0-6EECBBB3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78E7AE-23AA-4ADC-8CC1-A7F99F097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F1553E-B5FA-4CD8-B547-10A02468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FADAF-B497-4AC7-B7CC-56091A5E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7562DF-BE32-4B3F-9EE7-B9E40571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5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874454-19BE-4BB1-B6AC-A5BD87A7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261B39-6291-416D-ACA0-EB10FCB5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4BBBB1-8C9B-445D-99DE-BCB03066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A0EA20-A20E-4E87-8C13-743EFFB5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1BBAB2-BCF0-41F8-BAFB-20A64D82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9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5B7F9-150B-4507-8B80-8C0717DC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8D24B0-485F-4AE9-83F1-189CA4F9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A8C69F-EE26-494F-B2B0-47E70FE4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09A007-50A4-4EB0-98EB-31631DAE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E35450-BEA8-4B56-A5BD-90F250CB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8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A856A-8855-42E1-8D94-FA1CC54E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2044B3-E2B6-400F-9E1B-C934B1C6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D7F251-2CF3-4220-8855-A36E483D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1451E3-177F-42E4-A2F9-5997F448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AF882D-CEF6-4317-B266-575DC89C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3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78D45-9E6E-4E39-A72D-00731687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729D1-A19A-477A-BFF4-B88E37991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0BD931-ADD7-493C-8BFB-01323FF35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7F42E2-E90E-48AD-A70A-A9C4C0C8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A182E4-1F16-4709-B654-CD7BCF2E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93C724-ECB4-47A3-9CC7-0FCD6FEA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3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A9FC0-2D4E-4305-8428-83CA0248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A0801A-1DE6-42A2-9832-48F6CB83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8AE316-0AEB-4688-826C-BB39DACF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D4F8F4-1F45-4111-9C3D-CC725ED9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17BD6D-5C7E-491E-8459-7E6BC3EE0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646B297-839B-4B3E-91A7-96ED6525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A9C822-5BBB-4462-B20C-A2B18EE1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986BF6-C2CE-4047-9C44-4932D5DF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05206-C126-4EB5-AAD5-16A17BCB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609F77B-A3ED-4C0D-9C67-E1063749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6A163B-9854-4605-82B6-1FB2A28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8AFA7-4088-491B-8EF2-962778CB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38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961857-CAA9-4F18-BFB5-AB0B68E3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B06D36-4659-4314-9D2E-6545F98A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B254E2-836C-4416-90FE-5D19B46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0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A80DC-AEB2-4835-9BA1-8634033A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AB4B4-55CC-48B8-9A0A-4B965139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F021D0-98AC-4720-BB3E-3C7FE290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54937C-0F7D-485D-8DCA-52B42C85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EFAC53-55B1-4005-94AD-7B805F2D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626EC3-16C3-4288-AB1A-CAF9AB3D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83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D5CE5-C5AA-4458-9B73-FD9BF503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EAC5A9-1C75-4039-8D41-025302741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0EF002-F24E-453B-824A-26DB7806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AF9E3C-AA65-4497-832A-58F38966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BF91F5-0093-4E80-9697-31A6231E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410953-6090-4E45-9113-F06DC305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06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0F24C0-3E61-43F0-8BD2-2B527F84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F031D5-46F5-470D-B89E-33C10E98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031A8A-C36C-4D41-B34D-52BB4BE0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AEB6-5E65-4384-A356-A400E2CA9EF3}" type="datetimeFigureOut">
              <a:rPr lang="it-IT" smtClean="0"/>
              <a:t>27/12/2019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8EAF89-173C-4462-8918-5924E3989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3F81F9-C332-431D-8BD6-AFDC21AF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8D78-8297-4557-A726-EEA476DC7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6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D9AAC5F2-674F-4408-9B61-6DE58246BCB0}"/>
              </a:ext>
            </a:extLst>
          </p:cNvPr>
          <p:cNvSpPr/>
          <p:nvPr/>
        </p:nvSpPr>
        <p:spPr>
          <a:xfrm>
            <a:off x="517712" y="336176"/>
            <a:ext cx="867335" cy="867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FE83A12-AFD8-4EAE-BC3C-D18E7776D530}"/>
              </a:ext>
            </a:extLst>
          </p:cNvPr>
          <p:cNvSpPr/>
          <p:nvPr/>
        </p:nvSpPr>
        <p:spPr>
          <a:xfrm>
            <a:off x="2252382" y="336176"/>
            <a:ext cx="867335" cy="867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4816D27-C60B-4DB9-8BA6-EBEE05E18D23}"/>
              </a:ext>
            </a:extLst>
          </p:cNvPr>
          <p:cNvSpPr/>
          <p:nvPr/>
        </p:nvSpPr>
        <p:spPr>
          <a:xfrm>
            <a:off x="1385047" y="1463486"/>
            <a:ext cx="867335" cy="867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9D48629-D782-4429-9F2E-38337FA6F29A}"/>
              </a:ext>
            </a:extLst>
          </p:cNvPr>
          <p:cNvSpPr/>
          <p:nvPr/>
        </p:nvSpPr>
        <p:spPr>
          <a:xfrm>
            <a:off x="3119717" y="1463486"/>
            <a:ext cx="867335" cy="867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4A57534-0860-4617-84AB-9863BC901930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1258029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001D7A2-AB88-4FFA-AA45-3054068DA03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125364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59E30CF-C519-4715-95B2-DA99884DA2C7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992699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172CC684-A6ED-4E7A-86FE-304981CDFCFB}"/>
              </a:ext>
            </a:extLst>
          </p:cNvPr>
          <p:cNvSpPr/>
          <p:nvPr/>
        </p:nvSpPr>
        <p:spPr>
          <a:xfrm>
            <a:off x="3987052" y="336176"/>
            <a:ext cx="867335" cy="867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1C327C19-B943-4E00-9FEE-235CACB586CA}"/>
              </a:ext>
            </a:extLst>
          </p:cNvPr>
          <p:cNvCxnSpPr>
            <a:cxnSpLocks/>
            <a:stCxn id="57" idx="3"/>
            <a:endCxn id="8" idx="7"/>
          </p:cNvCxnSpPr>
          <p:nvPr/>
        </p:nvCxnSpPr>
        <p:spPr>
          <a:xfrm flipH="1">
            <a:off x="3860034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57892BAB-79C1-4117-8597-49CFC332910A}"/>
              </a:ext>
            </a:extLst>
          </p:cNvPr>
          <p:cNvSpPr txBox="1"/>
          <p:nvPr/>
        </p:nvSpPr>
        <p:spPr>
          <a:xfrm>
            <a:off x="984996" y="1212341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e1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841E1445-34D9-4FF6-8269-EF7D8AF56721}"/>
              </a:ext>
            </a:extLst>
          </p:cNvPr>
          <p:cNvSpPr txBox="1"/>
          <p:nvPr/>
        </p:nvSpPr>
        <p:spPr>
          <a:xfrm>
            <a:off x="1852331" y="1006746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e2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0BDB103C-0D68-47F7-8389-900AE417B16D}"/>
              </a:ext>
            </a:extLst>
          </p:cNvPr>
          <p:cNvSpPr txBox="1"/>
          <p:nvPr/>
        </p:nvSpPr>
        <p:spPr>
          <a:xfrm>
            <a:off x="2738378" y="1210854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e3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8EE9CDB1-CF67-4A8C-9B26-EE4A531FC850}"/>
              </a:ext>
            </a:extLst>
          </p:cNvPr>
          <p:cNvSpPr txBox="1"/>
          <p:nvPr/>
        </p:nvSpPr>
        <p:spPr>
          <a:xfrm>
            <a:off x="3641883" y="964167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e4</a:t>
            </a:r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DEC7B69D-9F43-40FE-BB3B-3D4236DD6655}"/>
              </a:ext>
            </a:extLst>
          </p:cNvPr>
          <p:cNvSpPr/>
          <p:nvPr/>
        </p:nvSpPr>
        <p:spPr>
          <a:xfrm>
            <a:off x="5721722" y="336176"/>
            <a:ext cx="867335" cy="8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C4ADBD48-45D0-41B5-8B3A-514A0B0E3075}"/>
              </a:ext>
            </a:extLst>
          </p:cNvPr>
          <p:cNvSpPr/>
          <p:nvPr/>
        </p:nvSpPr>
        <p:spPr>
          <a:xfrm>
            <a:off x="7456392" y="336176"/>
            <a:ext cx="867335" cy="8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FC6D6D08-823B-4042-A018-F43C2F41B913}"/>
              </a:ext>
            </a:extLst>
          </p:cNvPr>
          <p:cNvSpPr/>
          <p:nvPr/>
        </p:nvSpPr>
        <p:spPr>
          <a:xfrm>
            <a:off x="6589057" y="1463486"/>
            <a:ext cx="867335" cy="8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8649B074-8A2B-4E11-8D6F-559C2B7AE7FC}"/>
              </a:ext>
            </a:extLst>
          </p:cNvPr>
          <p:cNvSpPr/>
          <p:nvPr/>
        </p:nvSpPr>
        <p:spPr>
          <a:xfrm>
            <a:off x="8323727" y="1463486"/>
            <a:ext cx="867335" cy="8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03DB562C-53C8-4117-93EA-14CD35E18788}"/>
              </a:ext>
            </a:extLst>
          </p:cNvPr>
          <p:cNvCxnSpPr>
            <a:stCxn id="116" idx="5"/>
            <a:endCxn id="118" idx="1"/>
          </p:cNvCxnSpPr>
          <p:nvPr/>
        </p:nvCxnSpPr>
        <p:spPr>
          <a:xfrm>
            <a:off x="6462039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BAB4F364-4598-45E7-A805-102AF31485A0}"/>
              </a:ext>
            </a:extLst>
          </p:cNvPr>
          <p:cNvCxnSpPr>
            <a:cxnSpLocks/>
            <a:stCxn id="117" idx="3"/>
            <a:endCxn id="118" idx="7"/>
          </p:cNvCxnSpPr>
          <p:nvPr/>
        </p:nvCxnSpPr>
        <p:spPr>
          <a:xfrm flipH="1">
            <a:off x="7329374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FCECA9CA-FB06-4A3B-B94F-E5FEC37EDD96}"/>
              </a:ext>
            </a:extLst>
          </p:cNvPr>
          <p:cNvCxnSpPr>
            <a:cxnSpLocks/>
            <a:stCxn id="117" idx="5"/>
            <a:endCxn id="119" idx="1"/>
          </p:cNvCxnSpPr>
          <p:nvPr/>
        </p:nvCxnSpPr>
        <p:spPr>
          <a:xfrm>
            <a:off x="8196709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671990BD-A8B5-486C-8C9F-354AA043257B}"/>
              </a:ext>
            </a:extLst>
          </p:cNvPr>
          <p:cNvSpPr/>
          <p:nvPr/>
        </p:nvSpPr>
        <p:spPr>
          <a:xfrm>
            <a:off x="9191062" y="336176"/>
            <a:ext cx="867335" cy="867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D2F5817-D3F4-4638-B127-4A18FD8F5A71}"/>
              </a:ext>
            </a:extLst>
          </p:cNvPr>
          <p:cNvCxnSpPr>
            <a:cxnSpLocks/>
            <a:stCxn id="123" idx="3"/>
            <a:endCxn id="119" idx="7"/>
          </p:cNvCxnSpPr>
          <p:nvPr/>
        </p:nvCxnSpPr>
        <p:spPr>
          <a:xfrm flipH="1">
            <a:off x="9064044" y="1076493"/>
            <a:ext cx="254036" cy="514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F6B0AB95-AF59-4320-9A9D-AD69A5262C70}"/>
              </a:ext>
            </a:extLst>
          </p:cNvPr>
          <p:cNvSpPr txBox="1"/>
          <p:nvPr/>
        </p:nvSpPr>
        <p:spPr>
          <a:xfrm>
            <a:off x="6189006" y="1212341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e1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156604B8-36AB-4082-AAB0-003381D105F5}"/>
              </a:ext>
            </a:extLst>
          </p:cNvPr>
          <p:cNvSpPr txBox="1"/>
          <p:nvPr/>
        </p:nvSpPr>
        <p:spPr>
          <a:xfrm>
            <a:off x="7056341" y="1006746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e2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8FD41717-6231-4DFD-8811-0A240355193C}"/>
              </a:ext>
            </a:extLst>
          </p:cNvPr>
          <p:cNvSpPr txBox="1"/>
          <p:nvPr/>
        </p:nvSpPr>
        <p:spPr>
          <a:xfrm>
            <a:off x="7942388" y="1210854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e3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ECBEF87-B395-4259-8616-AFFF7DC310E2}"/>
              </a:ext>
            </a:extLst>
          </p:cNvPr>
          <p:cNvSpPr txBox="1"/>
          <p:nvPr/>
        </p:nvSpPr>
        <p:spPr>
          <a:xfrm>
            <a:off x="8845893" y="964167"/>
            <a:ext cx="4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e4</a:t>
            </a:r>
          </a:p>
        </p:txBody>
      </p:sp>
    </p:spTree>
    <p:extLst>
      <p:ext uri="{BB962C8B-B14F-4D97-AF65-F5344CB8AC3E}">
        <p14:creationId xmlns:p14="http://schemas.microsoft.com/office/powerpoint/2010/main" val="230468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Puglisi</dc:creator>
  <cp:lastModifiedBy>Edoardo Puglisi</cp:lastModifiedBy>
  <cp:revision>2</cp:revision>
  <dcterms:created xsi:type="dcterms:W3CDTF">2019-12-27T14:19:56Z</dcterms:created>
  <dcterms:modified xsi:type="dcterms:W3CDTF">2019-12-27T14:26:29Z</dcterms:modified>
</cp:coreProperties>
</file>