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8.svg"/><Relationship Id="rId1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step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5975" y="656590"/>
            <a:ext cx="4199543" cy="2520000"/>
          </a:xfrm>
          <a:prstGeom prst="rect">
            <a:avLst/>
          </a:prstGeom>
        </p:spPr>
      </p:pic>
      <p:pic>
        <p:nvPicPr>
          <p:cNvPr id="9" name="图片 8" descr="step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230" y="656590"/>
            <a:ext cx="4199506" cy="2520000"/>
          </a:xfrm>
          <a:prstGeom prst="rect">
            <a:avLst/>
          </a:prstGeom>
        </p:spPr>
      </p:pic>
      <p:pic>
        <p:nvPicPr>
          <p:cNvPr id="10" name="图片 9" descr="step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340" y="3645535"/>
            <a:ext cx="4200000" cy="2520000"/>
          </a:xfrm>
          <a:prstGeom prst="rect">
            <a:avLst/>
          </a:prstGeom>
        </p:spPr>
      </p:pic>
      <p:pic>
        <p:nvPicPr>
          <p:cNvPr id="11" name="图片 10" descr="step4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230" y="3645535"/>
            <a:ext cx="4200000" cy="252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15975" y="3341370"/>
            <a:ext cx="4199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(a)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015865" y="3341370"/>
            <a:ext cx="4199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(b)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15975" y="6165850"/>
            <a:ext cx="4199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(c)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015865" y="6165850"/>
            <a:ext cx="4199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(d)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9892665" y="288290"/>
            <a:ext cx="2047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lstm(short)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D:/project/WorksProject/ML/plot/lstm_long/step_1.pngstep_1"/>
          <p:cNvPicPr>
            <a:picLocks noChangeAspect="1"/>
          </p:cNvPicPr>
          <p:nvPr/>
        </p:nvPicPr>
        <p:blipFill>
          <a:blip r:embed="rId1"/>
          <a:srcRect l="6" r="6"/>
          <a:stretch>
            <a:fillRect/>
          </a:stretch>
        </p:blipFill>
        <p:spPr>
          <a:xfrm>
            <a:off x="815975" y="656590"/>
            <a:ext cx="4199543" cy="2520000"/>
          </a:xfrm>
          <a:prstGeom prst="rect">
            <a:avLst/>
          </a:prstGeom>
        </p:spPr>
      </p:pic>
      <p:pic>
        <p:nvPicPr>
          <p:cNvPr id="9" name="图片 8" descr="D:/project/WorksProject/ML/plot/lstm_long/step_7.pngstep_7"/>
          <p:cNvPicPr>
            <a:picLocks noChangeAspect="1"/>
          </p:cNvPicPr>
          <p:nvPr/>
        </p:nvPicPr>
        <p:blipFill>
          <a:blip r:embed="rId2"/>
          <a:srcRect l="6" r="6"/>
          <a:stretch>
            <a:fillRect/>
          </a:stretch>
        </p:blipFill>
        <p:spPr>
          <a:xfrm>
            <a:off x="5015230" y="656590"/>
            <a:ext cx="4199506" cy="2520000"/>
          </a:xfrm>
          <a:prstGeom prst="rect">
            <a:avLst/>
          </a:prstGeom>
        </p:spPr>
      </p:pic>
      <p:pic>
        <p:nvPicPr>
          <p:cNvPr id="10" name="图片 9" descr="D:/project/WorksProject/ML/plot/lstm_long/step_30.pngstep_30"/>
          <p:cNvPicPr>
            <a:picLocks noChangeAspect="1"/>
          </p:cNvPicPr>
          <p:nvPr/>
        </p:nvPicPr>
        <p:blipFill>
          <a:blip r:embed="rId3"/>
          <a:srcRect t="1" b="1"/>
          <a:stretch>
            <a:fillRect/>
          </a:stretch>
        </p:blipFill>
        <p:spPr>
          <a:xfrm>
            <a:off x="815340" y="3645535"/>
            <a:ext cx="4200000" cy="2520000"/>
          </a:xfrm>
          <a:prstGeom prst="rect">
            <a:avLst/>
          </a:prstGeom>
        </p:spPr>
      </p:pic>
      <p:pic>
        <p:nvPicPr>
          <p:cNvPr id="11" name="图片 10" descr="D:/project/WorksProject/ML/plot/lstm_long/step90.pngstep90"/>
          <p:cNvPicPr>
            <a:picLocks noChangeAspect="1"/>
          </p:cNvPicPr>
          <p:nvPr/>
        </p:nvPicPr>
        <p:blipFill>
          <a:blip r:embed="rId4"/>
          <a:srcRect t="1" b="1"/>
          <a:stretch>
            <a:fillRect/>
          </a:stretch>
        </p:blipFill>
        <p:spPr>
          <a:xfrm>
            <a:off x="5015230" y="3645535"/>
            <a:ext cx="4200000" cy="252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15975" y="3341370"/>
            <a:ext cx="4199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(a)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015865" y="3341370"/>
            <a:ext cx="4199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(b)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15975" y="6165850"/>
            <a:ext cx="4199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(c)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015865" y="6165850"/>
            <a:ext cx="4199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(d)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9892665" y="288290"/>
            <a:ext cx="2047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lstm(long)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D:/project/WorksProject/ML/plot/transformer_short/step_1.pngstep_1"/>
          <p:cNvPicPr>
            <a:picLocks noChangeAspect="1"/>
          </p:cNvPicPr>
          <p:nvPr/>
        </p:nvPicPr>
        <p:blipFill>
          <a:blip r:embed="rId1"/>
          <a:srcRect l="6" r="6"/>
          <a:stretch>
            <a:fillRect/>
          </a:stretch>
        </p:blipFill>
        <p:spPr>
          <a:xfrm>
            <a:off x="815975" y="656590"/>
            <a:ext cx="4199543" cy="2520000"/>
          </a:xfrm>
          <a:prstGeom prst="rect">
            <a:avLst/>
          </a:prstGeom>
        </p:spPr>
      </p:pic>
      <p:pic>
        <p:nvPicPr>
          <p:cNvPr id="9" name="图片 8" descr="D:/project/WorksProject/ML/plot/transformer_short/step_7.pngstep_7"/>
          <p:cNvPicPr>
            <a:picLocks noChangeAspect="1"/>
          </p:cNvPicPr>
          <p:nvPr/>
        </p:nvPicPr>
        <p:blipFill>
          <a:blip r:embed="rId2"/>
          <a:srcRect l="6" r="6"/>
          <a:stretch>
            <a:fillRect/>
          </a:stretch>
        </p:blipFill>
        <p:spPr>
          <a:xfrm>
            <a:off x="5015230" y="656590"/>
            <a:ext cx="4199506" cy="2520000"/>
          </a:xfrm>
          <a:prstGeom prst="rect">
            <a:avLst/>
          </a:prstGeom>
        </p:spPr>
      </p:pic>
      <p:pic>
        <p:nvPicPr>
          <p:cNvPr id="10" name="图片 9" descr="D:/project/WorksProject/ML/plot/transformer_short/step30.pngstep30"/>
          <p:cNvPicPr>
            <a:picLocks noChangeAspect="1"/>
          </p:cNvPicPr>
          <p:nvPr/>
        </p:nvPicPr>
        <p:blipFill>
          <a:blip r:embed="rId3"/>
          <a:srcRect t="1" b="1"/>
          <a:stretch>
            <a:fillRect/>
          </a:stretch>
        </p:blipFill>
        <p:spPr>
          <a:xfrm>
            <a:off x="815340" y="3645535"/>
            <a:ext cx="4200000" cy="2520000"/>
          </a:xfrm>
          <a:prstGeom prst="rect">
            <a:avLst/>
          </a:prstGeom>
        </p:spPr>
      </p:pic>
      <p:pic>
        <p:nvPicPr>
          <p:cNvPr id="11" name="图片 10" descr="D:/project/WorksProject/ML/plot/transformer_short/step45.pngstep45"/>
          <p:cNvPicPr>
            <a:picLocks noChangeAspect="1"/>
          </p:cNvPicPr>
          <p:nvPr/>
        </p:nvPicPr>
        <p:blipFill>
          <a:blip r:embed="rId4"/>
          <a:srcRect t="1" b="1"/>
          <a:stretch>
            <a:fillRect/>
          </a:stretch>
        </p:blipFill>
        <p:spPr>
          <a:xfrm>
            <a:off x="5015230" y="3645535"/>
            <a:ext cx="4200000" cy="252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15975" y="3341370"/>
            <a:ext cx="4199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(a)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015865" y="3341370"/>
            <a:ext cx="4199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(b)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15975" y="6165850"/>
            <a:ext cx="4199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(c)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015865" y="6165850"/>
            <a:ext cx="4199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(d)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9892665" y="288290"/>
            <a:ext cx="2047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transformer(short)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D:/project/WorksProject/ML/plot/transformer_long/step_1.pngstep_1"/>
          <p:cNvPicPr>
            <a:picLocks noChangeAspect="1"/>
          </p:cNvPicPr>
          <p:nvPr/>
        </p:nvPicPr>
        <p:blipFill>
          <a:blip r:embed="rId1"/>
          <a:srcRect l="6" r="6"/>
          <a:stretch>
            <a:fillRect/>
          </a:stretch>
        </p:blipFill>
        <p:spPr>
          <a:xfrm>
            <a:off x="815975" y="656590"/>
            <a:ext cx="4199543" cy="2520000"/>
          </a:xfrm>
          <a:prstGeom prst="rect">
            <a:avLst/>
          </a:prstGeom>
        </p:spPr>
      </p:pic>
      <p:pic>
        <p:nvPicPr>
          <p:cNvPr id="9" name="图片 8" descr="D:/project/WorksProject/ML/plot/transformer_long/step_7.pngstep_7"/>
          <p:cNvPicPr>
            <a:picLocks noChangeAspect="1"/>
          </p:cNvPicPr>
          <p:nvPr/>
        </p:nvPicPr>
        <p:blipFill>
          <a:blip r:embed="rId2"/>
          <a:srcRect l="6" r="6"/>
          <a:stretch>
            <a:fillRect/>
          </a:stretch>
        </p:blipFill>
        <p:spPr>
          <a:xfrm>
            <a:off x="5015230" y="656590"/>
            <a:ext cx="4199506" cy="2520000"/>
          </a:xfrm>
          <a:prstGeom prst="rect">
            <a:avLst/>
          </a:prstGeom>
        </p:spPr>
      </p:pic>
      <p:pic>
        <p:nvPicPr>
          <p:cNvPr id="10" name="图片 9" descr="D:/project/WorksProject/ML/plot/transformer_long/step30.pngstep30"/>
          <p:cNvPicPr>
            <a:picLocks noChangeAspect="1"/>
          </p:cNvPicPr>
          <p:nvPr/>
        </p:nvPicPr>
        <p:blipFill>
          <a:blip r:embed="rId3"/>
          <a:srcRect t="1" b="1"/>
          <a:stretch>
            <a:fillRect/>
          </a:stretch>
        </p:blipFill>
        <p:spPr>
          <a:xfrm>
            <a:off x="815340" y="3645535"/>
            <a:ext cx="4200000" cy="2520000"/>
          </a:xfrm>
          <a:prstGeom prst="rect">
            <a:avLst/>
          </a:prstGeom>
        </p:spPr>
      </p:pic>
      <p:pic>
        <p:nvPicPr>
          <p:cNvPr id="11" name="图片 10" descr="D:/project/WorksProject/ML/plot/transformer_long/step90.pngstep90"/>
          <p:cNvPicPr>
            <a:picLocks noChangeAspect="1"/>
          </p:cNvPicPr>
          <p:nvPr/>
        </p:nvPicPr>
        <p:blipFill>
          <a:blip r:embed="rId4"/>
          <a:srcRect t="1" b="1"/>
          <a:stretch>
            <a:fillRect/>
          </a:stretch>
        </p:blipFill>
        <p:spPr>
          <a:xfrm>
            <a:off x="5015230" y="3645535"/>
            <a:ext cx="4200000" cy="2520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15975" y="3341370"/>
            <a:ext cx="4199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(a)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5015865" y="3341370"/>
            <a:ext cx="4199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(b)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815975" y="6165850"/>
            <a:ext cx="4199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(c)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5015865" y="6165850"/>
            <a:ext cx="4199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(d)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9892665" y="288290"/>
            <a:ext cx="2047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transformer(short)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D:/project/WorksProject/ML/plot/ada_lstm_short/step1_aug.pngstep1_aug"/>
          <p:cNvPicPr>
            <a:picLocks noChangeAspect="1"/>
          </p:cNvPicPr>
          <p:nvPr/>
        </p:nvPicPr>
        <p:blipFill>
          <a:blip r:embed="rId1"/>
          <a:srcRect l="6" r="6"/>
          <a:stretch>
            <a:fillRect/>
          </a:stretch>
        </p:blipFill>
        <p:spPr>
          <a:xfrm>
            <a:off x="1993900" y="510540"/>
            <a:ext cx="3779589" cy="2268000"/>
          </a:xfrm>
          <a:prstGeom prst="rect">
            <a:avLst/>
          </a:prstGeom>
        </p:spPr>
      </p:pic>
      <p:pic>
        <p:nvPicPr>
          <p:cNvPr id="9" name="图片 8" descr="D:/project/WorksProject/ML/plot/ada_lstm_short/step1_fs.pngstep1_fs"/>
          <p:cNvPicPr>
            <a:picLocks noChangeAspect="1"/>
          </p:cNvPicPr>
          <p:nvPr/>
        </p:nvPicPr>
        <p:blipFill>
          <a:blip r:embed="rId2"/>
          <a:srcRect l="6" r="6"/>
          <a:stretch>
            <a:fillRect/>
          </a:stretch>
        </p:blipFill>
        <p:spPr>
          <a:xfrm>
            <a:off x="6191885" y="502285"/>
            <a:ext cx="3779555" cy="2268000"/>
          </a:xfrm>
          <a:prstGeom prst="rect">
            <a:avLst/>
          </a:prstGeom>
        </p:spPr>
      </p:pic>
      <p:pic>
        <p:nvPicPr>
          <p:cNvPr id="10" name="图片 9" descr="D:/project/WorksProject/ML/plot/ada_lstm_short/step1_ens.pngstep1_ens"/>
          <p:cNvPicPr>
            <a:picLocks noChangeAspect="1"/>
          </p:cNvPicPr>
          <p:nvPr/>
        </p:nvPicPr>
        <p:blipFill>
          <a:blip r:embed="rId3"/>
          <a:srcRect t="1" b="1"/>
          <a:stretch>
            <a:fillRect/>
          </a:stretch>
        </p:blipFill>
        <p:spPr>
          <a:xfrm>
            <a:off x="394970" y="3192780"/>
            <a:ext cx="3780000" cy="2268000"/>
          </a:xfrm>
          <a:prstGeom prst="rect">
            <a:avLst/>
          </a:prstGeom>
        </p:spPr>
      </p:pic>
      <p:pic>
        <p:nvPicPr>
          <p:cNvPr id="11" name="图片 10" descr="D:/project/WorksProject/ML/plot/ada_lstm_short/step1_aug_fs.pngstep1_aug_fs"/>
          <p:cNvPicPr>
            <a:picLocks noChangeAspect="1"/>
          </p:cNvPicPr>
          <p:nvPr/>
        </p:nvPicPr>
        <p:blipFill>
          <a:blip r:embed="rId4"/>
          <a:srcRect t="1" b="1"/>
          <a:stretch>
            <a:fillRect/>
          </a:stretch>
        </p:blipFill>
        <p:spPr>
          <a:xfrm>
            <a:off x="4173220" y="3192780"/>
            <a:ext cx="3780000" cy="2268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993265" y="2778760"/>
            <a:ext cx="3780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(a)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193155" y="2778760"/>
            <a:ext cx="3778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(b)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394335" y="5506720"/>
            <a:ext cx="3778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(c)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4172585" y="5506720"/>
            <a:ext cx="3778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(d)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0163810" y="66040"/>
            <a:ext cx="2047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ada_lstm(short)</a:t>
            </a:r>
            <a:endParaRPr lang="en-US" altLang="zh-CN"/>
          </a:p>
        </p:txBody>
      </p:sp>
      <p:pic>
        <p:nvPicPr>
          <p:cNvPr id="2" name="图片 1" descr="step1_aug_fs_ens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110" y="3192780"/>
            <a:ext cx="3780000" cy="226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120380" y="5506720"/>
            <a:ext cx="3778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(e)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8" name="图片 7" descr="D:/project/WorksProject/ML/plot/ada_lstm_long/step7_aug.pngstep7_aug"/>
          <p:cNvPicPr>
            <a:picLocks noChangeAspect="1"/>
          </p:cNvPicPr>
          <p:nvPr/>
        </p:nvPicPr>
        <p:blipFill>
          <a:blip r:embed="rId1"/>
          <a:srcRect l="9" r="9"/>
          <a:stretch>
            <a:fillRect/>
          </a:stretch>
        </p:blipFill>
        <p:spPr>
          <a:xfrm>
            <a:off x="1993900" y="510540"/>
            <a:ext cx="3779589" cy="2268000"/>
          </a:xfrm>
          <a:prstGeom prst="rect">
            <a:avLst/>
          </a:prstGeom>
        </p:spPr>
      </p:pic>
      <p:pic>
        <p:nvPicPr>
          <p:cNvPr id="9" name="图片 8" descr="D:/project/WorksProject/ML/plot/ada_lstm_long/step7_fs.pngstep7_fs"/>
          <p:cNvPicPr>
            <a:picLocks noChangeAspect="1"/>
          </p:cNvPicPr>
          <p:nvPr/>
        </p:nvPicPr>
        <p:blipFill>
          <a:blip r:embed="rId2"/>
          <a:srcRect l="9" r="9"/>
          <a:stretch>
            <a:fillRect/>
          </a:stretch>
        </p:blipFill>
        <p:spPr>
          <a:xfrm>
            <a:off x="6191885" y="502285"/>
            <a:ext cx="3779555" cy="2268000"/>
          </a:xfrm>
          <a:prstGeom prst="rect">
            <a:avLst/>
          </a:prstGeom>
        </p:spPr>
      </p:pic>
      <p:pic>
        <p:nvPicPr>
          <p:cNvPr id="10" name="图片 9" descr="D:/project/WorksProject/ML/plot/ada_lstm_long/step7_ens.pngstep7_ens"/>
          <p:cNvPicPr>
            <a:picLocks noChangeAspect="1"/>
          </p:cNvPicPr>
          <p:nvPr/>
        </p:nvPicPr>
        <p:blipFill>
          <a:blip r:embed="rId3"/>
          <a:srcRect t="6" b="6"/>
          <a:stretch>
            <a:fillRect/>
          </a:stretch>
        </p:blipFill>
        <p:spPr>
          <a:xfrm>
            <a:off x="394970" y="3192780"/>
            <a:ext cx="3780000" cy="2268000"/>
          </a:xfrm>
          <a:prstGeom prst="rect">
            <a:avLst/>
          </a:prstGeom>
        </p:spPr>
      </p:pic>
      <p:pic>
        <p:nvPicPr>
          <p:cNvPr id="11" name="图片 10" descr="D:/project/WorksProject/ML/plot/ada_lstm_long/step7_aug_fs.pngstep7_aug_fs"/>
          <p:cNvPicPr>
            <a:picLocks noChangeAspect="1"/>
          </p:cNvPicPr>
          <p:nvPr/>
        </p:nvPicPr>
        <p:blipFill>
          <a:blip r:embed="rId4"/>
          <a:srcRect t="6" b="6"/>
          <a:stretch>
            <a:fillRect/>
          </a:stretch>
        </p:blipFill>
        <p:spPr>
          <a:xfrm>
            <a:off x="4173220" y="3192780"/>
            <a:ext cx="3780000" cy="226800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993265" y="2778760"/>
            <a:ext cx="3780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(a)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6193155" y="2778760"/>
            <a:ext cx="37782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(b)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394335" y="5506720"/>
            <a:ext cx="3778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(c)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4172585" y="5506720"/>
            <a:ext cx="3778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(d)</a:t>
            </a:r>
            <a:endParaRPr lang="en-US" altLang="zh-CN"/>
          </a:p>
        </p:txBody>
      </p:sp>
      <p:sp>
        <p:nvSpPr>
          <p:cNvPr id="17" name="文本框 16"/>
          <p:cNvSpPr txBox="1"/>
          <p:nvPr/>
        </p:nvSpPr>
        <p:spPr>
          <a:xfrm>
            <a:off x="10163810" y="142240"/>
            <a:ext cx="2047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ada_lstm(long)</a:t>
            </a:r>
            <a:endParaRPr lang="en-US" altLang="zh-CN"/>
          </a:p>
        </p:txBody>
      </p:sp>
      <p:pic>
        <p:nvPicPr>
          <p:cNvPr id="2" name="图片 1" descr="D:/project/WorksProject/ML/plot/ada_lstm_long/step7_aug_fs_ens.pngstep7_aug_fs_ens"/>
          <p:cNvPicPr>
            <a:picLocks noChangeAspect="1"/>
          </p:cNvPicPr>
          <p:nvPr/>
        </p:nvPicPr>
        <p:blipFill>
          <a:blip r:embed="rId5"/>
          <a:srcRect t="6" b="6"/>
          <a:stretch>
            <a:fillRect/>
          </a:stretch>
        </p:blipFill>
        <p:spPr>
          <a:xfrm>
            <a:off x="8119110" y="3192780"/>
            <a:ext cx="3780000" cy="226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8120380" y="5506720"/>
            <a:ext cx="37788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(e)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0" name="组合 19"/>
          <p:cNvGrpSpPr/>
          <p:nvPr/>
        </p:nvGrpSpPr>
        <p:grpSpPr>
          <a:xfrm>
            <a:off x="1499870" y="2250440"/>
            <a:ext cx="179070" cy="1257300"/>
            <a:chOff x="2126" y="2291"/>
            <a:chExt cx="282" cy="1980"/>
          </a:xfrm>
        </p:grpSpPr>
        <p:sp>
          <p:nvSpPr>
            <p:cNvPr id="5" name="矩形 4"/>
            <p:cNvSpPr/>
            <p:nvPr/>
          </p:nvSpPr>
          <p:spPr>
            <a:xfrm rot="5400000">
              <a:off x="2126" y="2291"/>
              <a:ext cx="283" cy="28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 rot="5400000">
              <a:off x="2126" y="2574"/>
              <a:ext cx="283" cy="28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 rot="5400000">
              <a:off x="2126" y="2857"/>
              <a:ext cx="283" cy="28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 rot="5400000">
              <a:off x="2126" y="3140"/>
              <a:ext cx="283" cy="28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 rot="5400000">
              <a:off x="2126" y="3423"/>
              <a:ext cx="283" cy="28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 rot="5400000">
              <a:off x="2126" y="3706"/>
              <a:ext cx="283" cy="28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 rot="5400000">
              <a:off x="2126" y="3989"/>
              <a:ext cx="283" cy="283"/>
            </a:xfrm>
            <a:prstGeom prst="rect">
              <a:avLst/>
            </a:prstGeom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21" name="文本框 20"/>
          <p:cNvSpPr txBox="1"/>
          <p:nvPr/>
        </p:nvSpPr>
        <p:spPr>
          <a:xfrm>
            <a:off x="1337945" y="1882140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x</a:t>
            </a:r>
            <a:endParaRPr lang="en-US" altLang="zh-CN"/>
          </a:p>
        </p:txBody>
      </p:sp>
      <p:pic>
        <p:nvPicPr>
          <p:cNvPr id="22" name="图片 21" descr="神经网络1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159635" y="2230120"/>
            <a:ext cx="1278255" cy="1278255"/>
          </a:xfrm>
          <a:prstGeom prst="rect">
            <a:avLst/>
          </a:prstGeom>
        </p:spPr>
      </p:pic>
      <p:cxnSp>
        <p:nvCxnSpPr>
          <p:cNvPr id="23" name="直接箭头连接符 22"/>
          <p:cNvCxnSpPr/>
          <p:nvPr/>
        </p:nvCxnSpPr>
        <p:spPr>
          <a:xfrm flipV="1">
            <a:off x="1754505" y="2835275"/>
            <a:ext cx="458470" cy="6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V="1">
            <a:off x="3332480" y="2336800"/>
            <a:ext cx="458470" cy="6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V="1">
            <a:off x="3332480" y="3415030"/>
            <a:ext cx="458470" cy="6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圆角矩形 26"/>
          <p:cNvSpPr/>
          <p:nvPr/>
        </p:nvSpPr>
        <p:spPr>
          <a:xfrm>
            <a:off x="4119880" y="1852295"/>
            <a:ext cx="1497330" cy="937260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LSTM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8" name="圆角矩形 27"/>
          <p:cNvSpPr/>
          <p:nvPr/>
        </p:nvSpPr>
        <p:spPr>
          <a:xfrm>
            <a:off x="4119880" y="2969260"/>
            <a:ext cx="1497330" cy="9360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Transformer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2023110" y="3744595"/>
            <a:ext cx="1374140" cy="7556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</a:pPr>
            <a:r>
              <a:rPr lang="zh-CN" altLang="en-US"/>
              <a:t>自适应特征选择</a:t>
            </a:r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181475" y="4337050"/>
            <a:ext cx="137414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</a:pPr>
            <a:r>
              <a:rPr lang="zh-CN" altLang="en-US"/>
              <a:t>集成模型</a:t>
            </a:r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3917950" y="1682115"/>
            <a:ext cx="1935480" cy="2427605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6232525" y="2715895"/>
            <a:ext cx="360000" cy="3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C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35" name="肘形连接符 34"/>
          <p:cNvCxnSpPr>
            <a:endCxn id="34" idx="0"/>
          </p:cNvCxnSpPr>
          <p:nvPr/>
        </p:nvCxnSpPr>
        <p:spPr>
          <a:xfrm>
            <a:off x="5994400" y="2302510"/>
            <a:ext cx="418465" cy="4133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endCxn id="34" idx="4"/>
          </p:cNvCxnSpPr>
          <p:nvPr/>
        </p:nvCxnSpPr>
        <p:spPr>
          <a:xfrm flipV="1">
            <a:off x="5994400" y="3075940"/>
            <a:ext cx="418465" cy="3460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/>
          <p:nvPr/>
        </p:nvCxnSpPr>
        <p:spPr>
          <a:xfrm flipV="1">
            <a:off x="6592570" y="2893060"/>
            <a:ext cx="458470" cy="6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圆角矩形 37"/>
          <p:cNvSpPr/>
          <p:nvPr/>
        </p:nvSpPr>
        <p:spPr>
          <a:xfrm>
            <a:off x="7174230" y="1943100"/>
            <a:ext cx="491490" cy="19621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FC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8846820" y="24371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6732905" y="4464050"/>
            <a:ext cx="1374140" cy="4235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20000"/>
              </a:lnSpc>
            </a:pPr>
            <a:r>
              <a:rPr lang="zh-CN" altLang="en-US"/>
              <a:t>全连接层</a:t>
            </a:r>
            <a:endParaRPr lang="zh-CN" altLang="en-US"/>
          </a:p>
        </p:txBody>
      </p:sp>
      <p:cxnSp>
        <p:nvCxnSpPr>
          <p:cNvPr id="43" name="直接箭头连接符 42"/>
          <p:cNvCxnSpPr/>
          <p:nvPr/>
        </p:nvCxnSpPr>
        <p:spPr>
          <a:xfrm flipV="1">
            <a:off x="7788910" y="2886710"/>
            <a:ext cx="458470" cy="6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 rot="5400000">
            <a:off x="8370570" y="2805430"/>
            <a:ext cx="179705" cy="179705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208645" y="2421255"/>
            <a:ext cx="504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y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source_record_key" val="{&quot;10&quot;:[21557347]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199</Words>
  <Application>WPS 演示</Application>
  <PresentationFormat>宽屏</PresentationFormat>
  <Paragraphs>82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朱政同</dc:creator>
  <cp:lastModifiedBy>tan90°</cp:lastModifiedBy>
  <cp:revision>24</cp:revision>
  <dcterms:created xsi:type="dcterms:W3CDTF">2023-08-09T12:44:00Z</dcterms:created>
  <dcterms:modified xsi:type="dcterms:W3CDTF">2025-07-11T05:32:02Z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63E741E9061E4EA9AE65DB2B1519C4B8_12</vt:lpwstr>
  </property>
</Properties>
</file>