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9" r:id="rId7"/>
    <p:sldId id="32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CD11-9430-42A9-AF33-8ACEFC4BB3D4}" type="datetimeFigureOut">
              <a:rPr lang="be-BY" smtClean="0"/>
              <a:pPr/>
              <a:t>28.01.21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953C-6D3B-47B7-AE89-236DD5AF8C9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248505/" TargetMode="External"/><Relationship Id="rId2" Type="http://schemas.openxmlformats.org/officeDocument/2006/relationships/hyperlink" Target="https://metanit.com/sharp/articles/mvc/11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vdn.com/ru/blog/article/b-repository" TargetMode="External"/><Relationship Id="rId5" Type="http://schemas.openxmlformats.org/officeDocument/2006/relationships/hyperlink" Target="https://habr.com/post/335856/" TargetMode="External"/><Relationship Id="rId4" Type="http://schemas.openxmlformats.org/officeDocument/2006/relationships/hyperlink" Target="http://merle-amber.blogspot.com/2009/02/orm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910" y="1500174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e-BY" sz="4000" b="1" dirty="0" smtClean="0">
                <a:solidFill>
                  <a:srgbClr val="FF0000"/>
                </a:solidFill>
              </a:rPr>
              <a:t>Паттерн Репозиторий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910" y="3068960"/>
            <a:ext cx="7673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metanit.com/sharp/articles/mvc/11.php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https://habr.com/post/248505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merle-amber.blogspot.com/2009/02/orm.html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https://habr.com/post/335856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itvdn.com/ru/blog/article/b-repository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паттерн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Репо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зиторий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приложении, управляющем информацией о пациентах  ветеринарной клиники.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0977"/>
            <a:ext cx="2815047" cy="520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95736" y="2708920"/>
            <a:ext cx="68580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IRepository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GetAll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();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получение всех объектов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T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получение одного объекта по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id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Create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(T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создание объекта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Update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(T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item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обновление объекта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Delete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удаление объекта по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id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   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892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реализации  интерфейса для сущностей класса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Dog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использованием в качестве хранилища данных текстового файла с информацией в формате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CSV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25575"/>
            <a:ext cx="8785225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30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33425"/>
            <a:ext cx="9090025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16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91440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93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438150"/>
            <a:ext cx="9199563" cy="59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56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849313"/>
            <a:ext cx="90900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7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Репозиторий (</a:t>
            </a:r>
            <a:r>
              <a:rPr lang="en-US" sz="2400" b="1" dirty="0"/>
              <a:t>Repository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928670"/>
            <a:ext cx="8822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наиболее часто используемых паттернов при работе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бизнес-логики от деталей реализации слоя доступа к данным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3356992"/>
            <a:ext cx="8715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Паттерн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 популярным благодаря DDD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противоположность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DDD разработка начинается с проектирования бизнес логики, принимая во внимание только особенности предметной области и игнорируя все, что связано с особенностями базы данных или других способов хранения данных. Способ хранения бизнес объектов реализуется во вторую очередь.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136904" cy="26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501008"/>
            <a:ext cx="871296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посредником между слоем доступа к данным и доменным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слоем, работая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коллекция доменных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обектов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Клиенты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 декларативные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запросов и передают их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выполнения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свободный перевод Мартина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Фаулера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49" y="18864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реализацию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обычно включается следующий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Добавление записи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(или другое хранилище данных);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Выборка имеющихся записей из БД;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Редактирование имеющихся записей;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имеющихся записей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6" y="328498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Хорошей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практикой считается создание отдельных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бизнес-объекта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(POCO)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контекста, например: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UsersRepository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AdminRepository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12" y="4854644"/>
            <a:ext cx="8831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Традиционный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CLR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Plain Old CLR Object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– это класс, который используется для представления класса бизнес сущности (модели), содержащий свойства и методы, характерные для бизнес-сущности, и не содержащий специфического кода для доступа к данным.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262" y="486544"/>
            <a:ext cx="9036496" cy="215443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public interface IPostsRepository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void Save(Post mypost);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Post Get(int id);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PaginatedResult&lt;Post&gt; List(int skip,int pageSize);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	PaginatedResult&lt;Post&gt; SearchByTitle(string title,int skip,int pageSize);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}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62" y="285293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Можно создавать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только если приложение работает с данными одинаково.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809385"/>
            <a:ext cx="7402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T Get(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Find(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predicate);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Create(T item);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Update(T item);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Delete(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954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434" y="116632"/>
            <a:ext cx="880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использовать обобщенный интерфейс в качестве базового для других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4" y="947629"/>
            <a:ext cx="8693150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5" y="3362216"/>
            <a:ext cx="8858250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1" y="4725144"/>
            <a:ext cx="8656637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5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реализации интерфейса с использованием в качестве хранилища данных базы данных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0" y="1268760"/>
            <a:ext cx="917575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9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Использовать ли паттерн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если используется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ORM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объектно-реляционное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преобразование) — технология программирования, которая связывает базы данных с концепциями объектно-ориентированных языков программирования, создавая «виртуальную объектную базу данных»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789040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 данными, оперируя бизнес-объектами (POCO).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сменить поставщика данных (SQL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не только с использованием ORM, 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такой слой данных инкапсулируется с помощью паттерна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72816"/>
            <a:ext cx="8676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паттерна </a:t>
            </a:r>
            <a:r>
              <a:rPr lang="be-BY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Репозиторий:</a:t>
            </a:r>
          </a:p>
          <a:p>
            <a:pPr algn="just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бизнес-логики от способа хранения.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коллекций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объектов (POCO),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и т.п. Возможность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разные способы хранения: ORM,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заменять их и комбинировать.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Работая через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интерфейсы, можно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несколько реализаций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be-B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227</Words>
  <Application>Microsoft Office PowerPoint</Application>
  <PresentationFormat>Экран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388</cp:revision>
  <dcterms:created xsi:type="dcterms:W3CDTF">2016-03-21T17:29:20Z</dcterms:created>
  <dcterms:modified xsi:type="dcterms:W3CDTF">2021-01-28T14:41:08Z</dcterms:modified>
</cp:coreProperties>
</file>