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16" r:id="rId16"/>
    <p:sldId id="317" r:id="rId17"/>
    <p:sldId id="337" r:id="rId18"/>
    <p:sldId id="256" r:id="rId19"/>
    <p:sldId id="257" r:id="rId20"/>
    <p:sldId id="258" r:id="rId21"/>
    <p:sldId id="259" r:id="rId22"/>
    <p:sldId id="260" r:id="rId23"/>
    <p:sldId id="261" r:id="rId24"/>
    <p:sldId id="262" r:id="rId25"/>
    <p:sldId id="338" r:id="rId26"/>
    <p:sldId id="339" r:id="rId27"/>
    <p:sldId id="340" r:id="rId28"/>
    <p:sldId id="341" r:id="rId29"/>
    <p:sldId id="263" r:id="rId30"/>
    <p:sldId id="342" r:id="rId31"/>
    <p:sldId id="264" r:id="rId32"/>
    <p:sldId id="265" r:id="rId33"/>
    <p:sldId id="266" r:id="rId34"/>
    <p:sldId id="267" r:id="rId35"/>
    <p:sldId id="268" r:id="rId36"/>
    <p:sldId id="343" r:id="rId37"/>
    <p:sldId id="270" r:id="rId38"/>
    <p:sldId id="344" r:id="rId39"/>
    <p:sldId id="271" r:id="rId40"/>
    <p:sldId id="272" r:id="rId41"/>
    <p:sldId id="273" r:id="rId42"/>
    <p:sldId id="274" r:id="rId43"/>
    <p:sldId id="275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62" r:id="rId55"/>
    <p:sldId id="363" r:id="rId56"/>
    <p:sldId id="364" r:id="rId57"/>
    <p:sldId id="365" r:id="rId58"/>
    <p:sldId id="366" r:id="rId59"/>
    <p:sldId id="355" r:id="rId60"/>
    <p:sldId id="356" r:id="rId61"/>
    <p:sldId id="357" r:id="rId62"/>
    <p:sldId id="358" r:id="rId63"/>
    <p:sldId id="359" r:id="rId64"/>
    <p:sldId id="360" r:id="rId65"/>
    <p:sldId id="361" r:id="rId66"/>
    <p:sldId id="369" r:id="rId67"/>
    <p:sldId id="280" r:id="rId68"/>
    <p:sldId id="282" r:id="rId69"/>
    <p:sldId id="367" r:id="rId70"/>
    <p:sldId id="368" r:id="rId71"/>
    <p:sldId id="285" r:id="rId72"/>
    <p:sldId id="293" r:id="rId73"/>
    <p:sldId id="281" r:id="rId74"/>
    <p:sldId id="283" r:id="rId75"/>
    <p:sldId id="284" r:id="rId76"/>
    <p:sldId id="370" r:id="rId77"/>
    <p:sldId id="371" r:id="rId78"/>
    <p:sldId id="372" r:id="rId79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25157" units="1/cm"/>
          <inkml:channelProperty channel="Y" name="resolution" value="40.29851" units="1/cm"/>
        </inkml:channelProperties>
      </inkml:inkSource>
      <inkml:timestamp xml:id="ts0" timeString="2020-04-19T13:40:27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5539 15857,'17'0,"-52"0,17 0,-35 0,36 0,-18 0,17 0,-17 0,17 0,-17 0,17 0,0 18,-17-18,0 35,17-35,1 18,-1-18,0 18,1-1,-1-17,0 18,1 17,-19-17,19-18,-1 0,1 17,-1-17,0 18,18 0,-17-1,-1 1,0 0,1-18,17 17,-18 1,0-1,1-17,17 36,-18-19,18 19,0-19,0 19,-17-36,17 17,0 19,0-19,0 18,0-17,0 0,0-1,17-17,1 18,-18 35,17-35,1 17,-18-18,18 19,-18-19,0 19,17-19,-17 1,18-18,-18 18,18-18,-1 17,1 1,-18 0,18-18,-1 35,1-35,-1 0,1 35,17-35,1 18,-19-1,36 1,-35 0,-1-18,36 17,-17-17,17 0,0 36,-18-36,0 0,-17 0,-1 0,19 17,-19-17,1 0,0 0,-1 0,18 0,18 0,-17 0,-1 0,-17 0,-1 0,1 0,-1 0,1 0,0 0,-1 0,1 0,0 0,-1 0,1 0,0 0,-1 0,19 0,-19 0,18 0,-17 0,0 0,17 0,0 0,-17-17,17 17,-17 0,-18-18,35 18,0-18,1 1,17 17,-36 0,18-18,-17 18,0-18,-1 18,-17-17,18 17,-18-18,18 18,-1-18,-17 1,18 17,-18-18,18 18,-1-35,1 35,-18-18,18-17,-1 17,1 1,-18-1,0 0,0 1,17 17,-17-18,18 0,-18 1,18-1,-18 1,0-1,0 0,0 1,0-1,0 0,0 1,0-1,0 0,0-17,0 18,0-1,0 0,0 1,0-1,0 0,0 1,0-1,0-17,0 17,-18-17,18 17,-18 1,1-1,-1 0,18 1,-17-1,-1 0,0 18,18-17,-17-1,-1-17,0 35,18-18,-35 18,0-35,17 35,0 0,1-18,-1 18,1 0,17-17,-18 17,0 0,-17 0,17-18,1 18,-19 0,1 0,0-18,17 18,-17 0,17 0,1 0,-19 0,19-17,-1 17,1 0,-1 0,0 0,-17 0,17 0,1 0,-19 0,19 0,-1 0,0 0,1 0,-18 0,17 0,-35 0,0 0,18 0,0 0,17 0,0 0,1 0,-1 0,0 0,1 0,-1 0,-17 0</inkml:trace>
  <inkml:trace contextRef="#ctx0" brushRef="#br0" timeOffset="15552.7981">4269 15769,'17'0,"19"0,-19 0,1 0,-1 0,1 0,17 0,-35-17,18 17,-18-18,0 0,18 1,-1-1,-17 0,18 1,-18-1,0 0,0 1,0-1,35-17,-35 17,0 1,18 17,-1-36,-17 19,18-1,-18 0,0 1,18-1,-1 0,-34 18,17 18,-18-18,18 18,-35 35,17-36,1 1,-19 0,36-1,0 1,0 0,0-1,0 1,0-1,-17 1,17 17,0 1,17-19,1-17,0 0,-1 0,1 18,-1-18,1 0,17 0,-17 0,0-18,-1 18,-17-17,36-1,-36 0,17 18,-17-17,18-1,0 18,-18-18,17 18,-17-17,18-1,-18 1,0-19,17 19,-17-1,18 0,-18 1,18 17,-18-36,17 1,-17 17,0 54,0-19,-17 1,17 0,-18-1,18 1,0 0,0-1,0 1,0 0,0-1,0 1,18-1,-1 1,1-18,0 0,-1 0,1 0,0 0,-1 0,1-18,-1 1,-17-1,0 1,0-1,18-17,0-1,-1 19,-17-1,0 0,0 1,18 17,-18-18,0 0,18 1,-18-1,17 18,-17-17,0 34,0 1,0 17,0-17,-17-18,17 17,0 1,0 0,-18-1,18 1,0 0,0-1,0 1,0 0,0-1,0 1,0-1,0 1,18-18,-1 0,1 0,0 0,-1-18,1 1,-1 17,19-35,-19 17,1 0,-18 1,0-1,18 0,-1-17,1 17,-18-17,0 17,18 1,-18-1,17 1,1-1,-18 36,0-1,0 18,0-17,-18 0,18-1,-17 1,17 0,0-1,-18 1,18 0,-18-1,1 1,17 0,-18-1,18 1,-18-1,18-34,0-1,0 1,0-1,0-17,0 17,18 18,0-53,-18 18,17 35,-17-18,18 0,-18 1,18-1,-1 18,1-17,0-1,-1 18,1 0,-1 0,1 0,-18 18,35-1,-35 1,18-18,-18 17,0 1,18 0,-18-1,0 19,0-19,0 1,0 0,0-1,0 1,0 0,-18-1,18 1,0-1,0 1,-18-18,18-18,0 1,0-18,0 17,0-35,0 35,36-35,-19 18,-17 17,18 1,0 17,17 0,-18 0,-17 17,18-17,0 18,-1-18,-17 35,18 1,-18-19,0 1,0 0,0-1,0 1,0 0,0-1,0 1,0-1,0 1,35 0,-35-1,36-17,-19 0,1 0,-1 0,1 0,-18-35,0 17,35 1,-17 17,35-35,-35 17,52-35,1 18,-54 17,19 0,-36 1,0-1,0 0,0 1,0-1,0 1,0-19,0 19,0-1,-36 18,19 0,-19 0,19 18,-1-1,18 1,0 0,-17-1,17 1,-18-18,18 17,0 19,0-19,0 1,0 0,0-1,0 1,0 0,0-1,0 1,0 0,0-1,0 1,0-1,0 1,18 0,-1-1,1-17,-18 18,17-18,1 0,0 0,-1 0,1 0,0 0,-1-18,-17-17,36 17,-36 1,0-1,17 1,-17-19,18 1,-1 35,-17-18,0 1,18-1,-18 0,0 1,0-19,18 19,-1 17,-17-35,18 17,-18-17,0 17,35 0,-35 1,0-1,0 36,0-1,0 1,0 0,0-1,0 1,0 0,-17 17,17-18,-36 36,36-17,-17-19,17 1,0 0,-36 17,36-17,-17-1,17 1,-18-1,1 19,-1-36,18 17,-18-17,18 18,-17 17,-1-35,18 18,-18-18,1 35,-1 0,18-17,-18 0,1-1,-1 1,18 0,-17-18,-1 17,18-34,18-1,-1-17,1-1,-1 19,19-18,-19-1,19 19,-36-19,17 19,-17-1,0 0,18 1,0-1,-1 1,-17-1,18 0,-18 1,17-1,1-17,-18 17,0-17,18 35,-1-18,1 0,0 1,-18-1,17 18,1 0,0 18,-1-18,-17 17,18-17,17 0,-17 18,-18 0,0-1,0 1,0 0,0-1,0 1,0 0,0-1,0 1,0 0,0-1,0 1,0-1,0 1,0 0,0-1,17 19,1-36,0 0,-1-36,-17 19,0-1,18 0,0 1,-1-1,-34 18,-1 0</inkml:trace>
  <inkml:trace contextRef="#ctx0" brushRef="#br0" timeOffset="21872.8815">6950 15363,'-18'-17,"0"-1,1 1,-1 17,1 0,17 17,-18-17,18 18,-18-1,18 1,-17 0,-1-1,18 1,-18-18,18 18,-17-1,17 1,0 0,-18-18,18 17,0 1,0 0,0-1,0 1,0-1,0 1,0 0,0-1,0 1,0 0,35-1,-17-17,-18 18,18-18,-1 0,1 0,0 0,-1 0,1 0,17 0,-17 0,17 0,-17-18,-1-17,-17 17,0 1,0-1,0 0,0 1,18-1,-18 1,0-1,0 0,18 1,-18-19,0 19,0-1,0 0,17 1,-17-1,0 0,0 1,0-1,18 18,-18-17,0 34,0 1,0-1,0 1,0 0,0-1,0 1,0 0,0-1,0 1,0 0,0-1,0 1,0 0,0-1,17 1,-17-1,18-17,0 18,-1 0,-17-1,18 1,0 0,-18-1,17-17,1 0,0 0,-1-17,1-1,-18 0,53-35,-36 53,1-17,-18 34,0 19,0-19,0 1,18 0,-1-18,1 0,0-18,17 0,18 1,17-54,-17 36,35-18,-70 53,17-35,-17 17,-18-17,0 17,0 0,0 1,0-1,0 1,0-1,0 0,0 36,-18-18,18 18,0 17,0 0,-17-17,17 17,0-17,-18-18,18 17,0 1,0 0,0-1,0 1,0 0,0-1,0 1,0-1,0 1,0 0,0-1,18 1,-1-18,1 0,0 0,-1 0,1 0,17 0,-17 0,0 0,17-35,0 35,-17 0,-1-18,1 18,0-18,-18 1,17-1</inkml:trace>
  <inkml:trace contextRef="#ctx0" brushRef="#br0" timeOffset="30769.2154">7250 16722,'17'0,"1"0,0 17,-1-17,-17 18,18-18,-18 18,17-18,1 17,0 19,17-36,-17 17,-1 1,1-1,0-17,-1 0,1 18,-1-18,1 0,0 18,-1-18,1 0,0 0,17 0,-17 0,34 17,-34-17,0 0,17 0,-17 0,35 0,-18 0,18 0,-18 0,-17 0,-1 0,19 0,-19 0,1 0,0 0,-1 0,1 0,17 0,-17 0,-1 0,36 0,-17 0,16 18,-16-18,-1 18,18-18,0 0,-36 0,19 0,-1 0,-17 0,-1 0,-17 17,18 1,0 0,17 17,-17-35,-1 0,-17 17,0 1,18-18,-18 18,0-1,0 1,35 0,-35-1,0 19,-18-36,18 35,0-18,-17 19,17-19,0 1,-18 0,18-1,0-34,0-1,0 0,0-17,0 17,0-17,0 18,18-1,-18 0,17 1,1-1,0 18,-1-18,19 1,-19 17,1-18,0 18,-1-18,1 18,-1 0,1 0,0 0,17 0,-17 0,-1 0,1 0,0 0,-1 0,19 0,-19 0,1 18,-1-18,19 0,-36 18,17-18,1 0,17 17,1-17,-1 0,0 18,-17-18,-1 0,1 0,0 0,-1 0,19 0,16 0,-34 0,17 0,1 18,-1-18,0 0,18 0,0 0,35 0,-17 17,52 1,-52-18,-18 0,17 18,-34-18,-19 0,19 0,-19 0,36 0,18 0,-18 0,-1 0,-34 0,0 0,17 0,-17 0,-1 0,19 0,-1 0,-18 0,19 0,-19 0,36 0,0 0,-18 0,1 0,-19 0,36 0,-35 0,0 0,-1 0,1 0,17 0,-17 0,-1 0,19-18,-19 18,19-18,-1 1,-17 17,17-36,-18 36,1 0,0-17,-1-1,36-17,-35 17,17 1,-17-1,0 18,-1 0,1 0,17-35,-17 17,35 0,-18-17,0 17,-17 18,-1 0,-17-17,18 17,-18-18,0 1,0-1,0-17,18 35,-1-36</inkml:trace>
  <inkml:trace contextRef="#ctx0" brushRef="#br0" timeOffset="34704.9649">6950 18098,'-18'17,"18"1,18-18,-1 0,1 0,0 0,-1 0,1 0,0 0,-1 0,1 0,17-18,-17 1,-1-1,19 0,-19-17,1 35,-18-35,18 35,-1-18,-17 0,0 1,18-1,0-17,-1 35,-17-18,35-17,-17 0,0 35,-1-18,-17 36,0-1,0 1,0 17,-17-17,-1 17,0-17,18 17,-17-35,17 18,0 17,0-17,0 17,0-17,0 17,17-18,-17 1,36-36,-19 18,19-17,-1-1,18 1,-36-1,-17-17,0 17,18-35,0 53,-18-18,17 18,-17-17,36-19,-19 1,1 35,-18 18,-18-18,18 17,-17 1,-1 0,18-1,0 1,0 0,0 17,-18-17,18-1,0 1,0 0,0 17,0-18,18-17,0 0,-18 18,17-18,19 18,-19-18,18 0,-17-18,0 18,-1 0,1 0,0-35,-1 35,1-18</inkml:trace>
  <inkml:trace contextRef="#ctx0" brushRef="#br0" timeOffset="39001.0649">8396 17921,'0'-18,"0"1,0-1,-18 18,18-17,-17 17,-1 0,1 0,-1 0,0 0,1 0,-19 17,1 1,17-18,18 17,0 1,0 0,0-1,0 1,0 0,-17-1,17 1,-18 0,18-1,0 1,0 0,0-1,0 1,0 17,53-35,-35 0,-1 0,1 0,0-18,17-17,-17 0,-1 35,1-18,-18 1,17 17,-17-18,18 0,-18 36,0 0,0-1,0 1,0 0,0-1,0 1,0-1,0 1,18 0,-1-18,1 0,0 0,-1 0,1 0,0-18,-1 18,-17-18,18 18,-1-35,1 18,-18-19,0 19,35-36,-35 35,18 0,-18 1,0-1,0 0,18 1,-18-18,17 17,-17 36,0-1,-17 1,17-1,-18 19,0-19,1 19,17-1,-18 0,0-17,18 17,-17 0,-36 18,53-35,-18 17,18-17,-35 0,35-1,-18 18,1-17,17 0,-18-1,0 1,1 0,17-1,-35 1,35 0,0 17,-18-18,0-17,18-17,0-18,18 17,35-53,-53 36,35 0,-17 0,-1-1,-17 19,0-1,18 0,0 18,-18-17,17-1,1-17,0 0,-1 35,-17-36,18 36,-18-17,17 17,-17-18,18 0,0 18,-18-17,17 17,1-36,0 36,-1-17,-17-1,18 18,0-18,17 18,0 18,-17-18,-18 18,17-18,1 17,0 1,-18 17,0-17,17 17,-17-17,18 17,-18-17,0-1,0 1,0 0,-18-18,1 0,-1 0,0 0,1 0,-18 0,17 0,0-18,1 18,-1 0,0-18</inkml:trace>
  <inkml:trace contextRef="#ctx0" brushRef="#br0" timeOffset="40729.5129">9208 17992,'-18'17,"18"1,-18-18,1 53,-1-35,0 17,-17-35,17 17,1 19,-1-36,0 17,18-34,18 17,0-18,52 0,-34-17,-19 18,19-1,-1 0,-35 1,35 17,-17 0,17 0,18-36,-18 19,18-1,0 0,-18-17,-17 35,-18-18,18 18,-1-17,1 17,-36 0,18 17,-35 19,17-19,1-17,-19 0</inkml:trace>
  <inkml:trace contextRef="#ctx0" brushRef="#br0" timeOffset="41832.7568">9437 17974,'0'18,"17"-1,-17 1,0 0,0-1,0 1,0 0,0-1,0 18,-17-17,-1-18,18 18,0-1,0 1,18-18,-1 0,1 0,0 0,17 0,-17 0,-1 0,1 0,0-18</inkml:trace>
  <inkml:trace contextRef="#ctx0" brushRef="#br0" timeOffset="43895.7918">9842 18133,'18'0,"0"0,-1 0,19 0,-1 0,0-18,1-17,-1 35,-18 0,19 0,-19-18,19 18,-19-35,1 35,-18-18,18 18,-18-17,0-1,0 0,0 1,0-1,0 0,-18 18,0 0,-17 0,17 0,1 0,-1 0,0 0,1 0,-1 0,1 0,-1 0,0 0,1 18,-19 0,19 17,-1-35,18 18,-18 17,18-17,-17-1,-1 1,18 0,-18-18,1 35,17-18,35 19,-17-19,-18 1,17 0,-17-1,18-17,0 18,-1-18,1 0,0 0,-1 0,1 0,0 0,-1 0,1 0,-1 0,1 0,0 0,17-18,-17 1</inkml:trace>
  <inkml:trace contextRef="#ctx0" brushRef="#br0" timeOffset="46688.9538">10619 17903,'0'18,"-18"0,18-1,-18 19,1-19,-19 36,1-17,18-36,17 17,-36 18,36-17,-17 17,17-17,-18-18,0 18,1-18,-1 35,-17-17,-1 17,19-18,-18 19,17-19,0-17,1 36,-1-19,0 1,1-18,17 18,-18-18,18 17,-18 1,18-1,18-17,-18-17,35-1,-17 1,0 17,17-18,-17-17,-1 35,1-18,-1 18,19-35,-1 17,-17 18,-1-18,1 1,0-1,17 1,-35-1,18 0,-18-17,17 17,1 18,-18-35,17 17,-17 1,18 17,-18-18,18 1,-1 17,1-18,-18 0,18 1,-1 17,-17-36,18 36,-18-17,18 17,-1 0,1-18,-1 18,1 0,0 0,-18-18,17 18,1 0,0 18,-1-18,-17 18,0-1,0 19,18-36,0 17,-18 1,0 0,0-1,0 1,0-1,0 1,0 0,0-1,-36-17,1 0,17 0,18 18,-17-18,-1 0,0 0,1 0,-18 0,17 0,-17 0,17 0,0 0,1 0,-1 0,0 0</inkml:trace>
  <inkml:trace contextRef="#ctx0" brushRef="#br0" timeOffset="53416.9642">11060 15946,'-18'0,"0"0,1 0,-1 0,0 0,-17 0,17 0,1 0,-1 0,1 0,-1 0,0 17,1-17,-1 0,0 18,1-1,-1-17,0 18,-17 0,18-18,-1 17,0 1,18 0,-17-1,-1 19,0-36,18 17,0 18,-35-17,35 0,0-1,-18-17,18 18,0 17,0-17,0 17,-35-17,35 0,0 17,0-18,0 1,0 0,0-1,0 1,0 0,0-1,0 1,0 17,0 0,18-35,-18 36,35-1,-17 0,-18-17,35 0,-17 17,-1-17,1-18,0 17,-18 1,17-18,1 17,-1-17,1 18,-18 0,35-18,-35 17,36-17,-1 18,0 0,0-1,1-17,17 0,-36 0,36 18,-35-18,17 0,-17 0,17 0,36 0,-18 0,17 0,-35 0,18 0,-17 0,-1 0,-18 0,19 0,34 0,1 0,-1 0,1 0,-36 0,-17 0,0 0,-1 0,1 0,-1 0,19 0,-1-18,0 18,-17 0,-18-17,35 17,-17 0,17-18,0 0,-17 18,-18-17,35-1,-17 18,0 0,-1 0,1-35,-1 35,-17-18,18-17,0 17,-18 1,0-1,17 18,-17-18,0 1,0-1,18 0,-18 1,0-1,0 0,0 1,0-1,0-17,0 17,0-17,0 17,0 1,0-1,0 0,0-34,-18 34,18 0,0 1,-17-1,17 0,0 1,-36-19,19 19,-18-19,35 19,-18-1,-17 1,17 17,-17-36,17 19,-17 17,0-36,17 19,0 17,-35-18,36 18,-19-18,19 18,-18-17,17 17,-17 0,17 0,0 0,-17-18,17 18,1 0,-18 0,17 0,0 0,-17-17,0 17,17 0,-35 0,18 0,17 0,-35 0,36 0,-1 0,0-18,1 18,-1-18,0 18,-17 0,0 0,17 0,-17 0,0 0,-1 0,19 0,-1 0,0 0,1 0</inkml:trace>
  <inkml:trace contextRef="#ctx0" brushRef="#br0" timeOffset="57617.6506">10724 14993,'0'-18,"0"1,0-19,36 19,-36-1,17-17,1 35,0 0,-1 0,1 18,-18 17,0-18,0 1,0 0,0-1,0 19,0-19,0 1,-18 0,18-1,-17-17,-1 18,36-18,17 0,0 0,0 0,-17 0,-18 18,0-1,0 18,0-17,-18 17,1-17,-18 0,17-18,0 17,1-17,-1 0,0 0,1 0,-1 0,0 0,1 0,-36 0,35 0,-17 0,17 0,1-17,17-1,17 18</inkml:trace>
  <inkml:trace contextRef="#ctx0" brushRef="#br0" timeOffset="60943.7378">11130 14887,'0'18,"0"-1,0 1,0 0,0-1,0 1,0 0,0-1,0 1,0 0,0-1,0 19,0-19,0 18,0-17,0 0,0-1,0-34,0-1,0 0,0 1,0-1,0 1,18 17,-1 0,1 0,0 0,17 0,-17 0,-1 0,1 0,0 0,-18-18,0 0,17-17,-17 17,0 1,0-1,18-17,-18-1,0 19,0-1,0 36,0-1,0 19,0-19,0 1,0 0,0-1,0 1,0 17,0-17,0 0,0-1,0 18,0 1,0-1,0-17,0-1,0 1,0 0</inkml:trace>
  <inkml:trace contextRef="#ctx0" brushRef="#br0" timeOffset="64128.7152">11783 14975,'0'-17,"0"-1,0 0,-18 1,1-1,-1 18,0 0,1 0,-1 0,0 18,1-1,-1-17,18 18,-18-18,1 35,-1-35,18 36,-35-19,35 19,0-19,-18 1,18 0,0-1,0 1,0-1,0 1,0 0,0-1,18-17,-1 0,1 0,17 0,-17 0,0-17,-18-1,17 0,1 18,-18-17,18-1,-18 1,17-1,1 0,0 1,-1-19,1 19,-53 34,35 1,0 0,0-1,0 1,0 0,0-1,0 1,0-1,0 1,0 0,0-1,0 1,17 0,1-18,-1 17,1-17,0-17,-1 17,1-18,17 18,-35-18</inkml:trace>
  <inkml:trace contextRef="#ctx0" brushRef="#br0" timeOffset="67423.5539">12100 15011,'0'-18,"0"0,18 1,0-1,-1 18,1 0,-18 18,17-1,19 1,-19 0,19 17,-19-17,1-18,0 0,-1 0,1 0,-1 0,-17-18,0-17,-17 35,17 17,0 1,0 0,-18 17,18-17,-17-18,17 17,0 1,-18-1,18 1,0 0,0-1,0 1,0 0,0-1,0 1,18 0,-1-18,-17 17,18-17,-1 0,1 0,0 0,17 0,0 0,-35-17,18 17,0-18,-18 0</inkml:trace>
  <inkml:trace contextRef="#ctx0" brushRef="#br0" timeOffset="70865.0097">12700 15205,'18'0,"-1"0,1 0,17 0,-17 0,-1 0,1-18,0 18,-18-18,0 1,17-1,1 1,-18-1,0 0,0 1,18-1,-1 18,-17-18,0 1,0-1,0 0,0 1,-17-1,-1 18,0 0,18 18,-35-1,17 1,1 0,17 17,-18-35,18 18,-17-18,-19 35,19-17,17-1,-18 1,0-1,1-17,17 18,0 0,0-1,0 1,0 0,0-1,0 1,0 0,0-1,17-17,1 35,0-17,-1 0,19-18,-19 0,18 0,-17 0,17 0,-17 0,17 0,-17 0,-18-18,0 0,18 18,-1-35,-17 18,18 17,-18-18,18 18,-1-35,1 35,-18-36,17 19,-17-1,36 0,-36 1,0-1,17 1,-17-1,0 0,0 1,0-1,0 0,0 1,0 52,0-17,-17 35,-1-36,18 18,-18-35,1 36,-1-1,1-35,17 35,0-17,-18 0,18-1,-18 1,1-1,17 1,0 0,-18-18,18 17,0-52,18 0,-1 0,1 35,-18-36,18 19,-1 17,1 0,-1 0,1 0,0 0,-1 0,19 0,-1 0,-17 0,34-18,-52 0,36 1,-19-1,-17 0,0 1,0-18,0 17,0 0,0 1,0 52,-17 0,17 0,-36-17,36 0,0 17,-17 0,17-17,-35 17,35-17,0-1,0 1,0 0,0-1,35-17,-18 0,19 0,-19 0,1 0,35-35,-53 17</inkml:trace>
  <inkml:trace contextRef="#ctx0" brushRef="#br0" timeOffset="73104.6221">13529 15028,'0'18,"0"0,0-1,0 19,0-19,0 1,0-1,0 1,0 17,0-17,0 0,0-1,0 1,0 0,18-18,-1 17,1-17,0 0,-1 0,1 0,-1 18,1-18,0 0,-1 0,1-18,-18 1,0-1,18 0,-18 1,17-1,-17 0,0 1,0-1,0-17,0 17,0 1,18-1,-18 0,18 1,-36 17,18 35,0-17,0-1,-18 1,18-1,-17 19,17-19,0 1,0 0,0-1,0 1,0 0,0-1,0 18,0-17,17-18,36 0,-35 0,-18 18,18-18,-1 0,1 0,-1 0,1 0</inkml:trace>
  <inkml:trace contextRef="#ctx0" brushRef="#br0" timeOffset="75048.4613">14146 15240,'18'0,"0"0,-1 0,1 0,0 0,17 0,-17 0,-1 0,1 0,-1 0,36 0,-35 0,0 0,-1 0,1-18,0 1,-1 17,-17-36,0 19,0-1,0 1,0-1,0 0,0-17,-17 35,-1-18,0 18,1 0,-1 0,0 0,1 0,-1 0,-17 0,17 18,1 0,17-1,0 1,-36 0,36-1,-17-17,17 18,0-1,-18 19,18-19,0 1,0 0,0-1,0 1,0 0,0-1,0 1,0-1,0 1,0 0,18-1,-1-17,19 0,-19 0,18 0,1 0,17 0,35 0,-53 0,-17 0,-18-17,-18 17</inkml:trace>
  <inkml:trace contextRef="#ctx0" brushRef="#br0" timeOffset="77736.8471">10319 15628,'0'18,"0"-1,0 1,0 0,0-1,0 1,0 0,0-1,-18-17,18 18,0-1,0 1,-18 0,18-36,36-17,-19 17,36-17,-53 17,18 18,-18-17,35-1,18 0,-35 1,-1 17,36-36,-35 19,0 17,-1 0,1 0,-18-18,18 18,-1 0,-17 18,0-1,0 1,0 0,-35-1,17 1,18 0,-17-1,17 19,0-19,0 1,0-1,35-17,-17 0,34 0,-34 0,17 0,-17 0,0-17,-1 17,1 0,0-18</inkml:trace>
  <inkml:trace contextRef="#ctx0" brushRef="#br0" timeOffset="79607.3011">11130 15593,'-18'0,"1"0,-1 0,1 0,-1 0,0 0,1 0,-1 0,18 17,-18 1,18 0,0-1,0 1,0 0,0-1,0 1,0 0,0-1,0 1,18-18,0 0,-1 0,1 0,0 0,-1 0,1-18,17 18,-17-35,-1 35,-17-18,18 18,0 0,-1-35,-17 17,0 1,0-19,18 19,0 17,-18-18,0 1,0-19,0 19,0-1,-18 18,0 0,1 0,-1 0,0 0,1 0,-1 0,0 18,1-1,-18-17,35 18,-18 0,18-1,0 1</inkml:trace>
  <inkml:trace contextRef="#ctx0" brushRef="#br0" timeOffset="82096.9093">11871 15540,'-18'35,"18"-17,0-1,0 1,0 0,0-1,0 1,0 0,0-1,18 1,-18 0,18-18,17 0,-17 0,-1 0,1 0,-1 0,19 0,-19 0,1 0,17 0,1 0,-19 0,1-18,17-35,-35 18,0 17,0 0,0 36,0 0,0 17,0-17,0 17,0-17,0-1,0 1,0-1,0 1,0 0,0-1,-18 1,1 17,-1-35,18 18,-17-18,-1 0,0 35,1-35,17 18,-18-18,0 0,1 0,-1 0,0 0,1-18,17 1,0-1,0-17,0 17,0 0,0 1,35 17,18 0,18-36,-36 36,-18 0,36-17,-35 17</inkml:trace>
  <inkml:trace contextRef="#ctx0" brushRef="#br0" timeOffset="84480.5453">12347 15752,'18'17,"-1"1,1-18,0 0,-18-18,35-17,0 0,-35 17,0-17,18 17,0 0,-18 1,0-1,-18 36,18 17,0-17,0-1,-18 1,18 0,0-1,0 1,0 0,0-1,0 1,18-18,0 0,17 0,-17 0,-1 0,1 0,-1 0,19-18,-19 18,1-17,0-1,-18 0,0 1,0-1,0-17,0 17,0-17,0 52,0 1,0 0,0-1,0 1,0 0,0-1,0 1,0 0,0-1,0 1,0-1,0 1</inkml:trace>
  <inkml:trace contextRef="#ctx0" brushRef="#br0" timeOffset="85952.1333">13000 15610,'-35'0,"17"18,0-18,18 18,-17-1,-1 1,0-18,18 18,0-1,-17 1,-1 0,0-1,18 1,0-1,0 1,0 17,18-17,0 0,-1-18,1 0,0 0,-1 0,1 0,0 0,-1-18,1 18,-18-18,0 1,0-1,0 0,0 1,0-1,0 1,0-1,0 0,0 1,0-1,0 0,0 1</inkml:trace>
  <inkml:trace contextRef="#ctx0" brushRef="#br0" timeOffset="87112.8361">13335 15646,'-18'0,"1"0,-1 0,0 0,1 0,17 17,-35 1,35 0,-18-1,18 1,-35 17,35-17,-18-1,-17 1,17 0,0-1,1 1,-1 0,18-1,-17-17,-1 0,18-17,18-1,17-17,-18 35</inkml:trace>
  <inkml:trace contextRef="#ctx0" brushRef="#br0" timeOffset="87984.6319">13317 15663,'18'0,"0"18,-18 17,0-17,0 0,0-1,-18 1,0-1,18 1,0 0,-17-18,17 17,0 1,-18 0,0-1,1-17</inkml:trace>
  <inkml:trace contextRef="#ctx0" brushRef="#br0" timeOffset="89943.7024">13511 15681,'0'-18,"0"1,0-1,0 0,0 1,18-1,0 18,-1 0,-17 18,18-18,0 17,-1-17,-17 18,18-18,-18 35,-18-17,1-18,17 35,-18-17,0 0,1-1,-1 1,18-1,0 1,-18 0,18-1,0 1,-17 0,17-1,17-17,19 0,-19-17,-17-1</inkml:trace>
  <inkml:trace contextRef="#ctx0" brushRef="#br0" timeOffset="92088.7684">13970 15681,'18'-18,"-18"1,0-1,-18 18,0 0,1 0,-1 0,0 0,1 0,-18 0,-1 0,19 0,17 18,0-1,-18-17,18 18,-18-18,1 18,17-1,-18 1,18 17,0-17,-18-18,18 17,0 19,0-19,0 1,18-18,0 0,-1 0,1 0,0 0,-1 0,1 0,0 0,-1 0,1-18,-1-17,1 17,0 18,-18-17,0-1,0 1,17-19,-17 19,18-1,-18 36,0-1,0 1,0 0,0-1,0 1,-18-1,18 1,0 0,0-1,0 1,0 0,0 17</inkml:trace>
  <inkml:trace contextRef="#ctx0" brushRef="#br0" timeOffset="94015.4371">14235 15610,'-18'0,"18"18,-18 17,-17 1,35-19,0 1,-18-18,18 35,0-17,-17-1,-1 1,18 0,0-54,18 19,-1-1,1 1,0-1,-1 18,1 0,0 0,-1 0,1 0,0 0,-1 0,1 0,-18-18,17 1,-17-1,0 0,0 1,0-1,-17 36,-1-18,18 17,0 1,-17 0,17-1,-18 1,0 17,18-17,0-1,0 1,0 0,0-1,-35 1,35 0,18-18,-1 0,1 0,17 0,0 0,-17 0,0 0,-1 0</inkml:trace>
  <inkml:trace contextRef="#ctx0" brushRef="#br0" timeOffset="96040.2119">14534 15610,'0'18,"0"0,0-1,0 1,0 17,-17-17,17 17,-18-17,18-1,0 1,0 0,0 17,0-17,18-18,-1 0,1 0,17 0,18 0,-17 0,-19-18,1 0,-18 1,0-19,17 1,1 18,-18-1,0 0,0 1,0-19,0 19,18 17,-18-18,0 0,17 1,-17-1,0 36,0 17,0-17,0 17,0-17,0-1,-35 1,35 0,0-1,0 1,0 17,0-17,0 17,-18-35,18 18</inkml:trace>
  <inkml:trace contextRef="#ctx0" brushRef="#br0" timeOffset="98752.4167">15011 15610,'0'18,"0"0,0 17,0 0,0-17,-18 17,0-17,1 17,17-17,-18-18,18 35,0 0,-18-17,18-36,0 1,0-1,18 18,0 0,-1 0,1 0,0 0,17 0,-17 0,-1 18,1-18,0 0,-1 0,1-18,-18 0,0 1,0-1,0 0,17 1,-34 34,17 19,0-19,-18-17,18 36,0-19,0 1,0 0,0-1,0 1,18-18,-1 0,19 0,-19 0,19 0,-19 0,-17-18,18 18,0-17,-1 17,-17-18,0 0,0 1,0-1,0 0,0 1,0-1,0 0,0-17,0 18,0-19,0 19,-17 17,-1 0,0 0,1 0,-19 35,19-35,-1 18,0-1,18 1</inkml:trace>
  <inkml:trace contextRef="#ctx0" brushRef="#br0" timeOffset="111376.8123">18256 15946,'-17'0,"-1"0,-17 0,-1 0,1 0,0 0,-18 0,18 0,17 0,0 0,1 0,-1 0,0 0,1 0,-18 0,-18 17,17 1,-17 17,36-35,-18 18,-1-18,19 17,-1-17,-17 18,17-18,0 18,1-18,-1 17,0 36,1-35,17-1,-18 1,18 0,-17-1,17 1,0 17,-18-17,18 17,0-17,0 17,0-17,0-1,-18 19,18-19,0 1,0 0,0-1,0 19,0-19,0 18,0-17,0 17,0 1,18-1,0-17,-1-1,1 1,17 0,18-1,-35-17,-1 0,19 18,-1-18,0 17,-17 1,35-18,-36 0,36 0,-35 18,0-1,-1-17,18 0,-17 0,35 0,-35-17,17 17,0-53,-17 53,17-18,0 1,-17-1,0 0,17-17,-17 17,-1 1,-17-1,0 0,18 18,-18-35,18 17,-18 1,0-1,0-17,17 17,1 1,-18-19,17 19,-17-19,0 19,36-1,-36-17,0 17,0 1,0-1,0 0,0 1,0-1,0 0,0 1,0-1,-18 0,18-17,-35 18,35-1,0-17,-18 35,18-18,-17-17,-1 17,0-17,1 17,17 1,-18-1,0 0,-17 18</inkml:trace>
  <inkml:trace contextRef="#ctx0" brushRef="#br0" timeOffset="114127.8567">17851 15099,'-18'0,"0"18,18-1,0 1,0-1,0 1,0 0,0 17,0-17,-17-18,-1 70,18-35,-18 1,1-1,17-17,0-1,0 1,0 0,0-36,0-17,35-18,-35 17,18 19,17-18,-35 17,0 0,0 1,18 17,-1 0,1 0,-1 0,1 0,0 0,-1 0,19-18,-36-17,0 17,0 0,0 1,17-1,-17 36,0-1,0 1,0 17,0-17,0 0,0-1,0 19,0-19,0 1,0 17,0 0,0-17,0 17,0-17,0 0,0-1,0 1,0 0,18-1,0 1,-18-1,17 1,1 0,0-18,-1 0,18 0,-17 0,0 0,17 0,-17-18,-1-17,-17 17</inkml:trace>
  <inkml:trace contextRef="#ctx0" brushRef="#br0" timeOffset="116328.8807">18380 15311,'17'17,"1"-17,17 0,-17 0,0 0,-1 35,18-35,-17 0,0 0,-1 0,36 0,-35 0,0 0,-1 0,-17-35,18 18,-18-19,0 19,0-1,0 0,0 1,-18 17,1 0,-1 0,0 0,-17 17,17-17,1 0,-1 0,18 18,-18-18,18 18,-17-1,-1 1,18 0,0-1,0 1,0-1,0 1,0 17,0-17,0 0,0-1,0 1,0 0,0-1,0 1,0 0,0-1,0 1,18-18,-1 35,1-35,0 0,-1 0,1 0,17 0,-17 0,0 0</inkml:trace>
  <inkml:trace contextRef="#ctx0" brushRef="#br0" timeOffset="118568.9146">18979 15258,'0'-18,"-17"18,-1 0,1 35,17-17,-18-18,18 35,-18-17,1-1,17 1,-18-18,18 18,0 17,0-17,0 17,0-17,0-1,0 1,0 0,18-18,17 17,-35 1,18-1,-1-17,1 18,-18 0,17-18,1 0,0 0,-1 0,1 0,17-18,-17 0,17-17,-17 18,-18-1,17 0,1 18,-18-17,0-19,0 19,18-1,-18 0,0 1,0-1,0 0,0-17,0 18,-18-1,18 0,-18 18,1 0,-18-17,17 17,0-36,-17 36,17 0,1 0,17 18,0 0,0-1,0 19,-36-19</inkml:trace>
  <inkml:trace contextRef="#ctx0" brushRef="#br0" timeOffset="121049.1108">19562 15293,'17'0,"-34"0,-1 0,0 0,1 18,-1-1,18 1,-18 17,1-17,-1 17,18-17,0-1,0 19,0-1,0-17,0 17,0-18,0 1,0 0,0-1,0 1,0 0,0-1,18-17,-1 0,1 0,0 0,-18-35,17 0,-17 17,36-17,-36 17,0 1,0-1,0 0,17 1,-17-1,0 0,0 1,0-19,0 19,0-1,0 0,0-17,0 18,0-19,0 19,0-1,0 0,0 1,-17 17,17-18,-18 18,0-18,1 18,17-17,-18-1,0 1,1-19,-1 19,0-36,1 35,17 0,0 1,17-19,-17 19,18 17,0 0,-1 0,19 0,17 0,-18 0,35 0,-17 0,0 0,-18 0,-17 0,0 0,-1 17,-17-34,0-18,0 17,0 0</inkml:trace>
  <inkml:trace contextRef="#ctx0" brushRef="#br0" timeOffset="123167.4471">19791 15663,'0'18,"17"0,1-18,0 35,-1-35,1 0,0 0,-1-18,1 18,35-35,-36 35,-17-18,18 18,-18-17,18-1,-1 0,-17 1,18-1,17-17,-35 17,0-17,0 17,0 1,0-1,0 0,0 1,0-1,0 0,0 1,0-36,0 18,0 17,0-17,-17 35,17 17,0 1,-36 17,36-17,-17 0,-1 17,0-18,1 1,17 0,0-1,0 1,0 0,0-1,0 1,0 0,0-1,0 1,0 0,17-1,1 1,0-18,-1 0,1 0,0-18,-18 1,0 34,0 1,0 17,0-17,0-1,0 1,0 0,0-1,0 1,0 0,0 17,17-35,-17 17,18-17,0 0,35 0,-18-35,18 35,-18-17,-17-1,-1 18,19-35,-19 17</inkml:trace>
  <inkml:trace contextRef="#ctx0" brushRef="#br0" timeOffset="124793.2346">20320 15381,'0'-18,"18"1,-18-1,35 1,-17 17,17 0,0-36,0 36,1 0,-1 0,-17 0,-1 0,1 0,0 0,-1 0,1 0,-18 36,0-1,0-18,0 1,-18 0,-35 17,18-17,0-1,17-17,36 0,17 0,-17 0,-1 0,1 0,17 0,-17 0,17 0,18 0,0 53,-18-53,-17 18,-18 0,0-1,0 1,0-1,0 1,0 0,0 17,-18-35,1 0,-1 0,0 18,-17-1,0-17,-1 18,19 0,-18-18,-18 0,35 0,0 0,1 0,-19 0,19 0,-1 0,0 0,1 0,-1 0,1 0,17-18,0-17,0 52,0 1</inkml:trace>
  <inkml:trace contextRef="#ctx0" brushRef="#br0" timeOffset="128639.5693">21378 15293,'-17'0,"-1"0,0 0,1 0,-1 0,0 0,18 18,-17-18,-1 0,18 17,-17-17,-1 0,0 18,1-18,17 17,-36 1,36 0,0 17,-17-17,17-1,0 1,0 0,0-1,0 19,-36-1,36 0,0-17,0 17,0-17,36-18,-19 0,1 0,0 0,-1 0,1 0,0-36,-1 36,1-17,-1-1,1 0,-18 1,18-1,17-17,-35 17,0 1,18-19,17 19,-35-1,18 0,-18 1,35-1,-35 0,18 1,-36 17,0 17,18 1,0 0,-17-1,-1 19,0-36,18 17,0 19,0-19,0 19,0-19,0 1,0-1,0 1,0 0,0-1,18-17,0 0,-1 0,1 0,17 0,18 0,-35-17,17 17,0-36,-17 19,-18-1,0 1,35-19,-17 19,17-1,-17 0,17 1,-35-1,18 0,-1 1,-17-1,0 0,18-17,-18 70,-35 36,35-53,-18 17,0 0,1 18,-1-18,18 1,-18 17,1-36,17 1,-18-18,18-18,0 1,0-19,0 1,0 17,0-17,0-18,0 0,0-17,0 34,0 1,0 18,0-1,0 0,0 1,35 17,-17 0,17 0,1 17,34-17,-17 0,35 0,1 0,69 0,-87 0,-1 0,-34 0,-54 0</inkml:trace>
  <inkml:trace contextRef="#ctx0" brushRef="#br0" timeOffset="132511.9043">22084 15540,'0'0,"35"-18,-17 18,-1 0,1 0,0 0,35 0,-18 0,0 0,18 0,-18 0,1-17,-36-1,17 18,36-53,-18 35,-17 18,17-17,-17-1,-18-17,-18 17,1 1,-1 17,0 0,-17 0,18 0,-19 0,1 0,0 0,35 17,-18 1,0-1,1 1,17 0,-18 17,18-17,0-1,-35 19,35-19,0 1,0 0,0-1,0 1,0-1,0 1,0 17,0-17,0 0,0-1,35-17,-17 0,17 0,0 0,1 0,-19 0,19 0,-19 0,18 0,-17-17,17-19,-17 19,0-1,17 0,-35 1,-18 17,1 0,17 35,0-17,0 17,0-17,0-1,17 1,1-18,17 0,-17 0,35 0,-36 0,19 0,-19 0,19-18,-36 1,17-1,1-17,17-1,-35 19,18-1,-18 1,0-1,0 0,0 1,17 17,-17-18,18 0,0-17,-1 0,-17 17,0 36,0-1,0 1,0 0,0-1,0 1,-17 17,17 1,-18-1,0 0,18-17,0 17,0-17,18-1,-18 1,18-18,-1 0,1 0,17-18,1 1,-1-1,-17 0,-1 18,-17-17,18-1,-1 18,1-35,-18 17,35 1,-35-1,36-17,-36 17,17 0,-17 1,0-1,18-17,-18 17,0 0,-18 18,18 18,0 0,-17-1,-1 19,18-1,0 0,0-17,-35 0,35-1,0 1,0 17,0-17,0 17,0-17,17-18,1 17,0 1,-1 0,1-18,0 0,-1 0,1 0,-1 0,1 0,-18-36,0 1,0 0,0 17,0-17,0 17,-18 18,-17 0,18 0,-1 0,-17 0,17 0,18 18,0-1,0 1,0 0,0-1,0 1</inkml:trace>
  <inkml:trace contextRef="#ctx0" brushRef="#br0" timeOffset="137568.6803">23671 15311,'0'17,"0"1,-17 17,17 0,-18 18,-17 0,35-17,-18-36,1 35,-19-18,36 1,0 0,0-1,-17 1,-1 0,18-36,0 0,0-17,53 0,-35 0,17 17,-35 0,17 18,1 0,0 0,-1 0,19 0,-19 0,1 0,0 0,-1 0,1 0,17 0,-17 0,-1-17,1-1,-18-17,0-1,18 19,-18-1,0 0,-18 18,18 36,0-19,-18 1,1 35,17-35,-18 35,18-36,0 18,-18 18,1-35,17 17,0-17,17-18,19 0,-1-18,18 1,-18-19,-17 36,17-35,0 17,-17 1,17-36,-17 35,0-17,-18 17,0 1,0-1,0 0,0 1,0-1,17 0,1 1,-18 34,0 19,-18-19,1 1,-19 53,19-54,17 19,-18-1,18 0,0 0,0-17,0 0,0-1,0 1,18-18,-1 0,19 0,-1-35,-35 17,35 0,-17 1,-1 17,1 0,-18-18,0 0,0 1,0-1,18 1,-18-1,0 0,0 1,0-1,0 0,-18 1,0-1,1 18,-1 0,36 0,17 0,0 0,-17 0,35 0,-35 0,17 0,-17-18,-1 1,-17-1,18 18,-18-18,-18 36,18 17,0 1,-35-1,35-17,0-1,-18 1,18 0,-17-1,-1 1,18-1,-18 19,18-1,0 0,0 1,-17-19,17 18,35-35,18 0,-53-17,35-1,-35 1,18-1,-1 0,1-17,0 17,-18-17,17 35,-17-35,0 17,0 1,0-1,18 18,-18-18,0 1,0-1,18 0,17-17,-35 53,0 17,0 0,-18-17,1 17,17-17,-18 17,18-17,0-1,0 1,0 0,0-1,0 1,0 0,0-1,18-17,-1 0,19 0,-19 0,36 0,-18-17,-17-1,0 0,-18 1,35-19,-35 19,18-1,-1 0,18 1,-35-1,18 18,-18-17,0-1,0 0,0 1,-18 52,18-17,-17 17,-1 0,18-17,-17-1,17 1,0 0,0-1,0 1,0 0,0-1,0 1,0-1,-18-17,0 0</inkml:trace>
  <inkml:trace contextRef="#ctx0" brushRef="#br0" timeOffset="138512.945">24765 15363,'0'-17,"-18"-18,1 17,-1 0,18 1,-18-1,1-17,-1 17,18 0,0 1,0-1,18 18,17 0,-17 0,-1 0,1-17,0 17,-18-18,0-17,-18 35</inkml:trace>
  <inkml:trace contextRef="#ctx0" brushRef="#br0" timeOffset="142488.0502">20426 16492,'0'-17,"17"17,1 0,35 0,-18 0,-17 0,17 0,-17 0,17 0,-17 0,-1 0,72-53,-54 35,18-17,-36 17,54 1,-71-1,18 0,-18 1,0-1,0 0,0 1,0-1,0 0,17 1,1-1,-36 36,-35 17,36-17,-1-18,0 17,18 1,0 17,0-17,0 0,0-1,0 19,0-19,0 1,0-1,0 1,0 0,18-18,35 0,0 0,0 0,-18 0,0 0,-17 0,0 0,17 0,-17-36,-1 19,18-1,-17 1,17-19,-17 36,0-17,-18-1,0-17,17 35,-17-18,0 0,0 1,-17 17,-1 35,0 0,1 1,17-19,0 1,0 0,0-1,0 1,0-1,0 1,0 0,17-18,1 0,0 0,17 0,-17 0,-1 0,19 0,-1 0,18 0,-36-18,36 0,-17 18,-1 0,-18-17,1-1,-18 1,0-1,18 0,17 1,0-1,-17 0,0 1,-18-1,0 36,-18-1,0-17,1 18,-1 0,-17 17,-1 0,36-17,0-1,0 1,0 0,18-18,-18 17,18 1,-1 0,1-1,0 1,-18 0,35-18,-17 0,35 0,-18 0,-18 0,1 0,0 0,17 0,-35-18,0 0,18 1,-1-1,1 0,0-17,-18 17,17-17,-17 0,0 17,0-17,0 17,0 1,0-1,-17 18,-1 0,0-18,1 18,-1 0,0 0,1 0,-1 0,0 0,1 18,-18 0,35-1,0 1,0 0,0-1,0 1,-18 0,18 17,-18-35,1 35</inkml:trace>
  <inkml:trace contextRef="#ctx0" brushRef="#br0" timeOffset="145688.9279">22207 16281,'-17'0,"-1"17,0 1,18 0,-17 17,17-17,0 17,-35 0,35 0,-18-17,18 17,0-17,0 0,0-1,0 1,0-1,18-17,17 0,-18 0,36 0,-35 0,17 0,-17 0,35 0,0 0,-18 0,-17 0,-1-17,-17-1,18 18,-18-35,0 17,18-17,-1 0,1 17,-18 0,0 1,0-1,0 1,0-1,0 36,0 17,0-18,-18 54,18-36,-17 1,-19-19,19 36,-1-18,0 1,-17 17,17-18,1 0,-1-35,18 35,-17-17,-1 17,0-17,18 0,0-1,-17 1,-1 0,18-36,0-35,53 0,0-17,-18 17,0-36,18 36,-35 1,-18 34,18 0,-18-17,17 35,1-53,-18 35,35-34,-17 34,-18-17,17 35,1-36,0 19,-18-1,17-17,1-1,0 19,17 17,18 0,-36 0,19-18,-19 18,1 0,0 0,17 0,-35 18,0 35,0-18,0 0,0 1,0-1,-35-35,17 0,0 0,-17 0,17 0,-17 0,0 18,35-1,-18-17,1 0,-19 0,36-17,36 17,-19 0,36 0,18 0,-18 0,0 0,-18 0,-18 0,1-18,0 0,-18 1,17 17,1-18,0 0,-18 1,17-19,19 1,-19 17,-17 1,53-36,-35 35,-1 1,-17-1,18 0,-18 54,0-1,0-17,-35 52,17-35,-17-17,17 17,1 1,-1-36,18 17,0 19,-18-19,18 1,-17-1,-1-17,36-35,-1 0,1 17,35-17,-18 0,0 17,1-17,34-1,-70 19,53-1,-35 1,-1-1,1 18,0 0,-18 18</inkml:trace>
  <inkml:trace contextRef="#ctx0" brushRef="#br0" timeOffset="146384.5559">23354 16192,'-18'18,"18"0,0-1,0 1,0 0,0-1,0 19,0-19,0 1,18 17,-18 0,18-35,-1 18,-17 0,-17-18,17 17</inkml:trace>
  <inkml:trace contextRef="#ctx0" brushRef="#br0" timeOffset="148881.1613">23460 16422,'0'-18,"17"18,1 0,0 0,-1 0,-17-17,18 17,35 0,-18-36,-17 36,17-17,18 17,-53-18,18 18,-18-18,0 1,17-1,-17 0,18 1,-18-1,0 0,0 1,0-1,0 1,0-1,-18 18,-17 0,0 18,35-1,-36 1,19-18,17 17,0 1,0 0,0 17,0-17,0-1,-18 1,18 17,0-17,0 0,0 17,0-18,0 1,0 0,0-1,18-17,-1 0,19 0,-1 0,0 0,0 0,-17-17,0 17,17-18,-35 0,18 18,-18-17,17 17,1-18,-18 1,18-1,-1-17,1-18,-18 17,0 19,18-1,-18 0,0 1,-18 17,18 53,-18 17,18-17,-35 35,17 1,1-36,-19-18,36 18,-35 0,17-36,1 19,-18-1,17-17,-17 17,35 18,-36-18,19 0,17 1,0-19,-18 1,0-18,1-18,52-52,0 17,18 0,-17 0,-19-18,36 1,-18-1,-35 36,0 17,0 1,0-36,0 17,0 19,0-1,0 1,0-1,0 0,36 1,-36-1,17 18,-17-18,36 1,-36-1,17 18,-17-18,36 1,-19 17,1 0,-1 0,-17 17,18 1,0 0,-18-1,0 19,0-19,0 1,0 0,0-1,0 1,0-1,0 1,0 0,0-1,0 19,0-19,0 1,-18-18,0 0,-17 0,18 0,-1 0,0 0,1 0,-19 0,19-18,17 1,0-1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25157" units="1/cm"/>
          <inkml:channelProperty channel="Y" name="resolution" value="40.29851" units="1/cm"/>
        </inkml:channelProperties>
      </inkml:inkSource>
      <inkml:timestamp xml:id="ts0" timeString="2020-05-03T22:11:53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1323 13882,'18'0,"-18"-18,-18 18,0-35,1 35,-1-18,-17 1,17-1,-17 0,17 1,1-1,-1 0,0 1,-17-19,0 1,-1-18,1-35,17 35,-34-53,34 53,-17-35,-1 18,19-18,-19 17,19 36,-18-54,35 19,-53 17,35-18,-35-17,35 18,18-1,-17 1,-36-19,53 36,-35-35,17 35,0-35,1 0,-36-18,35 0,18-17,-35 35,0-1,17-34,0 88,1-36,-1-17,0-18,18 18,-17 0,-1 0,18-1,-35-16,35 34,0-70,0 53,0-53,0 17,0 1,0-19,0 37,0-54,0 18,0 35,0-35,0 17,0 36,0-53,0 35,0 18,0-53,0 17,0 1,0 35,0-18,0 71,0-36,0-17,0-18,0 18,0-36,0 36,0 18,0-1,0-17,0 17,0 1,0-1,0 1,0-18,0-1,0 19,0-1,0 1,0-1,0 1,0 17,0-36,0 36,0-17,17-18,1 17,17-17,-35 17,0 1,0-18,18 0,0 17,17-35,-17 36,17-1,-17 0,-1 19,18-37,1 36,-36-17,17-18,1 52,-18-17,35 1,-35-1,0 17,0 1,36-35,-36 52,35-35,-35 18,0-1,17 19,-17-18,18 17,0-53,-1 71,-17-35,0 17,0-35,18 36,17-1,-35-17,0 0,0 17,0-17,0-1,0 1,18 0,-18 17,18-17,-1-18,-17 35,18-17,-18 17,0-17,0 18,0-1,0 0,0-17,0 17,0 1,17-1,-17-17,0 17,0 1,0-19,0 1,36 17,-36-17,0 17,17-17,-17 18,18 17,-18-18,0-17,18 35,-18-18,0 0,17 1,1-1,0-17,-1 17,-17 1,-17 17,-1 17,0 1,-52 17,17-17,0 35,0-53,-18 35,-34-17,52-1,-35 18,70-17,36-18,-1 0,18 0,1 0,17-18,-18 18,0-17,18 17,-35-18,35 1,-36-1,1 18,0-18,-1 18,18-35,-35 17,0 1,0-1,18 18,17 18,-17-1,-18 19,18-19,-1 1,1 35,-18-36,0 19,0-19,18 1,-18 0,0-1,0 1,0 0</inkml:trace>
  <inkml:trace contextRef="#ctx0" brushRef="#br0" timeOffset="3191.183">758 2858,'18'0,"0"0,-1 0,1 17,17 1,-17-18,0 0,-1 0,18 0,1 17,17-17,-18 0,18 0,0 0,0 0,-18 0,36 0,-1 0,54 0,17 0,17 0,54 0,17 0,-52 0,-36 0,0 0,-70 0,-36 0,0 0,-17 0,17 0,-17 0,17 0,0 0,18 0,0 0,0 0,-35 0,17 0,0 36,0-36,-17 0,35 0,-18 0,1 0,16 0,-34 0,35 0,-35 0,17 0,-17 0,17 0,-17 0,52 0,54 0,-19 0,-16 0,-1 0,0 0,-17 0,-19 0,-16 0,-19 0,1 0,0 0,17 0,35 0,-34 0,17 0,-18 0,18 0,-18 0,0 0,1 0,17 0,-18 0,18 0,-36 0,36 0,0 0,18 0,-1 0,19 0,87 0,-17 0,-1 0,19 0,-36 0,-53 0,18 0,-71-18,-17 18,17 0,-17 0,17 0,36 0,17 0,0 0,53 0,-17 0,17 0,-53 0,-17 0,-1 0,-17 0,18 0,-19 0,1 0,0 0,18 0,-18 0,0 0,0 0,17 0,-17 0,18 0,-18 0,-1 0,19 0,17 0,-17 0,35 0,-18 0,35 0,-35 0,-17 0,-18 0,-18 0,18 0,-18 0,18 0,0 0,18 0,-1 0,-17 0,-35 0,17 0,-17 0,17 0,-17 0,35 0,17 0,36 0,17 0,-17 0,0 0,35 0,-70 0,-1 0,1 0,-36 0,18 0,0 0,0 0,18 0,34 0,-34 18,52-1,1-17,-36 0,-17 0,17 0,-35 0,0 0,-18 18,18-18,-18 0,36 35,-36-35,71 18,-18-18,0 0,-17 0,-1 0,-17 0,-18 0,18 0,0 18,35-18,-17 0,0 0,-1 0,1 0,35 0,-36 0,1 0,-1 0,-17 0,0 0,-18 0,36 0,-18 0,0 0,0 0,0 0,-1 0,19 0,52 0,-34 0,-19 0,1 0,-1 0,19 0,-37 0,1 35,0-35,-17 0,17 0,-1 0,1 0,0 0,0 0,0 0,-18 0,36 0,-36 0,18 0,-18 0,36 0,-1 0,54 0,-1 0,1 0,17 0,0 0,-35 0,70 0,-70 0,35 0,-35 0,-18 0,18 0,-35 0,17 0,-53 0,36 0,-18 0,-18 0,18 0,-18 0,18 0,-18 0,36-18,-36 18,36 0,-1-17,-17 17,0-18,53 18,-36 0,19 0,17-18,-1 1,1-1,-18 18,1-35,-1 17,-35 18,17-18,1 18,35-17,-18-18,35 35,18-36,-35 36,18-17,-1-19,18 19,-17-1,-36 18,18-18,-36 18,-52-17,17 17,-17 0,0 0,-1 0,1 0,-1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25157" units="1/cm"/>
          <inkml:channelProperty channel="Y" name="resolution" value="40.29851" units="1/cm"/>
        </inkml:channelProperties>
      </inkml:inkSource>
      <inkml:timestamp xml:id="ts0" timeString="2020-04-19T14:57:57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10425 12718,'-18'0,"0"0,1 0,-1 0,-17 0,17 0,-17 0,17 0,18-18,-17 18,-19 0,1 0,17 0,1 0,-19 0,19 0,-18-18,-1 18,19 0,-19 0,19 0,-19-17,19 17,17-18,-18 18,0 0,1 0,-1 0,1 0,-19 0,19 0,-1 0,0 0,1 0,-19 0,1 0,18 0,-1 0,-17 0,-1 0,1 0,0 0,17 0,-17 0,17 0,1 0,-19 0,19 0,-36 18,0-18,35 0,-17 0,17 0,-52 17,52-17,0 0,-17 18,18-18,-1 18,0-18,-35 0,18 17,17 1,-17-18,-18 18,18-1,-18-17,35 0,-17 18,-18 17,36-35,17 18,-18-18,18 17,-18 1,18 17,-17 1,-1-1,-17 0,17-17,18-1,0 1,0 17,0-17,0 17,0-17,0 17,0-17,0-1,18 19,-1-1,1-17,0-1,-1 1,1 0,0-1,-1-17,1 0,35 0,0 53,0-53,0 0,35 18,-35-1,52-17,-34 36,-18-19,0-17,-18 0,18 0,-18 0,-17 18,0-18,17 18,-17-18,17 17,-18 1,36-18,0 0,-35 0,17 0,36 0,-54 17,36-17,35 18,-52-18,-19 0,19 18,-19-18,36 0,0 17,-18-17,1 0,-1 0,18 0,0 0,0 36,-18-36,0 0,-17 0,0 0,-1 0,1 17,0-17,17 0,0 0,-17 0,35 0,0 0,-18 0,35 0,-17 0,18 0,-18 0,17 0,-34 18,16-18,1 18,-35-18,17 0,-17 0,35 0,-35 0,17 0,-18 0,36 0,-35 0,17 0,18 0,-35 0,17 0,0 0,1 0,17 0,-18 0,18 0,-36 0,19 0,-19 0,1 0,0 0,-1 0,19 0,-19 0,18-18,-17 18,0-18,17 18,-17 0,-18-17,17 17,19-18,-19 0,1 18,-18-17,17 17,19-18,-19 0,1 1,0 17,-18-18,35 1,-35-1,18 18,-1-18,1 1,-18-1,0 0,17 1,1-1,-18-17,18 17,-1 1,1-19,0 1,-18 17,0 1,0-19,0 19,0-18,0-1,0 19,0-1,0 0,0-17,0-18,0 18,0 17,0-17,-18 17,0 1,-17-19,17 19,-17-1,18 18,17-18,-36 1,19 17,-1 0,0-18,1 18,17-17,-36-1,19 18,-1 0,-17-18,0 18,-1 0,-17-35,1 35,16 0,19 0,-36 0,35 0,0 0,-17 0,18 0,-19-18,19 18,-36 0,17 0,19-17,-36 17,35 0,-17-18,17 18,-17-18,17 18,1 0,-19 0,19 0,-36-17,35 17,-17 0,17 0,-17 0,17 0,-35 0,18 0,18 0,-36 0,35 0,-17 0,17 0,-17 0,17 0,-17 0,17 0,1 0,-19 0,19 0,-19 0,19 0,-1 0,-17 0,0 0,17 0,-17 0,17 0,-17 0,0 0,-1 0,19 0,-19 0,1 0,0 0,17 0,-17 0,-18 0,18 17,17-17,0 0,1 18,-19-18,19 0,-18 0,17 0,0 0,1 0,-1 18,0-18,-17 17,17 1,1-18,-1 0,0 0,-17 0,18 0,-19 0,1 18,17-18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25157" units="1/cm"/>
          <inkml:channelProperty channel="Y" name="resolution" value="40.29851" units="1/cm"/>
        </inkml:channelProperties>
      </inkml:inkSource>
      <inkml:timestamp xml:id="ts0" timeString="2020-04-19T15:51:13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6914 2752,'-17'0,"-1"0,-17 0,17 0,-35 0,36 0,-19 0,1 0,18 0,-36-36,35 36,-35 0,-18 0,19 0,-19 0,18 0,0 0,0 0,18 0,17 0,-35 0,36 0,-18 0,-18 0,17 0,1 0,0 0,-1 0,19 0,-18 0,-1 0,-34-17,17 17,-18 0,-17 0,-18 0,18 0,0 0,0 0,17 0,-52 17,-18 1,70 0,-17-1,17-17,18 18,18-18,0 18,17-18,0 0,1 17,-1 19,-17-36,0 35,17-18,-17 1,17 0,-35 52,36-70,-19 53,19-35,-1 17,0 18,18-35,-17-1,17 1,-18 17,18-17,0 35,0-36,0 36,0-35,18 35,17-36,18 36,-18-35,-17 0,17-1,0 1,-17-18,17 0,1 18,16 17,1-17,18-18,52 0,-17 0,18 17,34 18,-34-35,17 0,18 0,35 0,-35 0,70 0,-35 0,0-17,-18 17,1-18,-71-17,-18 17,-35 18,0-17,-36 17,1-18,17 18,18 0,18-18,-1-17,18 0,-35 17,0 0,0-17,0 18,-35 17,-1-18,-17 0,0 1,0-19,36 1,-36 17,17-17,-17 0,18 17,-18 1,0-1,0-17,0 17,-18 0,1 18,17-35,-53 18,17-1,19 0,-19-17,-16 17,16 18,19-17,-1-1,0 18,1 0,-1-18,0 18,-17-35,18 35,-1 0,18-17,-35-1,17 18,-17 0,-1-18,-17 18,36-17,-18 17,17 0,0 0,1 0,-1 0,0 0,1 0,-1 0,0 0,1 0</inkml:trace>
  <inkml:trace contextRef="#ctx0" brushRef="#br0" timeOffset="2296.4338">3298 5944,'18'0,"0"0,-1 0,1 0,0 18,17-18,-17 0,34 18,-34-18,35 35,-18-35,18 0,18 0,52 17,-87-17,105 0,0 0,88 0,-17 0,-1 0,72 0,-36 0,17 0,18 0,-70 0,53 0,-71 0,17 0,-17 0,-35 0,18 0,-36 0,0 0,0 0,-35 0,0 0,17 0,-52 0,-1 0,1 0,-54 0,19 0,-19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25157" units="1/cm"/>
          <inkml:channelProperty channel="Y" name="resolution" value="40.29851" units="1/cm"/>
        </inkml:channelProperties>
      </inkml:inkSource>
      <inkml:timestamp xml:id="ts0" timeString="2020-04-19T15:53:55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15110 5770,'-13'-11,"1"11,-1 0,-12-23,13 23,-1 0,-24-11,12 0,13 11,-1-12,1 12,-1-11,-12 11,13 0,-1 0,1 0,-26 0,13 0,0 0,0 0,-12-11,24 11,-24 0,0 0,-1 0,13 0,-25 0,-62 0,12 0,-37 0,37 0,-13 0,39 0,24 0,25 0,12 0,-24 0,-1 0,-12 0,0 0,1 0,-14 0,-37 0,25 0,13 0,25 0,24 0,-12 0,13 0,-13 0,12 0,-12 0,-12 11,-1 0,-12 1,25-12,0 0,-12 34,0-23,24-11,1 11,-1 1,1-1,-1-11,13 11,0 1,0-1,0 0,0 1,0 10,0 1,0-1,0 1,0 0,0-12,0 23,25 11,-12-33,-13 10,0-10,25 10,-25-10,12-1,1-11,-1 22,0-22,1 12,-1-1,38 12,-25-12,25 12,-25-23,38 11,-26-11,1 0,24 11,-12-11,-13 0,13 0,0 0,0 0,0 0,25 0,-25 0,12 0,-24 0,12 0,12-11,-12 11,0 0,-38 0,26 0,-1 0,-12-11,0 11,0 0,-12 0,24 0,-24 0,24 0,13 0,25 0,-13 0,-12 0,38 0,-63 0,12-12,-12 1,-13 11,1-11,-1 11,1 0,12 0,-13 0,1 0,12 0,0 0,-13 0,13 0,-12 0,12-12,-13 12,13-22,-12 10,-1 12,1 0,-13-11,24 0,-24 0,13 11,-1-12,1 1,24-12,-24 1,-1 10,1 12,-13-11,12 0,-12-12,13 12,-13-1,0 1,0 0,0-1,12 12,-12-11,0 0,0-12,0 12,0-12,-12 12,-1 11,13-11,0-1,-12 12,12-11,-13 0,1 11,12-12,0 1,-13 11,13-11,-25 11,25-12,0 1,-12-12,-1 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25157" units="1/cm"/>
          <inkml:channelProperty channel="Y" name="resolution" value="40.29851" units="1/cm"/>
        </inkml:channelProperties>
      </inkml:inkSource>
      <inkml:timestamp xml:id="ts0" timeString="2020-04-19T19:07:05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9313 2152,'-17'0,"-1"0,-17 0,17 0,-17 0,0 0,-36 0,36 0,-1 0,1 0,-18 0,36 0,-1 0,0 0,1 0,-19 0,19 0,-1 0,1 0,-19-18,1 18,17 0,-35 0,36 0,-19 0,-34-17,17 17,-35-18,17 18,36 0,0 0,17 0,0 0,-17-18,-18 18,18 0,0 0,-18 0,-35 18,17-18,0 18,1-18,17 0,18 0,-18 17,0-17,35 36,-17-36,0 0,17 0,-17 17,0-17,17 18,-35-18,-18 0,18 17,-35-17,0 18,70-18,-17 18,-53-18,35 17,35-17,1 0,-1 0,1 18,-1-18,-17 0,-1 0,-17 18,18-18,-18 0,36 0,-19 17,19 1,-1-18,0 18,1-1,17 1,-18 0,0-18,1 17,17 1,-18-18,18 17,0 19,0-19,0 36,0-17,0-19,18 1,-18-1,17-17,-17 18,18-18,0 0,-1 18,19-1,-1 19,-17-19,-1-17,1 36,-1-36,1 17,0-17,-1 18,1 0,17-18,-17 0,17 0,1 17,-1 1,35-1,-52 1,17 0,1-18,-1 17,18 1,0 0,17-18,1 0,17 0,0 0,0 0,36 0,-54 0,1 0,-1 0,-34 0,17 0,0 0,0 0,-18 0,18 0,-18 0,18 0,-35 0,-1 0,1 0,17 0,-17 0,17 0,-17 0,17 0,0 0,18 0,0 0,-35 0,17 0,-17 0,17 0,-18 0,19 0,-1 0,18 0,0 0,-18 0,18 0,-18 0,18 0,-17 0,-1 0,-18 0,36 0,0 0,0 0,0 0,18 0,-18 0,0-18,-36 18,1 0,-1 0,1 0,0 0,-1 0,36 0,-17 0,16 0,1 0,0 0,-17 0,16 0,1 0,-35 0,35 0,-18 0,1 0,-1 0,-18 0,19-18,-19 18,19 0,-19-35,1 35,0 0,-1 0,1 0,17-18,18 18,-35 0,17-35,0 35,1-17,-19 17,18-18,1 0,-36 1,35-19,-35 1,0 17,0 1,0-19,0 19,0-1,0 1,0-19,0 1,0 17,0-17,0 17,-18-17,-17-18,0 36,0-19,17 19,-35-19,18 19,-1-19,1 36,0-17,-36-36,54 53,-19 0,-17-35,18 17,0 18,-18-18,35 18,-35-17,36 17,-36 0,18 0,-1 0,1 0,-36-36,36 36,0 0,-18 0,35 0,1 0,-19 0,1 0,18 0,-1 0,0 0,1 0,-1 0,-17 0,-1 0,1 0,-18 0,36 0,-19 0,19 0,-36 0,35 0,0 0,1 0,-1 0,1 0,-1 0,0 0,1 0,-1 0,18 18,-35 0,35-1,-36-17,19 18,-1-18</inkml:trace>
  <inkml:trace contextRef="#ctx0" brushRef="#br0" timeOffset="7376.1134">4516 7602,'-36'0,"19"0,-19 0,19 0,-19 0,19 0,-18 0,17 0,-35 0,18 0,-1 0,1 0,18 0,-1 0,0 0,1 0,-1 18,0 0,1-18,17 17,-36-17,36 18,-17-18,17 18,0-1,0 1,0-1,0 1,0 0,0-1,0 1,0 0,17-18,-17 17,0 1,0 0,18-18,-18 17,18 1,-1 0,36 17,-35 0,17 0,0-17,1 0,17 17,-18-17,18 17,35 18,-35-36,17 1,1 35,17-18,-17-17,17-1,-35 1,0 0,53 35,-36-36,18 19,-17-1,35-18,0 19,-18-19,53 1,-18-18,1 18,-1-18,-34 0,16 0,-34 0,-18 0,0 0,0 0,-18 0,36 0,-19 0,1 0,0 0,-17 0,16 0,19 0,0 0,-19 0,1 0,-17 0,17 0,-18 0,-17 0,34 0,-34 0,17 0,-17 0,0 0,17 0,-17 0,34-18,-34 18,17 0,-17 0,0-18,17 1,-17 17,-18-18,17 18,-17-18,18 18,-18-17,17-1,1 1,0-1,-1-17,1 17,0 0,-18 1,0-19,17 19,-17-18,0 17,0-17,18 17,-18 0,0 1,0-1,0-17,0 17,0 1,0-1,0 0,0 1,-18-19,1 19,-1-1,18-17,-18 17,-17-17,35 17,-35-17,17 17,-17-17,0 17,-1-17,-17-18,18 36,0-19,17 19,-35-19,36 19,-19-1,-16 0,16 18,1-17,0 17,-1-18,-17 18,1 0,-1 0,17 0,-52-35,35 35,-17 0,-1 0,-35 0,18 0,-18 0,36 0,-18 0,17 0,-35 0,36 0,-1 0,18 0,-17 0,34 0,1 0,-18 0,18 0,-18 0,0 0,0 0,-17 0,17 0,17 0,1 0,35 18,-35-18,-1 17,19-17,-18 0,-1 0,1 18,17-18,-17 0,0 0,-18 0,18 0,-18 0,0 0,0 0,0 0,35 0,-17 0,17 17,1-17,-1 0,0 0,1 0,-18 0,-1 36,19-36,-1 0,0 0,18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25157" units="1/cm"/>
          <inkml:channelProperty channel="Y" name="resolution" value="40.29851" units="1/cm"/>
        </inkml:channelProperties>
      </inkml:inkSource>
      <inkml:timestamp xml:id="ts0" timeString="2020-04-19T20:05:32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9701 2827,'16'0,"0"0,-1 0,-15 11,16-11,0 0,-16 12,15-1,1-11,0 0,-1 11,1-11,0 0,-1 0,16 0,-15 0,0 0,-1 0,17 11,-17-11,-15 11,16-11,0 0,-1 0,17 0,-1 0,-15 0,-1 0,1 0,0 0,15 12,-15-12,15 0,-16 0,17 0,-17 0,17 0,-17 0,17 0,-17 0,1 0,0 0,-1 0,17 0,-17 0,1 0,0 0,-1 0,1 0,0 0,-1 0,1 0,-1 0,1 0,0 0,-1 0,1 0,15 0,-15-12,0 12,-1 0,1-11,0 11,-16-11</inkml:trace>
  <inkml:trace contextRef="#ctx0" brushRef="#br0" timeOffset="1967.2889">12769 2850,'16'0,"0"0,15 11,-16-11,17 0,-17 0,1 11,0-11,-1 0,32 11,-31-11,15 0,1 11,15-11,0 0,-1 0,-14 0,-1 0,-15 0,-1 0,1 0,0 0,15 0,-15 0,-1 0,1 0,0 0,-1-11,17 11,-17-11,-15 0,16 0</inkml:trace>
  <inkml:trace contextRef="#ctx0" brushRef="#br0" timeOffset="4104.2449">14694 2805,'0'11,"16"-11,0 11,-1 0,1-11,0 12,-1-12,1 11,31 0,-47 0,31-11,-15 11,31-11,-31 23,30-23,-14 11,-1-11,0 0,1 0,-1 0,-15 0,15 0,16 0,-31 0,31 0,-1 0,17 0,-32 0,16 0,-31 0,15 0,-15 0,0 0,-1 0,1 0,15-11,-15 0,-16-1,16 1,-1-11,-15 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25157" units="1/cm"/>
          <inkml:channelProperty channel="Y" name="resolution" value="40.29851" units="1/cm"/>
        </inkml:channelProperties>
      </inkml:inkSource>
      <inkml:timestamp xml:id="ts0" timeString="2020-04-19T20:44:22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19226 7602,'18'0,"17"0,1 36,-19-36,19 17,-1-17,-35 18,35 0,-17-1,-1-17,19 18,17 17,-36-17,18 17,54-17,34 52,-17-34,0-1,-36 18,19-36,-19 36,-35-53,36 53,-53-53,17 35,-35-17,35 17,-35-17,18 0,-1 35,1-36,0 18,-1 1,-17 17,36 0,-19 35,1 0,0-17,-18-1,0 1,0 34,0-52,0 18,0-18,0-18,0 36,0 35,0-54,-53 19,35 0,-35 34,53-52,-18 18,1 17,-19-35,-16 35,52-70,-18 17,-17 18,-1 35,1-53,17 1,-34 52,16-35,1-18,-36 18,36-18,0 1,-18-1,35 0,-35-17,-17 35,35-36,-18 36,-18 0,18 0,-35 18,0-1,-18 1,18-36,17 36,-17-1,35-35,-35 18,35-35,0 35,-18-35,1 17,35 0,-18 0,17-17,36 0,-70 35,17-36,0 19,-17 34,34-52,-52 35,35-18,-35 18,0-18,-18 36,18-54,-36 71,18-17,-17-18,17 0,-53 35,-17-17,35 17,17-18,-17 1,71-18,-36 17,0-17,18-17,17-1,18 18,18-53,17 17,-70 36,71-35,-1 0,-35 17,18-17,-18 34,18-34,-18 17,-18 1,-17 17,0-18,35 35,-18 1,-35-1,36-52,-36 53,18-1,-18 1,53-36,-17 18,34-53,1 35,17-17,1 17,-1-35,0 18,18-36,36 1,-36-36,17 35,1 0,17-17,-17 17,35-34,-36 34,1-17,0 35,-18-36,0 19,-18 34,18 1,0 0,-18-18,18 35,0-17,-35-1,35 18,-17-35,17 18,-18 0,18-1,-18-17,18 18,0 0,-17-1,17 1,0 0,-36-1,72-17,-19 0,-17-17,36 17,-19 0,36 0,-35 0,17 0,18 0,-35 0,-1 0,18 0,-17 0,0 0,-18-36,-18 36,0-17,1 17,-18-18,-1 0,19 18,-36 0,35-17,-17 17,17 0,1-18,-1 18,-17-18,35 1,0-18,0 17,17 18,-17-35,0 17,18 18,17 0,-17 18,-18 17,35 0,-17 0,-18-17,17 17,1-35,0 18,-1 0,1-18,-36 0,1 0,-1-18,0 0,1 18,34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25157" units="1/cm"/>
          <inkml:channelProperty channel="Y" name="resolution" value="40.29851" units="1/cm"/>
        </inkml:channelProperties>
      </inkml:inkSource>
      <inkml:timestamp xml:id="ts0" timeString="2020-05-03T17:54:29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14922 16581,'-17'0,"-1"0,-17 0,0 0,17 0,-17 0,17 0,-35 0,36 0,-36 0,0 0,35 0,-17 0,0 0,-1 0,-17 0,36 0,-36 0,35 0,-35 0,18 0,-18 35,35-35,-17 17,-18 1,36-18,-1 18,0-1,-17-17,17 18,1 0,-19-1,36 19,-17-19,17 19,0-19,-18 1,18-1,0 1,-17 0,17-1,0 19,0-19,0 1,0 17,0 0,0-17,0 0,0-1,0 19,0-19,0 19,0-19,0 18,0-17,0 0,0-1,0 54,0-53,0 17,0-18,0 1,17 17,-17 1,35-1,-17 0,0-17,-18 0,35 17,-17 0,17-17,-17 17,-1 0,1-17,17 17,0 0,-17-17,53 17,-18 1,17-1,-17 0,-18-17,1 0,-19-18,1 17,35 1,-36-18,19 0,17 35,-36-35,54 0,-18 0,0 0,-18 18,35-18,-17 0,0 0,0 0,-18 0,1 0,-1 0,0 0,1 0,-19 0,1 0,17 0,-17 0,17 0,-17 0,-18 17,35-17,18 0,17 0,1 0,52 0,36 0,-18 0,36 0,-19 0,-87 0,-36 0,-17 0,35 0,0 0,17 0,-34 0,34 0,-35 0,18 0,-17 0,17 0,17 0,-17 0,-18 0,-17 0,0 0,-1-17,-17-1,35-17,1 17,-19-17,19 17,-36 1,35-19,-17 36,-18-35,17-18,1 53,-18-18,0 1,17-18,1 17,-18 0,0 1,0-19,18 19,-18-1,0 0,0-17,0 18,0-19,0 1,0 17,-18-17,18 17,0-17,-18 17,18 1,-17 17,17-18,-18-17,18 17,-53-35,36 18,-36-18,53 36,-36-36,1 0,18 35,-1-35,-17 0,-1 18,-17-18,18 18,-35 0,-36-36,18 36,-36-18,18 17,53 19,-17-36,-18 35,52 18,-17-35,18 35,0 0,-18 0,35 0,1 0,-1 0,0 0,1 0,-1 0,-35 0,0 0,-35 18,0-18,-18 17,18-17,-36 36,54-36,-18 0,52 17,19-17,-1 0,0 18,1-18,-1 0,1 0,-19 0,19 0,-19 0,1 0,0 0,17 0,-17 0,0 0,17 0,0 0,1 0</inkml:trace>
  <inkml:trace contextRef="#ctx0" brushRef="#br0" timeOffset="3.1646">18450 16651,'-17'-18,"17"1,0-1,0 1,0-19,0 19,0-19,0 1,-18 35,0 0,-17 0,0 0,-18 18,0 17,0-35,18 0,35 18,-35-18,17 0,18 17,-18 1,1 0,-19 17,1 0,35-17,-18-1,18 1,0 17,0-17,0 0,0-1,-35 1,35 0,0-1,0 1,0-1,0 1,-18-18,18 18,0-1,0 1,0 0,0-1,0 1,0 17,0-17,0 17,18-17,0-18,-1 0,1 0,0 0,-1 17,1-17,0 18,-1-18,1 0,0 0,-1 0,18 0,1 0,-19 0,36 0,-35 0,0 0,-1-18,1 18,-1-17,1-19,35 19,-35-18,-1 35</inkml:trace>
  <inkml:trace contextRef="#ctx0" brushRef="#br0" timeOffset="4.1641">18979 16704,'-17'-18,"-1"-17,-17 35,17 0,1 0,-1 0,0 0,-17 0,17 0,-52 0,70 18,-53-1,18 1,35 0,-18 17,18-17,0 17,0-17,0 17,-18-35,18 17,-17 1,17 0,0-1,0 19,0-19,0 1,17-18,1 0,0 0,17 0,18 0,-36 0,36 0,-17 0,-19 0,19 0,-19 0,1 0,0-35,17 35,-35-18,35 18,-17-35,-18-1,0 19,0-1,0 1,0-1,0-17,0 17,17 0,-17 1,0-19,0 19,0-1,0 0,0 1,0-1,0 1,-17 17,-1-36,0 36,1-17,17-1,-18 18,1-18,-19-17,19 0,-19 17,19 1,17-19,-36 19,36-19,-17 36,17-17,-18-1,18 0,0 1,0-19,0 1,0 18,35-1,18 18,18 0,-36 0,53-35,-70 35,0-18,-1 18,1 0,0 0,-1 0,18 0,-17 18,17-1,-17 1,0 0,-1-18,1 17,0-17,-18-17</inkml:trace>
  <inkml:trace contextRef="#ctx0" brushRef="#br0" timeOffset="5.1641">19262 16775,'-18'0,"0"0,1 17,17 1,-36 0,36-1,0 1,0-1,0 1,0 0,18-1,0 1,-1-18,-17 18,36-18,-19 0,19 0,-1 17,-17-17,-1 0,18 0,-17 0,0 0,-1 0,1 0,0 0,-1-17,1 17,-18-36,35 36,18-35,-18 17,-35 1,18-1,-18-17,0 17,18 18,-18-17,0-1,0 0,0 1,0-1,0 0,0 1,0-1,-18 18,0-18,-17 18,17 0,1 0,-1 0,1 0,-1 0,0 0,-35 0,36 0,-19 0,19 0,-18 0,17 0,0 0,1 18,-19-18,19 18,-1-18,18 17,-18 1,18 0,0-1,0 1,0 0,0-1,0 1</inkml:trace>
  <inkml:trace contextRef="#ctx0" brushRef="#br0" timeOffset="6.1641">19985 16633,'0'18,"0"0,0-1,0 1,0 0,0 35,0-18,-18-17,-17 52,17-17,-17-18,0 36,-18-18,18-18,17-17,0 17,1 0,-1-17,-17 17,17 0,0 1,-17-1,35-17,-17-1,17 1,-36-1,19 19,-1-1,0 0,1-17,17 0,-18-18,18 17,0 1,-18 0,18-54,18 19,-18-1,18 18,52-35,-52 17,35-35,0 18,-18 0,-17-1,17 1,-17 0,-1-1,18 1,-17 18,0-1,-1 0,-17 1,18 17,0-36,-18 19,17 17,-17-18,0 0,18 1,17-18,-17 17,-18 0,0-17,35 17,-35 1,0-1,0 0,18 18,-1-35,-17 18,18-1,0-17,-1 35,-17-18,18 18,0-35,-18 17,0 0,17 1,1 17,0 0,-1 0,1 0,-1 0,1 0,0 0,-18 17,17 1,-17 0,0-1,0 19,0-1,0-17,0-1,-35 1,35-1,-18-17,1 18,-1 0,1-1,17 19,35-19,-35 1,17-18,1 0,0 18,-1-18,1 0,17 0,1 0,16 0,-34 0,17 0,-17 0,0-18</inkml:trace>
  <inkml:trace contextRef="#ctx0" brushRef="#br0" timeOffset="7.1641">20743 16669,'0'17,"0"19,-53 34,53-52,-35 70,0-70,17 17,-17 18,17-53,18 18,-17 17,-1 18,0-36,18-34,18-1,0 0,35-17,17-18,-35 18,1-18,-1 35,-17-17,-1 0,1 35,0-18,-18 1,35 17,-18 0,19 0,-19 0,1 0,17 17,-35 1,18 0,0-1</inkml:trace>
  <inkml:trace contextRef="#ctx0" brushRef="#br0" timeOffset="8.1646">20796 16880,'0'18,"0"0,0 17,0-17,0-1,0 1,0 0,0-1,0 1,18-18,17 17,-17-17,-18 18,35 0,-17-18,-1 0,1 0,0 0,-1 0,1 0,-18-18,18-17,-1 17</inkml:trace>
  <inkml:trace contextRef="#ctx0" brushRef="#br0" timeOffset="9.1646">21555 16880,'0'-17,"0"-1,-18 1,18-1,-35 18,17 0,1 0,-1 0,0 0,-35 18,36-1,-1-17,0 0,1 18,-1-18,0 17,-17 1,35 17,-17-35,-1 18,18 0,-18-1,18 1,-17 0,17-1,0 1,0-1,0 1,0 0,0-1,0 1,0 0,17-18,1 0,17 0,0-18,18 0,-17 18,-1-17,0 17,-35-18,18 0,-18 1,18 17,-1-35,1 35,-18-18,0-17,17 17,1-17,17 17,-35 0,18 18,0 0,-18 18,-18 0,0-1,18 1,-17 0,-1-1,18 1,0 0,0-1,0 1,0-1,0 1,18 0,-1-18,1 17,0 1,-1 0,1-1,17 1,-17-18,-1 0,1 0,0 0,-1 0,1 0,0 0,-1 0,1-18,0 18,-1-17,1-1,0 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25157" units="1/cm"/>
          <inkml:channelProperty channel="Y" name="resolution" value="40.29851" units="1/cm"/>
        </inkml:channelProperties>
      </inkml:inkSource>
      <inkml:timestamp xml:id="ts0" timeString="2020-05-03T18:29:08.9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4586 11412,'0'0,"35"0,-17 0,0 0,17 0,-17 0,35 0,-18 0,18 0,-18 0,-17-17,-1 17,36-18,0 0,-18 18,-17-17,53-1,-19 18,19 0,-36-53,-17 53,17 0,-52 0</inkml:trace>
  <inkml:trace contextRef="#ctx0" brushRef="#br0" timeOffset="1063.7919">4480 11606,'0'0,"36"0,16 0,-16 18,-1-18,0 0,-17 18,0-18,-1 0,19 0,16 0,54 0,-35 0,17-18,-17-35,34 35,-69 1,-19 17,19 0,-36-18,17 18,1-17,0 17,-1 0,1 0,35 0,-36-18</inkml:trace>
  <inkml:trace contextRef="#ctx0" brushRef="#br0" timeOffset="3030.4934">19403 11695,'17'0,"1"-18,17 18,-17 0,0 0,-1 0,1-18,17 18,-17 0,-1-35,1 35,0 0,-1-18,19 18,17-17,-36-1,36-17,0 35,-18-18,1-17,-19 35,1-18,-1 18,-17-17,18-1</inkml:trace>
  <inkml:trace contextRef="#ctx0" brushRef="#br0" timeOffset="3984.4887">19350 11924,'35'-18,"-17"18,-1-17,1 17,0 0,17 0,0-18,18 18,0-18,-18 18,18 0,-17-17,-1-1,-18 0,1 1,0 17,-1-18,19 1,-1-1,-17 0,-1 1,1 17,-1-36,1 19,-18-19,18 19</inkml:trace>
  <inkml:trace contextRef="#ctx0" brushRef="#br0" timeOffset="6176.26">19773 10266,'-17'0,"-1"0,0 17,1 1,-1-18,0 0,1 18,-1-1,0 1,1-18,17 18,-18-18,-17 35,35-17,-18-1,1 36,-1-18,18-17,0 0,0-1,0 1,0 17,0-17,0 17,0-17,0 17,0-17,0-1,0 1,0 0,18-18,-1 35,1-17,0-18,17 17,-35 1,17-18,1 17,0 1,-1-18,19 18,-19-18,1 0,0 0,-1 0,18 0,-17 0,17 17,1-17,-19 0,1-17,17-1,-17 18,-18-18,0 1,0-18,0-1,17 1,1-18,-18 35,0 1,0-1,0 1,0-1,0 0,0 1,0-1,0 0,0-17,0 17,0 1,0-18,0 17,0-17,-18 17,18 0,-35-17,18 17,-1 18,18-17,-18-1,18 0,-17-17</inkml:trace>
  <inkml:trace contextRef="#ctx0" brushRef="#br0" timeOffset="7031.5334">20320 9454,'0'18,"0"0,0 35,0 17,0 1,0 17,0-18,0-17,0 18,0 0,0-19,0-16,0 17,18 17,-18-52,0-1,0 1,0 0,0 17</inkml:trace>
  <inkml:trace contextRef="#ctx0" brushRef="#br0" timeOffset="8055.3743">20338 10619,'17'0,"-17"17,0-34,0-1,0-17,18 35,17 53,-35-36,0 1,0 17,-35-35,-18-88,18 35,17 18,18 0,18 35,-18 52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03.09.21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03.09.21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03.09.21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03.09.21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03.09.21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03.09.21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03.09.21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03.09.21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03.09.21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03.09.21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03.09.21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9159-687F-4161-AFE6-AA91F3A01991}" type="datetimeFigureOut">
              <a:rPr lang="be-BY" smtClean="0"/>
              <a:pPr/>
              <a:t>03.09.21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post/50147/" TargetMode="External"/><Relationship Id="rId2" Type="http://schemas.openxmlformats.org/officeDocument/2006/relationships/hyperlink" Target="http://datanets.ru/tipy-zaprosov-http-protokola-get-post-put.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nit.com/sharp/aspnet5/5.3.php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nit.com/sharp/aspnet5/5.3.php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4305/Home/GetDollars?rubles=1000&amp;rate=2.5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customXml" Target="../ink/ink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post/98241/" TargetMode="External"/><Relationship Id="rId2" Type="http://schemas.openxmlformats.org/officeDocument/2006/relationships/hyperlink" Target="https://docs.microsoft.com/en-us/dotnet/api/microsoft.aspnetcore.mvc.razor.razorpage-1?view=aspnetcore-3.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path.bootstrapcdn.com/bootstrap/3.4.1/css/bootstrap.min.cs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today/ru/aspnet5-vnext/mvc/views/tag-helpers/authoring.html" TargetMode="Externa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customXml" Target="../ink/ink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Маршрутизация. Контроллеры. Представления. Хелперы. </a:t>
            </a:r>
            <a:endParaRPr lang="be-BY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670" y="161620"/>
            <a:ext cx="9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MapGet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добавляет конечную точку для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определенного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маршрута по запросу типа GET и ее обработчик.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0332" y="1124744"/>
            <a:ext cx="9013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app.UseEndpoints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(endpoints =&gt;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endpoints.MapGet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"/Hello"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context =&gt;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context.Response.WriteAsync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"&lt;h1&gt;Hello,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Vasja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!&lt;/h1&gt;"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endpoints.MapControllerRoute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"default"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pattern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"{controller=Home}/{action=Index}/{id?}"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843088" y="4149079"/>
            <a:ext cx="5457825" cy="1781175"/>
            <a:chOff x="1843088" y="4149079"/>
            <a:chExt cx="5457825" cy="17811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088" y="4149079"/>
              <a:ext cx="5457825" cy="178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Рукописные данные 3"/>
                <p14:cNvContentPartPr/>
                <p14:nvPr/>
              </p14:nvContentPartPr>
              <p14:xfrm>
                <a:off x="3022560" y="4540320"/>
                <a:ext cx="1467360" cy="425880"/>
              </p14:xfrm>
            </p:contentPart>
          </mc:Choice>
          <mc:Fallback xmlns="">
            <p:pic>
              <p:nvPicPr>
                <p:cNvPr id="4" name="Рукописные данные 3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13200" y="4530960"/>
                  <a:ext cx="1486080" cy="44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76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/>
              <a:t>Маршрутизация с помощью </a:t>
            </a:r>
            <a:r>
              <a:rPr lang="en-US" sz="2400" b="1" i="1" dirty="0" err="1" smtClean="0"/>
              <a:t>RouterMiddleware</a:t>
            </a:r>
            <a:r>
              <a:rPr lang="en-US" sz="2400" b="1" i="1" dirty="0" smtClean="0"/>
              <a:t> </a:t>
            </a:r>
            <a:endParaRPr lang="en-US" sz="24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76470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Это старая форма маршрутизации. Была в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Core 2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114" y="1340768"/>
            <a:ext cx="88373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Необходимо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 подключении сервисов MVC в методе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ConfigureServices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явным образом отключить использование конечных точек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Все методы 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подключения сервисов MVC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качестве параметра могут принимать делегат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MvcOptions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помощью свойства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EnableEndpointRouting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объекта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MvcOptions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можно отключить использование конечных точек: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1580" y="4221088"/>
            <a:ext cx="691276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services.AddControllersWithViews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mvcOtions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=&gt;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   {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mvcOtions.EnableEndpointRouting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false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   });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18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5536" y="1484784"/>
            <a:ext cx="792088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app.UseMvc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routes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=&gt;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routes.MapRoute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("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api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", "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api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/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get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",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{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controller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"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Home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",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action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"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About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" });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routes.MapRoute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name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: "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default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",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template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: "{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controller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Home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}/{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action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Index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}/{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?}");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631" y="476672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определения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маршрутов в методе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Configure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применяется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UseMvc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286" y="4941168"/>
            <a:ext cx="8828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 составлении таблиц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маршрутизации важно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чтобы самые специфичные были зарегистрированы первыми, поскольку, как только будет найдено первое соответствие входящему URL поиск в таблице завершится.</a:t>
            </a:r>
          </a:p>
        </p:txBody>
      </p:sp>
    </p:spTree>
    <p:extLst>
      <p:ext uri="{BB962C8B-B14F-4D97-AF65-F5344CB8AC3E}">
        <p14:creationId xmlns:p14="http://schemas.microsoft.com/office/powerpoint/2010/main" val="12613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Маршрутизация на основе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атрибутов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96" y="764704"/>
            <a:ext cx="9000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Маршруты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определенные с помощью атрибутов, имеют приоритет по сравнению с маршрутами, определенными в классе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Startup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0" y="2100482"/>
            <a:ext cx="8856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определения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маршрута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необходимо использовать атрибут 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Route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качестве параметра атрибут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Route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принимает шаблон URL, с которым будет сопоставляться запрошенный адрес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Этот атрибут применяется к действиям контроллера.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3933056"/>
            <a:ext cx="61206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[Route("</a:t>
            </a:r>
            <a:r>
              <a:rPr lang="en-US" sz="2000" b="1" dirty="0" err="1"/>
              <a:t>Trepatnja</a:t>
            </a:r>
            <a:r>
              <a:rPr lang="en-US" sz="2000" b="1" dirty="0"/>
              <a:t>")]</a:t>
            </a:r>
          </a:p>
          <a:p>
            <a:r>
              <a:rPr lang="en-US" sz="2000" dirty="0"/>
              <a:t>        [</a:t>
            </a:r>
            <a:r>
              <a:rPr lang="en-US" sz="2000" dirty="0" err="1"/>
              <a:t>HttpGet</a:t>
            </a:r>
            <a:r>
              <a:rPr lang="en-US" sz="2000" dirty="0"/>
              <a:t>]</a:t>
            </a:r>
          </a:p>
          <a:p>
            <a:r>
              <a:rPr lang="en-US" sz="2000" dirty="0"/>
              <a:t>        public </a:t>
            </a:r>
            <a:r>
              <a:rPr lang="en-US" sz="2000" dirty="0" err="1"/>
              <a:t>ActionResult</a:t>
            </a:r>
            <a:r>
              <a:rPr lang="en-US" sz="2000" dirty="0"/>
              <a:t> Comments()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var</a:t>
            </a:r>
            <a:r>
              <a:rPr lang="en-US" sz="2000" dirty="0"/>
              <a:t> comments = </a:t>
            </a:r>
            <a:r>
              <a:rPr lang="en-US" sz="2000" dirty="0" err="1"/>
              <a:t>CommentsDb.Comments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return View(comments);</a:t>
            </a:r>
          </a:p>
          <a:p>
            <a:r>
              <a:rPr lang="en-US" sz="2000" dirty="0"/>
              <a:t>      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4306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747765" y="692696"/>
            <a:ext cx="2952328" cy="3112360"/>
            <a:chOff x="755576" y="764704"/>
            <a:chExt cx="2952328" cy="311236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764704"/>
              <a:ext cx="2952328" cy="3112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Рукописные данные 1"/>
                <p14:cNvContentPartPr/>
                <p14:nvPr/>
              </p14:nvContentPartPr>
              <p14:xfrm>
                <a:off x="1187280" y="971640"/>
                <a:ext cx="1823040" cy="1200240"/>
              </p14:xfrm>
            </p:contentPart>
          </mc:Choice>
          <mc:Fallback xmlns="">
            <p:pic>
              <p:nvPicPr>
                <p:cNvPr id="2" name="Рукописные данные 1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77920" y="962280"/>
                  <a:ext cx="1841760" cy="121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Группа 4"/>
          <p:cNvGrpSpPr/>
          <p:nvPr/>
        </p:nvGrpSpPr>
        <p:grpSpPr>
          <a:xfrm>
            <a:off x="4067944" y="692696"/>
            <a:ext cx="3600400" cy="3096344"/>
            <a:chOff x="3779912" y="1772816"/>
            <a:chExt cx="5087664" cy="4827092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1772816"/>
              <a:ext cx="5087664" cy="48270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Рукописные данные 3"/>
                <p14:cNvContentPartPr/>
                <p14:nvPr/>
              </p14:nvContentPartPr>
              <p14:xfrm>
                <a:off x="4603680" y="2044800"/>
                <a:ext cx="1200600" cy="330480"/>
              </p14:xfrm>
            </p:contentPart>
          </mc:Choice>
          <mc:Fallback xmlns="">
            <p:pic>
              <p:nvPicPr>
                <p:cNvPr id="4" name="Рукописные данные 3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90453" y="2030212"/>
                  <a:ext cx="1227054" cy="35965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/>
          <p:cNvSpPr txBox="1"/>
          <p:nvPr/>
        </p:nvSpPr>
        <p:spPr>
          <a:xfrm>
            <a:off x="251520" y="4293096"/>
            <a:ext cx="8892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Если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проекте планируется использовать только маршрутизацию на основе атрибутов, то в классе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Startup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можно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 определять никаких маршрутов. Например, при использовании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EndpointMiddleware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конечных точек можно применить метод 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MapControllers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39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e-BY" sz="2400" b="1" i="1" dirty="0" smtClean="0">
                <a:latin typeface="Times New Roman" pitchFamily="18" charset="0"/>
                <a:cs typeface="Times New Roman" pitchFamily="18" charset="0"/>
              </a:rPr>
              <a:t>Контроллеры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033" y="908720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Контроллер представляет обычный класс, который наследуется от базового класса </a:t>
            </a:r>
            <a:r>
              <a:rPr lang="en-US" sz="2400" b="1" dirty="0" err="1"/>
              <a:t>Microsoft.AspNetCore.Mv</a:t>
            </a:r>
            <a:r>
              <a:rPr lang="en-US" sz="2400" dirty="0" err="1"/>
              <a:t>c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Controller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свою очередь класс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Controller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реализует абстрактный базовый класс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ControllerBase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Таким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образом,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чтобы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создать свой класс контроллера, достаточно создать класс,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наследующий от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имеющий в имени суффикс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Controller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436510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Методы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действий (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представляют такие методы контроллера, которые обрабатывают запросы по определенному URL. 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98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Так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как запросы бывают разных типов, например, GET и POST,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ASP.NET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MVC позволяет определить тип обрабатываемого запроса для действия, применив к нему соответствующий атрибут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 [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HttpGet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], [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HttpPost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], [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HttpDelete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] или [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HttpPut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].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datanets.ru/tipy-zaprosov-http-protokola-get-post-put.html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https://habr.com/post/50147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все методы контроллера являются методами действий. Методы действий всегда имеют модификатор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Закрытых приватных методов действий не бывает.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контроллер может также включать и обычные методы, которые могут использоваться в вспомогательных целях.</a:t>
            </a: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42" y="551723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контроллеров предназначена папка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Controllers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По умолчанию при создании проекта в нее добавляется контроллер 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HomeController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8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Чтобы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указать, что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класс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 является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контроллером (т.е. не может обрабатывать запрос),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нам надо использовать над ним атрибут 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NonController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]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34076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Если нужно,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чтобы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какой-то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контроллера не рассматривался как действие, то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можно применить к нему атрибут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NonAction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636912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Атрибут 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ActionName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позволяет для метода задать другое имя действия.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91680" y="3164681"/>
            <a:ext cx="74523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HttpPost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ActionName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InsertComments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AddComments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Comment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comment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Comment();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comment.Nik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Request.Form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Nik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comment.Text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Request.Form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comment.Time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DateTime.Now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CommentsDb.Comments.Add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(comment);              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"Comments"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74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Результаты  действий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hlinkClick r:id="rId2"/>
              </a:rPr>
              <a:t>metanit.com/sharp/aspnet5/5.3.php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be-BY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142984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Метод контроллера формирует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некоторый ответ в виде результата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действия,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как правило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это объект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класса,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реализующего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нтерфейс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/>
              <a:t> </a:t>
            </a:r>
            <a:r>
              <a:rPr lang="en-US" sz="2400" b="1" dirty="0" err="1"/>
              <a:t>IActionResult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2564904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 Интерфейс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IActionResult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находится в пространстве имен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Microsoft.AspNetCore.Mvc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604" y="5085184"/>
            <a:ext cx="8800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Этот интерфейс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реализуется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абстрактным базовым классом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ActionResult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В нем есть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синхронный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ru-RU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ExecuteResult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который выполняется в асинхронном. 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55099" y="3645024"/>
            <a:ext cx="838842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interface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IActionResult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Task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ExecuteResultAsync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ActionContext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context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622" y="44624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создания своего класса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результата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действий нужно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либо унаследовать его от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ActionResult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либо реализовать интерфейс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IActionResult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2725" y="1231374"/>
            <a:ext cx="86140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MyActionResult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:ActionResult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text;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MyActionResult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text,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action)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text;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.action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action;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-19535" y="3718312"/>
            <a:ext cx="91906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Task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ExecuteResultAsync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ActionContext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context)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fullCode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"&lt;!DOCTYPE html&gt;&lt;html&gt;&lt;head&gt;"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fullCode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title&gt;</a:t>
            </a:r>
            <a:r>
              <a:rPr lang="ru-RU" dirty="0"/>
              <a:t>Суперпроект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title&gt;"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fullCode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"&lt;meta charset=utf-8 /&gt;"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fullCode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"&lt;/head&gt; &lt;body&gt;"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fullCode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"&lt;h2&gt;"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text +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"&lt;/h2&gt;"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fullCode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"&lt;a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=\"/Home/\""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action +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"&gt;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Куда-то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&lt;/a&gt;"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fullCode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"&lt;/body&gt;&lt;/html&gt;"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context.HttpContext.Response.WriteAsync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fullCode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e-BY" sz="2400" b="1" dirty="0">
                <a:latin typeface="Times New Roman" pitchFamily="18" charset="0"/>
                <a:cs typeface="Times New Roman" pitchFamily="18" charset="0"/>
              </a:rPr>
              <a:t>Маршрутизация</a:t>
            </a: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500042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 сопоставление запросов с конкретными адресами внутри приложения в ASP.NET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Core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отвечает система маршрутизации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8912" y="1844824"/>
            <a:ext cx="8643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Маршрутизация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MVC это процесс соответствия входящего запроса и обработчика запроса. Обработчиками запросов в MVC обычно выступают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действия контроллера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912" y="3300557"/>
            <a:ext cx="8757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Запрос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поступающий к серверу ASP.NET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Core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это запрос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к файлу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или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к маршруту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Чтобы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включить запрос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к статическим файлам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нужно добавить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соответствующее промежуточное ПО 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конвейер запросов.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 умолчанию любой шаблон приложения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прописывает этот метод расширения в методе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Configure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27784" y="5877272"/>
            <a:ext cx="2712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app.UseStaticFiles</a:t>
            </a:r>
            <a:r>
              <a:rPr lang="en-US" sz="2400" dirty="0"/>
              <a:t>();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013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Метод действия в контроллере: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840" y="2530064"/>
            <a:ext cx="8858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Стандартные результаты действий: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ContentResult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пишет указанный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контент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напрямую в ответ в виде строки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496" y="1052736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Route(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GetResult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MyActionResult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Привет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Вася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!"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"Index"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3712" y="4123472"/>
            <a:ext cx="860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/>
              <a:t>EmptyResult</a:t>
            </a:r>
            <a:r>
              <a:rPr lang="ru-RU" sz="2400" dirty="0"/>
              <a:t>: отправляет пустой ответ в виде статусного кода 200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440" y="5085184"/>
            <a:ext cx="8829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FileResult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является базовым классом для всех объектов, которые пишут набор байтов в выходной поток. Предназначен для отправки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файлов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т.д. </a:t>
            </a:r>
            <a:r>
              <a:rPr lang="en-US" sz="2400" dirty="0">
                <a:hlinkClick r:id="rId2"/>
              </a:rPr>
              <a:t>https://metanit.com/sharp/aspnet5/5.3.php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14290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Например,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545" y="2348880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ViewResult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производит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рендеринг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представления и отправляет результаты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рендеринга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виде html-страницы клиенту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3573016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Чтобы возвратить объект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ViewResult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используется метод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View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31840" y="4293096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View();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134685" y="4815270"/>
            <a:ext cx="900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умолчанию контроллер производит поиск представления в проекте по следующему пути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Views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Имя_контроллера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Имя_представления.cshtml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2991" y="764704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Index()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		</a:t>
            </a:r>
            <a:r>
              <a:rPr lang="ru-RU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NotFound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"Ничего не найдено"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качестве представления будет использоваться то, имя которого совпадает с именем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действия.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214422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Можно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также задать имя представления явным образом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sz="2400" dirty="0" smtClean="0"/>
              <a:t>		</a:t>
            </a:r>
            <a:r>
              <a:rPr lang="en-US" sz="2400" dirty="0" smtClean="0"/>
              <a:t>return</a:t>
            </a:r>
            <a:r>
              <a:rPr lang="en-US" sz="2400" b="0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smtClean="0"/>
              <a:t>View("Index");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357430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Можно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полностью переопределить путь, по которому система будет искать представление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sz="2400" dirty="0" smtClean="0"/>
              <a:t>		</a:t>
            </a:r>
            <a:r>
              <a:rPr lang="en-US" sz="2400" dirty="0" smtClean="0"/>
              <a:t>return View("~/Views/Some/</a:t>
            </a:r>
            <a:r>
              <a:rPr lang="en-US" sz="2400" dirty="0" err="1" smtClean="0"/>
              <a:t>Index.cshtml</a:t>
            </a:r>
            <a:r>
              <a:rPr lang="en-US" sz="2400" dirty="0" smtClean="0"/>
              <a:t>");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3714752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Передать данные 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контроллера 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представление можно, используя объекты </a:t>
            </a:r>
            <a:r>
              <a:rPr lang="en-US" sz="2400" b="1" dirty="0" err="1" smtClean="0"/>
              <a:t>ViewData</a:t>
            </a:r>
            <a:r>
              <a:rPr lang="ru-RU" sz="2400" b="1" dirty="0" smtClean="0"/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 err="1" smtClean="0"/>
              <a:t>ViewBag</a:t>
            </a:r>
            <a:r>
              <a:rPr lang="ru-RU" sz="2400" b="1" dirty="0" smtClean="0"/>
              <a:t>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71670" y="4643446"/>
            <a:ext cx="5572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Вася"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"User"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Вася"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5214950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представлении 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Html.TextBox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User"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,ViewData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"User"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6215082"/>
            <a:ext cx="87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Так нельзя: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Html.TextBox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User"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,ViewBag.User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Так можно:  </a:t>
            </a:r>
            <a:r>
              <a:rPr lang="en-US" sz="2400" dirty="0" smtClean="0"/>
              <a:t>@</a:t>
            </a:r>
            <a:r>
              <a:rPr lang="en-US" sz="2400" dirty="0" err="1" smtClean="0"/>
              <a:t>Html.TextBox</a:t>
            </a:r>
            <a:r>
              <a:rPr lang="en-US" sz="2400" dirty="0"/>
              <a:t>("User",(string)</a:t>
            </a:r>
            <a:r>
              <a:rPr lang="en-US" sz="2400" dirty="0" err="1"/>
              <a:t>ViewBag.User</a:t>
            </a:r>
            <a:r>
              <a:rPr lang="en-US" sz="2400" dirty="0"/>
              <a:t>)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44" y="857232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RedirectResult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перенаправляет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пользователя по другому адресу URL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2071678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временной переадресации применяется метод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Redirect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/>
              <a:t>	</a:t>
            </a:r>
            <a:r>
              <a:rPr lang="en-US" sz="2400" dirty="0" smtClean="0"/>
              <a:t>return Redirect("/Home/Index");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3500438"/>
            <a:ext cx="885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RedirectToRouteResult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перенаправляет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пользователя по определенному адресу URL, указанному через параметры маршрута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4857760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Метод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RedirectToAction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позволяет перейти к определенному действию определенного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контроллера, 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также позволяет задать передаваемые параметры: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Например,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RedirectToAction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"Index"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just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Times New Roman" pitchFamily="18" charset="0"/>
              </a:rPr>
              <a:t>  </a:t>
            </a:r>
            <a:r>
              <a:rPr lang="en-US" sz="2400" dirty="0" smtClean="0"/>
              <a:t>return </a:t>
            </a:r>
            <a:r>
              <a:rPr lang="en-US" sz="2400" dirty="0" err="1" smtClean="0"/>
              <a:t>RedirectToAction</a:t>
            </a:r>
            <a:r>
              <a:rPr lang="en-US" sz="2400" dirty="0" smtClean="0"/>
              <a:t>("Square", "Home", new</a:t>
            </a:r>
            <a:r>
              <a:rPr lang="en-US" sz="2400" dirty="0"/>
              <a:t> </a:t>
            </a:r>
            <a:r>
              <a:rPr lang="en-US" sz="2400" dirty="0" smtClean="0"/>
              <a:t>{ a=10,h=12});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44" y="1500174"/>
            <a:ext cx="885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HttpNotFoundResult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 возвращает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клиенту ответ в виде статусного кода HTTP 404, указывая, что запрошенный ресурс не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найден.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357430"/>
            <a:ext cx="90011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ActionResult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Buy(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id)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(id ==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NotFound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ViewBag.ProductId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id;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ViewBag.Title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Оформление покупки "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Request.Params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"item"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endParaRPr lang="be-BY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View();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be-BY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62" y="3304216"/>
            <a:ext cx="4231932" cy="327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Передача данных в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контроллер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885698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отправке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GET-запроса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значения передаются через строку запроса.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Стандартный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-запрос: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название_ресурса?параметр1=значение1&amp;параметр2=значение2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определим следующий метод: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3068960"/>
            <a:ext cx="9036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GetDollars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?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rubles,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? rate)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(rubles!=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&amp;&amp; rate!=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dollars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rubles.Value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/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rate.Value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Content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$"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{rubles}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руб. =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dollars}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$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по курсу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rate}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StatusCode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(401);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7016" y="5931282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Запрос этого действия: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hlinkClick r:id="rId2"/>
              </a:rPr>
              <a:t>https://localhost:44305/Home/GetDollars?rubles=1000&amp;rate=2.5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323528" y="404664"/>
            <a:ext cx="8467907" cy="4104456"/>
            <a:chOff x="395535" y="548680"/>
            <a:chExt cx="8467907" cy="4104456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5" y="2564904"/>
              <a:ext cx="8467907" cy="2088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" name="Группа 2"/>
            <p:cNvGrpSpPr/>
            <p:nvPr/>
          </p:nvGrpSpPr>
          <p:grpSpPr>
            <a:xfrm>
              <a:off x="395535" y="548680"/>
              <a:ext cx="8467907" cy="2569640"/>
              <a:chOff x="395535" y="548680"/>
              <a:chExt cx="8467907" cy="2569640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5" y="548680"/>
                <a:ext cx="8467907" cy="1656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" name="Рукописные данные 1"/>
                  <p14:cNvContentPartPr/>
                  <p14:nvPr/>
                </p14:nvContentPartPr>
                <p14:xfrm>
                  <a:off x="1428840" y="730080"/>
                  <a:ext cx="2387880" cy="2388240"/>
                </p14:xfrm>
              </p:contentPart>
            </mc:Choice>
            <mc:Fallback xmlns="">
              <p:pic>
                <p:nvPicPr>
                  <p:cNvPr id="2" name="Рукописные данные 1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19480" y="720720"/>
                    <a:ext cx="2406600" cy="2406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" name="TextBox 4"/>
          <p:cNvSpPr txBox="1"/>
          <p:nvPr/>
        </p:nvSpPr>
        <p:spPr>
          <a:xfrm>
            <a:off x="251520" y="465313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Передача в действие контроллера объекта класса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30204" y="5114801"/>
            <a:ext cx="76742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ShowStudent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(Student student)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Content(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$"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Студент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student.Lastname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student.Name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получил по ИГИ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student.MarkIGI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5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683568" y="260648"/>
            <a:ext cx="6622467" cy="2016224"/>
            <a:chOff x="467544" y="476672"/>
            <a:chExt cx="7462986" cy="3162961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76672"/>
              <a:ext cx="7462986" cy="3162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Рукописные данные 2"/>
                <p14:cNvContentPartPr/>
                <p14:nvPr/>
              </p14:nvContentPartPr>
              <p14:xfrm>
                <a:off x="3492360" y="1009800"/>
                <a:ext cx="2432520" cy="70200"/>
              </p14:xfrm>
            </p:contentPart>
          </mc:Choice>
          <mc:Fallback xmlns="">
            <p:pic>
              <p:nvPicPr>
                <p:cNvPr id="3" name="Рукописные данные 2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81812" y="995081"/>
                  <a:ext cx="2453616" cy="9963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251520" y="2535287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Передача данных в запросе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POST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68" y="295833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Чтобы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система могла связать параметры метода и данные формы, необходимо, чтобы атрибуты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у полей формы соответствовали названиям параметров.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84363" y="4158659"/>
            <a:ext cx="7704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method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="post"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action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="~/Home/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ShowStudent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Фамилия: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="text"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Lastname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Имя: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="text"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="Name"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ru-RU" dirty="0" err="1">
                <a:solidFill>
                  <a:srgbClr val="800000"/>
                </a:solidFill>
                <a:latin typeface="Consolas"/>
              </a:rPr>
              <a:t>label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Оценка по ИГИ: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ru-RU" dirty="0" err="1">
                <a:solidFill>
                  <a:srgbClr val="800000"/>
                </a:solidFill>
                <a:latin typeface="Consolas"/>
              </a:rPr>
              <a:t>label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ru-RU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/&gt;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="number"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MarkIGI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="submit"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Отправить"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/&gt;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19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Данные в действии можно получать, не используя параметры, через свойство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Request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контроллера.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1995" y="1412776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AddComments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Comment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comment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Comment();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comment.Nik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Request.Form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A31515"/>
                </a:solidFill>
                <a:latin typeface="Consolas"/>
              </a:rPr>
              <a:t>Nik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comment.Text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Request.Form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"Text"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comment.Time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DateTime.Now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CommentsDb.Comments.Add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(comment);              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"Comments"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061" y="5013176"/>
            <a:ext cx="8501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comment.Nik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Request.Form.FirstOrDefault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(p=&gt;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p.Key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==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Nik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).Value;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е данные 4"/>
              <p14:cNvContentPartPr/>
              <p14:nvPr/>
            </p14:nvContentPartPr>
            <p14:xfrm>
              <a:off x="5232240" y="2736720"/>
              <a:ext cx="2197800" cy="2331000"/>
            </p14:xfrm>
          </p:contentPart>
        </mc:Choice>
        <mc:Fallback xmlns="">
          <p:pic>
            <p:nvPicPr>
              <p:cNvPr id="5" name="Рукописные данные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2880" y="2727360"/>
                <a:ext cx="2216520" cy="23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711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44624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e-BY" sz="2400" b="1" dirty="0" smtClean="0">
                <a:latin typeface="Times New Roman" pitchFamily="18" charset="0"/>
                <a:cs typeface="Times New Roman" pitchFamily="18" charset="0"/>
              </a:rPr>
              <a:t>Представления</a:t>
            </a:r>
            <a:endParaRPr lang="be-B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174" y="506289"/>
            <a:ext cx="88936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Представление не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является html-страницей. При компиляции приложения на основе требуемого представления сначала генерируется класс на языке 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#,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наследующий от класса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Microsoft.AspNetCore.Mvc.Razor.RazorPage&lt;T&gt;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где T - это класс модели, которая будет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использоваться, или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ключевое слово 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Затем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этот класс компилируется.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hlinkClick r:id="rId2"/>
              </a:rPr>
              <a:t>https://docs.microsoft.com/en-us/dotnet/api/microsoft.aspnetcore.mvc.razor.razorpage-1?view=aspnetcore-3.1</a:t>
            </a:r>
            <a:endParaRPr lang="be-BY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214686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Все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добавляемые представления, как правило, группируются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по контроллерам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соответствующие папки в каталоге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Views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4394860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рендеринга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представления в выходной поток, используется метод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().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63" y="5225857"/>
            <a:ext cx="8786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Контроллер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готовит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данные 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выбирает представление, а затем объект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ViewResult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обращается к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движку представления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/>
              <a:t>Razor</a:t>
            </a:r>
            <a:r>
              <a:rPr lang="en-US" sz="2400" dirty="0"/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рендеринга представления в выходной результат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https://habr.com/post/98241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7525" y="188640"/>
            <a:ext cx="8856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Если это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middleware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не включено в конвейер обработки запроса или запрашиваемого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файла не существует, то при запросе система сразу будет искать обработчик маршрута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Типичный обработчик маршрута – это контроллер.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606" y="1731192"/>
            <a:ext cx="8836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направления запросов на соответствующие действия контроллера в MVC существует таблица маршрутизации. Добавление маршрута в таблицу маршрутизации называется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регистрацией маршрута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830" y="3297959"/>
            <a:ext cx="8772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Есть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два API, которые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можно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использовать для регистрации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маршрутов: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Fluent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API;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атрибуты маршрутизации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645" y="4937490"/>
            <a:ext cx="89663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MVC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поддерживает 2 типа маршрутизации: 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 основе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соглашений (</a:t>
            </a:r>
            <a:r>
              <a:rPr lang="en-US" sz="2400" b="1" dirty="0"/>
              <a:t>Convention-Based Routing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 основе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атрибутов (</a:t>
            </a:r>
            <a:r>
              <a:rPr lang="en-US" sz="2400" b="1" dirty="0"/>
              <a:t>Attribute-Based Routing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).	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Маршрутизация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 действиям должна быть добавлена в конвейер обработки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запросов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47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604" y="260648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пособы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передачи данных из контроллера в представление: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ViewData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ViewBag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Модель представления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604" y="2875002"/>
            <a:ext cx="784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ViewData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представляет словарь из пар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ключ-значение.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3573016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00"/>
                </a:solidFill>
                <a:latin typeface="Consolas"/>
              </a:rPr>
              <a:t>ViewData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[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Title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]=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"Шимпанзе - не обезьяны"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00506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качестве значения может выступать любой объект.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604" y="4653136"/>
            <a:ext cx="8709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ViewBag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позволяет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определить различные свойства и присвоить им любое значение.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87624" y="5661248"/>
            <a:ext cx="6609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ViewBag.Title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Шимпанзе - не обезьяны"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29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71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e-BY" sz="2400" b="1" i="1" dirty="0" smtClean="0">
                <a:latin typeface="Times New Roman" pitchFamily="18" charset="0"/>
                <a:cs typeface="Times New Roman" pitchFamily="18" charset="0"/>
              </a:rPr>
              <a:t>Строго типизированные представления</a:t>
            </a:r>
            <a:endParaRPr lang="be-BY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44" y="1000108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Позволяют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передавать данные не через объект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ViewBag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т.п.,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 напрямую в представление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через параметр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 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204864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Чтобы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связать представление с передаваемым параметром, надо добавить в представление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директиву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указанием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типа передаваемых данных</a:t>
            </a:r>
            <a:endParaRPr lang="be-BY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360" y="4006978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Объект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представляет тип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модели 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будет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содержать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переданные из контроллера данные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769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MvcSimple.Models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@model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Product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border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Товар</a:t>
            </a:r>
            <a:r>
              <a:rPr lang="be-BY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Категория</a:t>
            </a:r>
            <a:r>
              <a:rPr lang="be-BY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Цена</a:t>
            </a:r>
            <a:r>
              <a:rPr lang="be-BY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Выбор</a:t>
            </a:r>
            <a:r>
              <a:rPr lang="be-BY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Model)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b.Name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b.ProductCategory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b.Price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ru-RU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@*</a:t>
            </a:r>
            <a:r>
              <a:rPr lang="ru-RU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/>
              </a:rPr>
              <a:t>адрес, по которому будет размещаться форма оформления покупки</a:t>
            </a:r>
            <a:r>
              <a:rPr lang="ru-RU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*@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="/Home/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Buy?id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b.id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&amp;item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b.Name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Купить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table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5716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ActionResult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Index()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e-BY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получаем из бд данные</a:t>
            </a:r>
            <a:endParaRPr lang="be-BY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ViewBag.Title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Магазин"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products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db.Products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e-BY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возвращаем представление</a:t>
            </a:r>
            <a:endParaRPr lang="be-BY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View(products);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178563" y="3645024"/>
            <a:ext cx="878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Можно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автоматически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создавать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строго типизированное представление, указав в диалоговом окне при создании представления соответствующие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параметры.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Мастер-страница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может иметь несколько секций, куда представления могут поместить свое содержимое.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44" y="1214422"/>
            <a:ext cx="86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Добавим </a:t>
            </a:r>
            <a:r>
              <a:rPr lang="be-BY" sz="2400" dirty="0">
                <a:latin typeface="Times New Roman" pitchFamily="18" charset="0"/>
                <a:cs typeface="Times New Roman" pitchFamily="18" charset="0"/>
              </a:rPr>
              <a:t>к мастер-странице секцию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footer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1785926"/>
            <a:ext cx="76438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Html.ActionLink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Главная"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be-BY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Index"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"Home"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RenderBody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RenderSection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"Footer"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ru-RU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4786322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представлении </a:t>
            </a: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43042" y="54292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@section Footer{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Разаработчик Вася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be-BY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}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Код страницы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ViewStart.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cshtml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выполняется до кода любого из представлений, расположенных в том же каталоге.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Этот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файл последовательно применяется к каждому представлению, находящемуся в одном каталоге.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2000240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HTML-</a:t>
            </a:r>
            <a:r>
              <a:rPr lang="be-BY" sz="2400" b="1" dirty="0" smtClean="0">
                <a:latin typeface="Times New Roman" pitchFamily="18" charset="0"/>
                <a:cs typeface="Times New Roman" pitchFamily="18" charset="0"/>
              </a:rPr>
              <a:t>хелперы</a:t>
            </a:r>
            <a:endParaRPr lang="be-B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500306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	Позволяют </a:t>
            </a:r>
            <a:r>
              <a:rPr lang="be-BY" sz="2400" dirty="0">
                <a:latin typeface="Times New Roman" pitchFamily="18" charset="0"/>
                <a:cs typeface="Times New Roman" pitchFamily="18" charset="0"/>
              </a:rPr>
              <a:t>генерировать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html-</a:t>
            </a:r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код.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343" y="3068960"/>
            <a:ext cx="8822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создания хелпера 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проекте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нужно создать папку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под названием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App_Code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специальное зарезервированное имя для папки, которая содержит html-хелперы, поэтому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нужно использовать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данное название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522" y="4881648"/>
            <a:ext cx="8373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Хелперы представляют собой методы расширения, поэтому в папку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App_Code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создания хелперов нужно добавить статический класс.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6631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ListHelper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HtmlString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CreateList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IHtmlHelper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html,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items)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result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ul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items)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                result = 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$"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{result}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{item}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&lt;/li&gt;"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result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$"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{result}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ul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HtmlString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}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2894" y="4275792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Пример использования: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2936" y="4737457"/>
            <a:ext cx="87810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ViewData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"Title"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] = 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"Home Page"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[] students = { 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Вася"</a:t>
            </a:r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"Петя"</a:t>
            </a:r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"Маша"</a:t>
            </a:r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"Даша"</a:t>
            </a:r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};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WebApplication1.App_Code</a:t>
            </a:r>
          </a:p>
          <a:p>
            <a:endParaRPr lang="ru-RU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Html.CreateList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(students)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6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e-BY" sz="2400" b="1" i="1" dirty="0" smtClean="0">
                <a:latin typeface="Times New Roman" pitchFamily="18" charset="0"/>
                <a:cs typeface="Times New Roman" pitchFamily="18" charset="0"/>
              </a:rPr>
              <a:t>Встроенные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html-</a:t>
            </a:r>
            <a:r>
              <a:rPr lang="be-BY" sz="2400" b="1" i="1" dirty="0" smtClean="0">
                <a:latin typeface="Times New Roman" pitchFamily="18" charset="0"/>
                <a:cs typeface="Times New Roman" pitchFamily="18" charset="0"/>
              </a:rPr>
              <a:t>хелперы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14356"/>
            <a:ext cx="86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Встроенный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хелпер 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BeginForm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позволяет создать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форму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285860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Принимает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качестве параметров имя метода действия и имя контроллера, а также тип запроса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1538" y="2214554"/>
            <a:ext cx="7572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Html.BeginForm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Buy"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"Home"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FormMethod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.Post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...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3500438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Хелпер</a:t>
            </a:r>
            <a:r>
              <a:rPr lang="be-BY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Html.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TextBox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be-BY" sz="2400" dirty="0">
                <a:latin typeface="Times New Roman" pitchFamily="18" charset="0"/>
                <a:cs typeface="Times New Roman" pitchFamily="18" charset="0"/>
              </a:rPr>
              <a:t>генерирует тег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be-BY" sz="2400" dirty="0">
                <a:latin typeface="Times New Roman" pitchFamily="18" charset="0"/>
                <a:cs typeface="Times New Roman" pitchFamily="18" charset="0"/>
              </a:rPr>
              <a:t>со значением атрибута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be-BY" sz="2400" dirty="0">
                <a:latin typeface="Times New Roman" pitchFamily="18" charset="0"/>
                <a:cs typeface="Times New Roman" pitchFamily="18" charset="0"/>
              </a:rPr>
              <a:t>равным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Перегружен 7 раз.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28860" y="4572008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Html.TextBox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"Address"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929198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Html.Hidden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генерирует тег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input type="hidden"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28728" y="5500702"/>
            <a:ext cx="6715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Html.Hidden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ProductId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ViewBag.ProductId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be-BY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6027003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Один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из параметров хелперов позволяет задать атрибуты создаваемого элемента формы, в том числе и классы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ru-RU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Html.TextBox</a:t>
            </a:r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Text</a:t>
            </a:r>
            <a:r>
              <a:rPr lang="ru-RU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"Наберите текст комментария"</a:t>
            </a:r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{ style = 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"width:350px;height:100px"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maxlength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= 250,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minlengh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= 5, required =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})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916832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Этот тег генерирует тег: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5349" y="2636912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81280"/>
                </a:solidFill>
                <a:latin typeface="Courier New"/>
              </a:rPr>
              <a:t>&lt;input </a:t>
            </a:r>
            <a:r>
              <a:rPr lang="en-US" b="1" dirty="0">
                <a:latin typeface="Courier New"/>
              </a:rPr>
              <a:t>id</a:t>
            </a:r>
            <a:r>
              <a:rPr lang="en-US" b="1" dirty="0">
                <a:solidFill>
                  <a:srgbClr val="881280"/>
                </a:solidFill>
                <a:latin typeface="Courier New"/>
              </a:rPr>
              <a:t>="</a:t>
            </a:r>
            <a:r>
              <a:rPr lang="en-US" b="1" dirty="0">
                <a:latin typeface="Courier New"/>
              </a:rPr>
              <a:t>Text</a:t>
            </a:r>
            <a:r>
              <a:rPr lang="en-US" b="1" dirty="0">
                <a:solidFill>
                  <a:srgbClr val="881280"/>
                </a:solidFill>
                <a:latin typeface="Courier New"/>
              </a:rPr>
              <a:t>" </a:t>
            </a:r>
            <a:r>
              <a:rPr lang="en-US" b="1" dirty="0" err="1">
                <a:latin typeface="Courier New"/>
              </a:rPr>
              <a:t>maxlength</a:t>
            </a:r>
            <a:r>
              <a:rPr lang="en-US" b="1" dirty="0">
                <a:solidFill>
                  <a:srgbClr val="881280"/>
                </a:solidFill>
                <a:latin typeface="Courier New"/>
              </a:rPr>
              <a:t>="</a:t>
            </a:r>
            <a:r>
              <a:rPr lang="en-US" b="1" dirty="0">
                <a:latin typeface="Courier New"/>
              </a:rPr>
              <a:t>250</a:t>
            </a:r>
            <a:r>
              <a:rPr lang="en-US" b="1" dirty="0">
                <a:solidFill>
                  <a:srgbClr val="881280"/>
                </a:solidFill>
                <a:latin typeface="Courier New"/>
              </a:rPr>
              <a:t>" </a:t>
            </a:r>
            <a:r>
              <a:rPr lang="en-US" b="1" dirty="0" err="1">
                <a:latin typeface="Courier New"/>
              </a:rPr>
              <a:t>minlengh</a:t>
            </a:r>
            <a:r>
              <a:rPr lang="en-US" b="1" dirty="0">
                <a:solidFill>
                  <a:srgbClr val="881280"/>
                </a:solidFill>
                <a:latin typeface="Courier New"/>
              </a:rPr>
              <a:t>="</a:t>
            </a:r>
            <a:r>
              <a:rPr lang="en-US" b="1" dirty="0">
                <a:latin typeface="Courier New"/>
              </a:rPr>
              <a:t>5</a:t>
            </a:r>
            <a:r>
              <a:rPr lang="en-US" b="1" dirty="0">
                <a:solidFill>
                  <a:srgbClr val="881280"/>
                </a:solidFill>
                <a:latin typeface="Courier New"/>
              </a:rPr>
              <a:t>" </a:t>
            </a:r>
            <a:r>
              <a:rPr lang="en-US" b="1" dirty="0">
                <a:latin typeface="Courier New"/>
              </a:rPr>
              <a:t>name</a:t>
            </a:r>
            <a:r>
              <a:rPr lang="en-US" b="1" dirty="0">
                <a:solidFill>
                  <a:srgbClr val="881280"/>
                </a:solidFill>
                <a:latin typeface="Courier New"/>
              </a:rPr>
              <a:t>="</a:t>
            </a:r>
            <a:r>
              <a:rPr lang="en-US" b="1" dirty="0">
                <a:latin typeface="Courier New"/>
              </a:rPr>
              <a:t>Text</a:t>
            </a:r>
            <a:r>
              <a:rPr lang="en-US" b="1" dirty="0">
                <a:solidFill>
                  <a:srgbClr val="881280"/>
                </a:solidFill>
                <a:latin typeface="Courier New"/>
              </a:rPr>
              <a:t>" </a:t>
            </a:r>
            <a:r>
              <a:rPr lang="en-US" b="1" dirty="0">
                <a:latin typeface="Courier New"/>
              </a:rPr>
              <a:t>required</a:t>
            </a:r>
            <a:r>
              <a:rPr lang="en-US" b="1" dirty="0">
                <a:solidFill>
                  <a:srgbClr val="881280"/>
                </a:solidFill>
                <a:latin typeface="Courier New"/>
              </a:rPr>
              <a:t>="</a:t>
            </a:r>
            <a:r>
              <a:rPr lang="en-US" b="1" dirty="0">
                <a:latin typeface="Courier New"/>
              </a:rPr>
              <a:t>True</a:t>
            </a:r>
            <a:r>
              <a:rPr lang="en-US" b="1" dirty="0">
                <a:solidFill>
                  <a:srgbClr val="881280"/>
                </a:solidFill>
                <a:latin typeface="Courier New"/>
              </a:rPr>
              <a:t>" </a:t>
            </a:r>
            <a:r>
              <a:rPr lang="en-US" b="1" dirty="0">
                <a:latin typeface="Courier New"/>
              </a:rPr>
              <a:t>style</a:t>
            </a:r>
            <a:r>
              <a:rPr lang="en-US" b="1" dirty="0">
                <a:solidFill>
                  <a:srgbClr val="881280"/>
                </a:solidFill>
                <a:latin typeface="Courier New"/>
              </a:rPr>
              <a:t>="</a:t>
            </a:r>
            <a:r>
              <a:rPr lang="en-US" b="1" dirty="0">
                <a:latin typeface="Courier New"/>
              </a:rPr>
              <a:t>width:350px;height:100px</a:t>
            </a:r>
            <a:r>
              <a:rPr lang="en-US" b="1" dirty="0">
                <a:solidFill>
                  <a:srgbClr val="881280"/>
                </a:solidFill>
                <a:latin typeface="Courier New"/>
              </a:rPr>
              <a:t>" </a:t>
            </a:r>
            <a:r>
              <a:rPr lang="en-US" b="1" dirty="0">
                <a:latin typeface="Courier New"/>
              </a:rPr>
              <a:t>type</a:t>
            </a:r>
            <a:r>
              <a:rPr lang="en-US" b="1" dirty="0">
                <a:solidFill>
                  <a:srgbClr val="881280"/>
                </a:solidFill>
                <a:latin typeface="Courier New"/>
              </a:rPr>
              <a:t>="</a:t>
            </a:r>
            <a:r>
              <a:rPr lang="en-US" b="1" dirty="0">
                <a:latin typeface="Courier New"/>
              </a:rPr>
              <a:t>text</a:t>
            </a:r>
            <a:r>
              <a:rPr lang="en-US" b="1" dirty="0">
                <a:solidFill>
                  <a:srgbClr val="881280"/>
                </a:solidFill>
                <a:latin typeface="Courier New"/>
              </a:rPr>
              <a:t>" </a:t>
            </a:r>
            <a:r>
              <a:rPr lang="en-US" b="1" dirty="0">
                <a:latin typeface="Courier New"/>
              </a:rPr>
              <a:t>value</a:t>
            </a:r>
            <a:r>
              <a:rPr lang="en-US" b="1" dirty="0">
                <a:solidFill>
                  <a:srgbClr val="881280"/>
                </a:solidFill>
                <a:latin typeface="Courier New"/>
              </a:rPr>
              <a:t>="</a:t>
            </a:r>
            <a:r>
              <a:rPr lang="en-US" b="1" dirty="0">
                <a:latin typeface="Courier New"/>
              </a:rPr>
              <a:t>&amp;#x41D;&amp;#x430;&amp;#</a:t>
            </a:r>
            <a:r>
              <a:rPr lang="en-US" b="1" dirty="0" smtClean="0">
                <a:latin typeface="Courier New"/>
              </a:rPr>
              <a:t>x431</a:t>
            </a:r>
            <a:r>
              <a:rPr lang="ru-RU" b="1" dirty="0" smtClean="0">
                <a:latin typeface="Courier New"/>
              </a:rPr>
              <a:t> … </a:t>
            </a:r>
            <a:r>
              <a:rPr lang="en-US" b="1" dirty="0" smtClean="0">
                <a:solidFill>
                  <a:srgbClr val="881280"/>
                </a:solidFill>
                <a:latin typeface="Courier New"/>
              </a:rPr>
              <a:t>" </a:t>
            </a:r>
            <a:r>
              <a:rPr lang="en-US" b="1" dirty="0">
                <a:solidFill>
                  <a:srgbClr val="881280"/>
                </a:solidFill>
                <a:latin typeface="Courier New"/>
              </a:rPr>
              <a:t>/&gt;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6333" y="3933056"/>
            <a:ext cx="8001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/>
              <a:t>Html.Password</a:t>
            </a:r>
            <a:endParaRPr lang="en-US" sz="2400" b="1" dirty="0"/>
          </a:p>
          <a:p>
            <a:pPr algn="just"/>
            <a:r>
              <a:rPr lang="en-US" sz="2400" b="1" dirty="0" err="1"/>
              <a:t>Html.RadioButton</a:t>
            </a:r>
            <a:endParaRPr lang="en-US" sz="2400" b="1" dirty="0"/>
          </a:p>
          <a:p>
            <a:pPr algn="just"/>
            <a:r>
              <a:rPr lang="en-US" sz="2400" b="1" dirty="0" err="1"/>
              <a:t>Html.CheckBox</a:t>
            </a:r>
            <a:endParaRPr lang="en-US" sz="2400" b="1" dirty="0"/>
          </a:p>
          <a:p>
            <a:pPr algn="just"/>
            <a:r>
              <a:rPr lang="en-US" sz="2400" b="1" dirty="0" err="1"/>
              <a:t>Html.Label</a:t>
            </a:r>
            <a:endParaRPr lang="en-US" sz="2400" b="1" dirty="0"/>
          </a:p>
          <a:p>
            <a:pPr algn="just"/>
            <a:r>
              <a:rPr lang="en-US" sz="2400" b="1" dirty="0" err="1"/>
              <a:t>Html.DropDownList</a:t>
            </a:r>
            <a:endParaRPr lang="en-US" sz="2400" b="1" dirty="0"/>
          </a:p>
          <a:p>
            <a:pPr algn="just"/>
            <a:r>
              <a:rPr lang="en-US" sz="2400" b="1" dirty="0" err="1" smtClean="0"/>
              <a:t>Html.ListBox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04664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e-BY" sz="2400" b="1" i="1" dirty="0">
                <a:latin typeface="Times New Roman" pitchFamily="18" charset="0"/>
                <a:cs typeface="Times New Roman" pitchFamily="18" charset="0"/>
              </a:rPr>
              <a:t>Строго типизированные хелперы</a:t>
            </a: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191" y="1556792"/>
            <a:ext cx="8786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Принимают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качестве параметра лямбда-выражение, в котором указывается то свойство модели, к которому должен быть привязан данный хелпер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Могут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использоваться только в строго типизированных представлениях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709" y="3717032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Тип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модели, которая передается в хелпер, должен быть тем же самым, что указан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директиве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525" y="5013176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каждого базового встроенного хелпера имеется свой строго типизированный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хелпер, только в имени добавлен суффикс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0219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Чтобы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задействовать систему маршрутизации на основе конечных точек в приложении MVC,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надо: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добавить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классе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Startup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методе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ConfigureServices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()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сервисы MVC 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помощью соответствующего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middleware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методе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Configure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() определить как минимум один маршрут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404664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MVC можно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использовать два подхода к определению системы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маршрутизации: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Определение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использование конечных точек с помощью компонентов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EndpointRoutingMiddleware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EndpointMiddleware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применяется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умолчанию при создании нового проекта MVC).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Использование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RouterMiddleware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метода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UseMvc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115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764704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MvcSimple.Models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@model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Purchase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Html.BeginForm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Buy"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"Home"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FormMethod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.Post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  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Html.HiddenFor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(m=&gt;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m.ProductId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ViewBag.ProductId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table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ru-RU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ru-RU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Введите  имя 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ru-RU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ru-RU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Html.TextBoxFor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(m=&gt;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m.Client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ru-RU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ru-RU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Введите адрес :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ru-RU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ru-RU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Html.TextBoxFor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m.Address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be-BY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input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="submit"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be-BY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Купить"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e-BY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table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e-BY" sz="2400" b="1" i="1" dirty="0">
                <a:latin typeface="Times New Roman" pitchFamily="18" charset="0"/>
                <a:cs typeface="Times New Roman" pitchFamily="18" charset="0"/>
              </a:rPr>
              <a:t>Шаблонные </a:t>
            </a:r>
            <a:r>
              <a:rPr lang="be-BY" sz="2400" b="1" i="1" dirty="0" smtClean="0">
                <a:latin typeface="Times New Roman" pitchFamily="18" charset="0"/>
                <a:cs typeface="Times New Roman" pitchFamily="18" charset="0"/>
              </a:rPr>
              <a:t>хелперы</a:t>
            </a:r>
            <a:endParaRPr lang="be-BY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857232"/>
            <a:ext cx="878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Не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генерируют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определенный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элемент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Генерируют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тот элемент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наиболее подходит данному свойству, исходя из его типа и метаданных.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2428868"/>
            <a:ext cx="86439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DisplayFor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	Создает </a:t>
            </a:r>
            <a:r>
              <a:rPr lang="be-BY" sz="2400" dirty="0">
                <a:latin typeface="Times New Roman" pitchFamily="18" charset="0"/>
                <a:cs typeface="Times New Roman" pitchFamily="18" charset="0"/>
              </a:rPr>
              <a:t>элемент разметки для отображения значения указанного свойства </a:t>
            </a:r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модели   </a:t>
            </a:r>
            <a:r>
              <a:rPr lang="be-BY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be-BY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e-BY" sz="2400" i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Html.Display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("Name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")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Html.DisplayFor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(m =&gt;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m.Name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Editor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	Создает </a:t>
            </a:r>
            <a:r>
              <a:rPr lang="be-BY" sz="2400" dirty="0">
                <a:latin typeface="Times New Roman" pitchFamily="18" charset="0"/>
                <a:cs typeface="Times New Roman" pitchFamily="18" charset="0"/>
              </a:rPr>
              <a:t>элемент разметки для редактирования указанного свойства модели</a:t>
            </a:r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Html.Editor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("Name")</a:t>
            </a: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8501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DisplayForModel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Создает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поля для чтения для всех свойств модели: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Html.DisplayForModel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EditorForModel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Создает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поля для редактирования для всех свойств модели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Html.EditorForModel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074" y="3645024"/>
            <a:ext cx="8678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хелпера можно задавать в качестве параметра имя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шаблона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для отображения. Для этого в папке с представлениями нужно создать подпапку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DisplayTemplates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В эту папку нужно добавить частичное представление с моделью, тип которой совпадает с типом параметра в шаблонном хелпере.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Например, создадим шаблон для отображения списка строк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99147" y="101963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@*</a:t>
            </a:r>
            <a:r>
              <a:rPr lang="ru-RU" dirty="0">
                <a:solidFill>
                  <a:srgbClr val="006400"/>
                </a:solidFill>
                <a:highlight>
                  <a:srgbClr val="FFFF00"/>
                </a:highlight>
                <a:latin typeface="Consolas"/>
              </a:rPr>
              <a:t> Шаблон для списка строк </a:t>
            </a:r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*@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@model List&lt;String&gt;</a:t>
            </a:r>
          </a:p>
          <a:p>
            <a:endParaRPr lang="ru-RU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ul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@</a:t>
            </a:r>
            <a:r>
              <a:rPr lang="sv-SE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foreach</a:t>
            </a:r>
            <a:r>
              <a:rPr lang="sv-SE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(var item </a:t>
            </a:r>
            <a:r>
              <a:rPr lang="sv-SE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in</a:t>
            </a:r>
            <a:r>
              <a:rPr lang="sv-SE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Model)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@item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ul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626627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Тогда имя этого шаблона можно указывать в хелпере: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4170169"/>
            <a:ext cx="7443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Html.DisplayFor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(m =&gt;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m.Readers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LisstTemplate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8488" y="4669685"/>
            <a:ext cx="884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Также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шаблон можно указать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прямо в определении модели,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используя атрибут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UIHint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5024" y="573325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UIHint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LisstTemplate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 Readers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Хелпер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ActionLink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создает гиперссылку на действие контроллера. Если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создается ссылка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 действие, определенное в том же контроллере,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можно указать только имя действия.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916832"/>
            <a:ext cx="896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Если нужно создать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ссылку на действие из другого контроллера, то в хелпере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ActionLink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в качестве третьего аргумента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указывается имя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контроллера.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56" y="3212976"/>
            <a:ext cx="8964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Параметры для действия передаются через параметр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routeValues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можно в виде объекта анонимного класса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29" y="4293096"/>
            <a:ext cx="8964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Также можно установить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значения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атрибутов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элемента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HTM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через параметр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htmlAttributes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445224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ru-RU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Html.ActionLink</a:t>
            </a:r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"Перейти к комментариям"</a:t>
            </a:r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Comments</a:t>
            </a:r>
            <a:r>
              <a:rPr lang="ru-RU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"Home"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{ header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Model.Title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{ @class = 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btn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btn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-primary </a:t>
            </a:r>
            <a:r>
              <a:rPr lang="en-US" dirty="0" err="1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btn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-large"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})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42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Tag-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хелперы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28" y="1124744"/>
            <a:ext cx="87489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-хелперы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это специальные элементы в представлении, выглядят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как обычные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-элементы или атрибуты,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 работе приложения они обрабатываются движком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Razor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стороне сервера 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преобразуются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стандартные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-элементы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Например,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6323" y="4221088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asp-controller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="Home"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asp-action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="Comments"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asp-route-header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Model.Title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 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btn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btn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-primary 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btn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-large"&gt;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    Перейти к комментариям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22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050" y="116632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ScriptTagHelper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применяется 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подключения внешних файлов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скриптов.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72" y="947629"/>
            <a:ext cx="90364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Атрибуты: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asp-append-version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если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то к пути к файлу скрипта добавляется номер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версии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asp-fallback-src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указывает вспомогательный путь к скрипту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если загрузка скрипта, указанного в атрибуте 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пройдет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неудачно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asp-fallback-test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определяет выражение, которое тестирует загрузку основного скрипта из атрибута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asp-src-include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определяет шаблон подключаемых файлов, через запятую можно задать несколько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шаблонов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asp-src-exclude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определяет через запятую набор шаблонов для тех файлов, которые следует исключить из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загрузки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asp-fallback-src-include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определяет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набор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шаблонов файлов, которые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подключаются,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если загрузка основного скрипта из атрибута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прошла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неудачно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asp-fallback-src-exclude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определяет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набор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шаблонов файлов, которые следует исключить из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загрузки,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если загрузка основного скрипта из атрибута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прошла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неудачно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0"/>
            <a:ext cx="88924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Символы подстановки в шаблонах :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?    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любой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одиночный символ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кроме слеша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?.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будет соответствовать 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/script1.js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или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/scriptX.js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но не 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/script35.js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любое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количество символов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кроме слеша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/*.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будет соответствовать 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/script.js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или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/scriptX25.js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но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 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bootstrap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/script.js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любое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количество символов, в том числе и слеш.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/**/script.js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будет соответствовать 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/script.js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или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bootstrap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/script.js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но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/script35.js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6088" y="5301208"/>
            <a:ext cx="91196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nsolas"/>
              </a:rPr>
              <a:t>src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="https://ajax.aspnetcdn.com/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ajax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jquery.validate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/1.17.0/jquery.validate.min.js"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800080"/>
                </a:solidFill>
                <a:latin typeface="Consolas"/>
              </a:rPr>
              <a:t>asp-fallback-</a:t>
            </a:r>
            <a:r>
              <a:rPr lang="en-US" b="1" dirty="0" err="1" smtClean="0">
                <a:solidFill>
                  <a:srgbClr val="800080"/>
                </a:solidFill>
                <a:latin typeface="Consolas"/>
              </a:rPr>
              <a:t>src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="~/lib/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jquery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-validation/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dist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/jquery.validate.min.js"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800080"/>
                </a:solidFill>
                <a:latin typeface="Consolas"/>
              </a:rPr>
              <a:t>asp-fallback-test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window.jQuery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&amp;&amp;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window.jQuery.validator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"&gt;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417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6632"/>
            <a:ext cx="9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LinkTagHelper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определяет тег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используется для подключения файлов стилей.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72" y="980728"/>
            <a:ext cx="9036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Атрибуты:</a:t>
            </a:r>
          </a:p>
          <a:p>
            <a:pPr algn="just"/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asp-append-version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если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то к пути к файлу скрипта добавляется номер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версии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b="1" dirty="0" err="1"/>
              <a:t>asp-fallback-href</a:t>
            </a:r>
            <a:r>
              <a:rPr lang="ru-RU" dirty="0"/>
              <a:t>: указывает вспомогательный путь к файлу стиля, </a:t>
            </a:r>
            <a:r>
              <a:rPr lang="ru-RU" dirty="0" smtClean="0"/>
              <a:t>если </a:t>
            </a:r>
            <a:r>
              <a:rPr lang="ru-RU" dirty="0"/>
              <a:t>загрузка файла, указанного в атрибуте </a:t>
            </a:r>
            <a:r>
              <a:rPr lang="ru-RU" dirty="0" err="1"/>
              <a:t>href</a:t>
            </a:r>
            <a:r>
              <a:rPr lang="ru-RU" dirty="0"/>
              <a:t> пройдет </a:t>
            </a:r>
            <a:r>
              <a:rPr lang="ru-RU" dirty="0" smtClean="0"/>
              <a:t>неудачно</a:t>
            </a:r>
            <a:endParaRPr lang="en-US" dirty="0" smtClean="0"/>
          </a:p>
          <a:p>
            <a:pPr marL="285750" indent="-285750" algn="just">
              <a:buFont typeface="Wingdings" pitchFamily="2" charset="2"/>
              <a:buChar char="Ø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asp-</a:t>
            </a:r>
            <a:r>
              <a:rPr lang="ru-RU" b="1" dirty="0" err="1"/>
              <a:t>href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-include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определяет шаблон подключаемых файлов, через запятую можно задать несколько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шаблонов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asp-</a:t>
            </a:r>
            <a:r>
              <a:rPr lang="ru-RU" b="1" dirty="0" err="1"/>
              <a:t>href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-exclude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определяет через запятую набор шаблонов для тех файлов, которые следует исключить из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загрузки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asp-fallback-</a:t>
            </a:r>
            <a:r>
              <a:rPr lang="ru-RU" b="1" dirty="0" err="1"/>
              <a:t>href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-include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определяет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набор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шаблонов файлов, которые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подключаются,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если загрузка основного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файла стиля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прошла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неудачно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asp-fallback-</a:t>
            </a:r>
            <a:r>
              <a:rPr lang="ru-RU" b="1" dirty="0" err="1"/>
              <a:t>href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-exclude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определяет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набор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шаблонов файлов, которые следует исключить из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загрузки,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если загрузка основного файла стиля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прошла неудачно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5686" y="311629"/>
            <a:ext cx="90364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link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rel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stylesheet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800080"/>
                </a:solidFill>
                <a:latin typeface="Consolas"/>
              </a:rPr>
              <a:t>href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FF"/>
                </a:solidFill>
                <a:latin typeface="Consolas"/>
                <a:hlinkClick r:id="rId2"/>
              </a:rPr>
              <a:t>https</a:t>
            </a:r>
            <a:r>
              <a:rPr lang="en-US" dirty="0">
                <a:solidFill>
                  <a:srgbClr val="0000FF"/>
                </a:solidFill>
                <a:latin typeface="Consolas"/>
                <a:hlinkClick r:id="rId2"/>
              </a:rPr>
              <a:t>://</a:t>
            </a:r>
            <a:r>
              <a:rPr lang="en-US" dirty="0" smtClean="0">
                <a:solidFill>
                  <a:srgbClr val="0000FF"/>
                </a:solidFill>
                <a:latin typeface="Consolas"/>
                <a:hlinkClick r:id="rId2"/>
              </a:rPr>
              <a:t>stackpath.bootstrapcdn.com/bootstrap/3.4.1/css/bootstrap.min.css</a:t>
            </a: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asp-fallback-</a:t>
            </a:r>
            <a:r>
              <a:rPr lang="en-US" b="1" dirty="0" err="1">
                <a:solidFill>
                  <a:srgbClr val="800080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="~/lib/bootstrap/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dist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/bootstrap.min.css"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 smtClean="0">
                <a:solidFill>
                  <a:srgbClr val="800080"/>
                </a:solidFill>
                <a:latin typeface="Consolas"/>
              </a:rPr>
              <a:t>asp-fallback-test-class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-only"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800080"/>
                </a:solidFill>
                <a:latin typeface="Consolas"/>
              </a:rPr>
              <a:t>asp-fallback-test-property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="position"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800080"/>
                </a:solidFill>
                <a:latin typeface="Consolas"/>
              </a:rPr>
              <a:t>asp-fallback-test-value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="absolute"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7762" y="2636912"/>
            <a:ext cx="885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Tag-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хелперы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форм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093" y="321297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asp-action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="Order"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asp-</a:t>
            </a:r>
            <a:r>
              <a:rPr lang="en-US" b="1" dirty="0" err="1">
                <a:solidFill>
                  <a:srgbClr val="800080"/>
                </a:solidFill>
                <a:latin typeface="Consolas"/>
              </a:rPr>
              <a:t>antiforgery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="true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"&gt;</a:t>
            </a: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	…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b="1" dirty="0">
                <a:solidFill>
                  <a:srgbClr val="800080"/>
                </a:solidFill>
                <a:highlight>
                  <a:srgbClr val="FFFF00"/>
                </a:highlight>
                <a:latin typeface="Consolas"/>
              </a:rPr>
              <a:t>form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65330" y="4365104"/>
            <a:ext cx="8727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Основные атрибуты: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asp-controller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указывает на контроллер, которому предназначен запрос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asp-action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указывает на действие контроллера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asp-antiforgery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если имеет значение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то для этой формы будет генерироваться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antiforgery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token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0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8640"/>
            <a:ext cx="89644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	    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app.UseRouting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app.UseAuthorization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app.UseEndpoints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(endpoints =&gt;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endpoints.MapControllerRoute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name: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"default"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pattern: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"{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controller=Home}/{action=Index}/{id?}"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});</a:t>
            </a:r>
            <a:endParaRPr lang="ru-RU" dirty="0"/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4716016" y="116632"/>
            <a:ext cx="4376470" cy="720080"/>
          </a:xfrm>
          <a:prstGeom prst="wedgeRoundRectCallout">
            <a:avLst>
              <a:gd name="adj1" fmla="val -71232"/>
              <a:gd name="adj2" fmla="val -16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Добавляет в конвейер обработки запроса компонент </a:t>
            </a:r>
            <a:r>
              <a:rPr lang="ru-RU" b="1" dirty="0" err="1"/>
              <a:t>EndpointRoutingMiddleware</a:t>
            </a:r>
            <a:r>
              <a:rPr lang="ru-RU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844" y="3327961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Компонент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EndpointRoutingMiddleware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позволяет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определить маршрут, который соответствует запрошенному адресу,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установить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его обработки конечную точку в виде объекта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Microsoft.AspNetCore.Http.Endpoint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а также определить данные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маршрута.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4595190" y="1198820"/>
            <a:ext cx="4376470" cy="720080"/>
          </a:xfrm>
          <a:prstGeom prst="wedgeRoundRectCallout">
            <a:avLst>
              <a:gd name="adj1" fmla="val -70838"/>
              <a:gd name="adj2" fmla="val -113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Встраивает </a:t>
            </a:r>
            <a:r>
              <a:rPr lang="ru-RU" dirty="0"/>
              <a:t>в конвейер </a:t>
            </a:r>
            <a:r>
              <a:rPr lang="ru-RU" dirty="0" smtClean="0"/>
              <a:t>обработки запроса </a:t>
            </a:r>
            <a:r>
              <a:rPr lang="ru-RU" dirty="0"/>
              <a:t>компонент </a:t>
            </a:r>
            <a:r>
              <a:rPr lang="ru-RU" b="1" dirty="0" err="1"/>
              <a:t>EndpointMiddleware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1386" y="5266953"/>
            <a:ext cx="9054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Компонент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EndpointMiddleware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определяет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набор конечных точек, которые будут сопоставляться с определенными маршрутами и будут обрабатывать соответствующие маршрутам входящие запросы.</a:t>
            </a:r>
          </a:p>
        </p:txBody>
      </p:sp>
    </p:spTree>
    <p:extLst>
      <p:ext uri="{BB962C8B-B14F-4D97-AF65-F5344CB8AC3E}">
        <p14:creationId xmlns:p14="http://schemas.microsoft.com/office/powerpoint/2010/main" val="376991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3276" y="35753"/>
            <a:ext cx="87859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asp-route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указывает на название маршрута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asp-all-route-data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устанавливает набор значений для параметров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asp-route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-[название параметра]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определяет значение для определенного параметра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asp-page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указывает на страницу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RazorPage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которая будет обрабатывать запрос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2708920"/>
            <a:ext cx="8641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тегах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LabelTagHelper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InputTagHelper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SelectTagHelper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TextAreaTagHelper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атрибут 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asp-for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указывает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для какого свойства модели создается элемент.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6125240"/>
            <a:ext cx="9000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asp-for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Address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control-label"/&gt;</a:t>
            </a:r>
            <a:r>
              <a:rPr lang="ru-RU" dirty="0" smtClean="0">
                <a:solidFill>
                  <a:srgbClr val="0000FF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b="1" dirty="0" smtClean="0">
                <a:solidFill>
                  <a:srgbClr val="800080"/>
                </a:solidFill>
                <a:latin typeface="Consolas"/>
              </a:rPr>
              <a:t>input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800080"/>
                </a:solidFill>
                <a:latin typeface="Consolas"/>
              </a:rPr>
              <a:t>asp-for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Address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="form-control"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/&gt;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683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82" y="90872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EnvironmentTagHelper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используется для генерации определенной разметки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зависимости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от состояния приложения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приложение находится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процессе разработки, тестирования или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опубликовано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 сервере.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Состояние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проекта задается с помощью среды окружения 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ASPNETCORE_ENVIRONMENT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Часто данный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тег-хелпер используется совместно 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LinkTagHelper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ScriptTagHelper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Атрибут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позволяет установить названия состояний среды, при которых применяется данный тег.</a:t>
            </a:r>
          </a:p>
        </p:txBody>
      </p:sp>
    </p:spTree>
    <p:extLst>
      <p:ext uri="{BB962C8B-B14F-4D97-AF65-F5344CB8AC3E}">
        <p14:creationId xmlns:p14="http://schemas.microsoft.com/office/powerpoint/2010/main" val="18040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4704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environment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include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="Development"&gt;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link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rel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stylesheet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="~/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/site.min.css"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environment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environment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exclude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="Development"&gt;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link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rel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stylesheet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="https://stackpath.bootstrapcdn.com/bootstrap/3.4.1/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/bootstrap.min.css"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smtClean="0">
                <a:solidFill>
                  <a:srgbClr val="800080"/>
                </a:solidFill>
                <a:latin typeface="Consolas"/>
              </a:rPr>
              <a:t>asp-fallback-</a:t>
            </a:r>
            <a:r>
              <a:rPr lang="en-US" b="1" dirty="0" err="1" smtClean="0">
                <a:solidFill>
                  <a:srgbClr val="800080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="~/lib/bootstrap/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dist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/bootstrap.min.css"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smtClean="0">
                <a:solidFill>
                  <a:srgbClr val="800080"/>
                </a:solidFill>
                <a:latin typeface="Consolas"/>
              </a:rPr>
              <a:t>asp-fallback-test-class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sr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-only"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b="1" dirty="0" smtClean="0">
                <a:solidFill>
                  <a:srgbClr val="800080"/>
                </a:solidFill>
                <a:latin typeface="Consolas"/>
              </a:rPr>
              <a:t>	</a:t>
            </a:r>
            <a:r>
              <a:rPr lang="en-US" b="1" dirty="0" smtClean="0">
                <a:solidFill>
                  <a:srgbClr val="800080"/>
                </a:solidFill>
                <a:latin typeface="Consolas"/>
              </a:rPr>
              <a:t>asp-fallback-test-property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position"</a:t>
            </a:r>
            <a:r>
              <a:rPr lang="ru-RU" dirty="0" smtClean="0">
                <a:solidFill>
                  <a:srgbClr val="0000FF"/>
                </a:solidFill>
                <a:latin typeface="Consolas"/>
              </a:rPr>
              <a:t> </a:t>
            </a:r>
          </a:p>
          <a:p>
            <a:r>
              <a:rPr lang="ru-RU" b="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b="1" dirty="0" smtClean="0">
                <a:solidFill>
                  <a:srgbClr val="800080"/>
                </a:solidFill>
                <a:latin typeface="Consolas"/>
              </a:rPr>
              <a:t>asp-fallback-test-value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="absolute"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link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rel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stylesheet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="~/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/site.min.css"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smtClean="0">
                <a:solidFill>
                  <a:srgbClr val="800080"/>
                </a:solidFill>
                <a:latin typeface="Consolas"/>
              </a:rPr>
              <a:t>asp-append-version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="true"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environment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8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20688"/>
            <a:ext cx="5256584" cy="3819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1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Создание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tag-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хелперов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hlinkClick r:id="rId2"/>
              </a:rPr>
              <a:t>https://dotnet.today/ru/aspnet5-vnext/mvc/views/tag-helpers/authoring.html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915754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создания тег-хелпера нужно создать класс, наследующий от </a:t>
            </a:r>
            <a:r>
              <a:rPr lang="en-US" sz="2400" b="1" dirty="0" err="1" smtClean="0"/>
              <a:t>TagHelper</a:t>
            </a:r>
            <a:r>
              <a:rPr lang="ru-RU" sz="2400" dirty="0" smtClean="0"/>
              <a:t>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8856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классе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TagHelper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определен метод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(), который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переопределяется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производными­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классами для реализации поведения, трансформирующего элементы. Имя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дескрипторного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вспомогательного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класса 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тег-хелпера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образуется из имени трансформируемого элемента и суффикса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TagHelper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3933056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Метод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принимает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два параметра: объект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TagHelperContext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представляющий контекст тега (его содержимое, атрибуты), и объект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TagHelperOutput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отвечающий за генерацию выходного элемента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основе тега.</a:t>
            </a:r>
          </a:p>
        </p:txBody>
      </p:sp>
    </p:spTree>
    <p:extLst>
      <p:ext uri="{BB962C8B-B14F-4D97-AF65-F5344CB8AC3E}">
        <p14:creationId xmlns:p14="http://schemas.microsoft.com/office/powerpoint/2010/main" val="33491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604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Свойства класса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TagHelperContext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AllAttributes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словарь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(только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чтения)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 атрибутами, примененными к элементу, подвергающемуся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трансформации,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который индексирован по имени и по числовому индексу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словарь, который используется для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согласования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дескрипторных вспомогательных классов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Uniqueid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возвращает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уникальный идентификатор для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трансформируемого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элемента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4005064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Свойства и метод класса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TagHelperOutput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применяется для получения и установки имени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дескриптора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выходном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элементе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словарь, содержащий атрибуты 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выходного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элемента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Content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объект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TagHelperContent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используется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установки содержимого элемента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406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TagMode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указывает, как будет записываться выходной элемент, с применением значения из перечисления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TagMode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5760" y="1412776"/>
            <a:ext cx="87667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ListTagHelper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:TagHelper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{   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List&lt;String&gt; Info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Process(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TagHelperContext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context,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TagHelperOutput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output)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output.TagName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ul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temp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Info)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                temp = 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$"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{temp}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{item}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&lt;/li&gt;"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output.Content.SetHtmlContent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(temp);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output.TagMode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TagMode.StartTagAndEndTag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76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760" y="188640"/>
            <a:ext cx="8892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Чтобы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задействовать класс хелпера в представлении, нам надо подключить его функциональность 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представление. Например, использовать директиву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addTagHelper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файле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Views/_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ViewImports.cshtml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84809" y="2029490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addTagHelper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"*, WebApp_1"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е данные 3"/>
              <p14:cNvContentPartPr/>
              <p14:nvPr/>
            </p14:nvContentPartPr>
            <p14:xfrm>
              <a:off x="5004048" y="1783482"/>
              <a:ext cx="2902320" cy="768600"/>
            </p14:xfrm>
          </p:contentPart>
        </mc:Choice>
        <mc:Fallback xmlns="">
          <p:pic>
            <p:nvPicPr>
              <p:cNvPr id="4" name="Рукописные данные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4688" y="1774122"/>
                <a:ext cx="2921040" cy="7873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251520" y="2780928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Применение: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5393" y="3501008"/>
            <a:ext cx="8622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info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Model.Readers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"&gt;&lt;/</a:t>
            </a:r>
            <a:r>
              <a:rPr lang="en-US" b="1" dirty="0">
                <a:solidFill>
                  <a:srgbClr val="800080"/>
                </a:solidFill>
                <a:highlight>
                  <a:srgbClr val="FFFF00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b="1" dirty="0">
                <a:solidFill>
                  <a:srgbClr val="800080"/>
                </a:solidFill>
                <a:highlight>
                  <a:srgbClr val="FFFF00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00"/>
                </a:highlight>
                <a:latin typeface="Consolas"/>
              </a:rPr>
              <a:t>info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='new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List&lt;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&gt;() { 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Вася"</a:t>
            </a:r>
            <a:r>
              <a:rPr lang="ru-RU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,</a:t>
            </a:r>
            <a:r>
              <a:rPr lang="ru-RU" dirty="0" err="1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"Петя"</a:t>
            </a:r>
            <a:r>
              <a:rPr lang="ru-RU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,</a:t>
            </a:r>
            <a:r>
              <a:rPr lang="ru-RU" dirty="0" err="1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"Коля</a:t>
            </a:r>
            <a:r>
              <a:rPr lang="ru-RU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}</a:t>
            </a:r>
            <a:r>
              <a:rPr lang="ru-RU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'&gt;&lt;/</a:t>
            </a:r>
            <a:r>
              <a:rPr lang="en-US" b="1" dirty="0">
                <a:solidFill>
                  <a:srgbClr val="800080"/>
                </a:solidFill>
                <a:highlight>
                  <a:srgbClr val="FFFF00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Рукописные данные 7"/>
              <p14:cNvContentPartPr/>
              <p14:nvPr/>
            </p14:nvContentPartPr>
            <p14:xfrm>
              <a:off x="1612800" y="3403440"/>
              <a:ext cx="5734440" cy="889560"/>
            </p14:xfrm>
          </p:contentPart>
        </mc:Choice>
        <mc:Fallback xmlns="">
          <p:pic>
            <p:nvPicPr>
              <p:cNvPr id="8" name="Рукописные данные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3440" y="3394080"/>
                <a:ext cx="5753160" cy="908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/>
          <p:cNvSpPr txBox="1"/>
          <p:nvPr/>
        </p:nvSpPr>
        <p:spPr>
          <a:xfrm>
            <a:off x="191104" y="4890275"/>
            <a:ext cx="862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следующем примере создается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-хелпер для создания атрибута.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946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HtmlTargetElement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ButtonTagHelper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:TagHelper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BsButtonColor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Process(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TagHelperContext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context,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    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TagHelperOutput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output)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output.Attributes.SetAttribute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"class"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$"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btn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btn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-large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btn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BsButtonColor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} 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}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7243" y="3327961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Применение: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40454" y="3789626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="/Home/Index"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nsolas"/>
              </a:rPr>
              <a:t>bs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-button-color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="primary"&gt;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        На главную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&amp;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raquo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3" y="5085184"/>
            <a:ext cx="89387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asp-controller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="Home"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asp-action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="Comments"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asp-route-header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Model.Title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   </a:t>
            </a:r>
            <a:r>
              <a:rPr lang="en-US" b="1" dirty="0" err="1">
                <a:solidFill>
                  <a:srgbClr val="800080"/>
                </a:solidFill>
                <a:highlight>
                  <a:srgbClr val="FFFF00"/>
                </a:highlight>
                <a:latin typeface="Consolas"/>
              </a:rPr>
              <a:t>bs</a:t>
            </a:r>
            <a:r>
              <a:rPr lang="en-US" b="1" dirty="0">
                <a:solidFill>
                  <a:srgbClr val="800080"/>
                </a:solidFill>
                <a:highlight>
                  <a:srgbClr val="FFFF00"/>
                </a:highlight>
                <a:latin typeface="Consolas"/>
              </a:rPr>
              <a:t>-button-color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="danger"&gt;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    Перейти к комментариям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6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Частичные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представления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424" y="836712"/>
            <a:ext cx="8865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Частичные представления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можно встраивать в другие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представления. Они часто используются для рендеринга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результатов AJAX-запроса.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того, чтобы использовать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ajax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нужно добавить в проект библиотеку </a:t>
            </a:r>
            <a:r>
              <a:rPr lang="en-US" sz="2400" b="1" dirty="0" err="1"/>
              <a:t>jquery</a:t>
            </a:r>
            <a:r>
              <a:rPr lang="en-US" sz="2400" b="1" dirty="0"/>
              <a:t>-</a:t>
            </a:r>
            <a:r>
              <a:rPr lang="en-US" sz="2400" b="1" dirty="0" err="1"/>
              <a:t>ajax</a:t>
            </a:r>
            <a:r>
              <a:rPr lang="en-US" sz="2400" b="1" dirty="0"/>
              <a:t>-unobtrusive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7"/>
            <a:ext cx="428521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89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320" y="116631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Метод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app.UseEndpoints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в качестве параметра принимает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делегат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Action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 параметром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IEndpointRouteBuilder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добавляет конечные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точки.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87624" y="1412776"/>
            <a:ext cx="64807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app.UseEndpoints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(endpoints =&gt;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endpoints.MapControllerRoute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name: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"default"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pattern: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"{controller=Home}/{action=Index}/{id?}"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});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1217" y="3436121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Шаблоны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маршрутов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350" y="3920958"/>
            <a:ext cx="8959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Шаблоны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маршрутизации используют литералы и маркеры (для параметров маршрутизации). Литералы соответствуют точно тексту в URL, тогда как маркеры заменяются при сопоставлении маршрута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81060" y="573325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enlo"/>
              </a:rPr>
              <a:t>public/{controller=Home}/{action=Index}/{id?}</a:t>
            </a:r>
            <a:endParaRPr lang="ru-RU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Рукописные данные 6"/>
              <p14:cNvContentPartPr/>
              <p14:nvPr/>
            </p14:nvContentPartPr>
            <p14:xfrm>
              <a:off x="1536840" y="5340240"/>
              <a:ext cx="7429680" cy="1333800"/>
            </p14:xfrm>
          </p:contentPart>
        </mc:Choice>
        <mc:Fallback xmlns="">
          <p:pic>
            <p:nvPicPr>
              <p:cNvPr id="7" name="Рукописные данные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7480" y="5330880"/>
                <a:ext cx="7448400" cy="13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865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5153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79512" y="5013176"/>
            <a:ext cx="8856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src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="~/lib/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jquery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ajax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-unobtrusive/jquery.unobtrusive-ajax.js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"&gt;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2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7664" y="722313"/>
            <a:ext cx="55446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@model List&lt;Comment&gt;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comment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Model)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="row"&gt;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="col-md-4"&gt;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p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comment.Nik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p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p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comment.Time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p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="col-md-8"&gt;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p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comment.Text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p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endParaRPr lang="ru-RU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}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60648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Если есть частичное представление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GetComments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4797152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его можно встроить в представление с помощью вызова метода </a:t>
            </a:r>
            <a:r>
              <a:rPr lang="en-US" sz="2400" dirty="0" err="1"/>
              <a:t>Html.PartialAsync</a:t>
            </a:r>
            <a:r>
              <a:rPr lang="en-US" sz="2400" dirty="0"/>
              <a:t>() 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5877272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Html.PartialAsync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GetComments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Model.Comments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16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161" y="4489"/>
            <a:ext cx="9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За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рендеринг частичных представлений отвечает объект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PartialViewResult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возвращается методом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PartialView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124744"/>
            <a:ext cx="45542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asp-controller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="Home"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asp-action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InsertComments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method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="post"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data-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ajax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="true"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data-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ajax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-update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="#com"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data-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ajax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-mode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="replace"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data-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ajax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-method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="post"&gt;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…..</a:t>
            </a:r>
            <a:endParaRPr lang="ru-RU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form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3424653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HttpPost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ActionName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InsertComments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AddComments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title)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Comment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comment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Comment();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comment.Nik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Request.Form.FirstOrDefault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(p=&gt;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p.Key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==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Nik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).Value;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comment.Text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Request.Form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comment.Time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DateTime.Now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CommentsDb.Comments.Add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(comment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GetComments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06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GetComments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PartialView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CommentsDb.Comments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6480" y="1556792"/>
            <a:ext cx="87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Валидация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 на  стороне  клиента</a:t>
            </a:r>
            <a:endParaRPr lang="be-BY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480" y="2018457"/>
            <a:ext cx="88204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валидации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модели на стороне клиента нужно добавить скрипты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</a:t>
            </a: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"~/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lib/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jquery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-validation/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dist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/jquery.validate.min.js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"&gt;</a:t>
            </a: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src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</a:t>
            </a: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"~/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lib/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jquery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-validation-unobtrusive/jquery.validate.unobtrusive.min.js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"&gt;</a:t>
            </a: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45" y="4946627"/>
            <a:ext cx="8875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Это уже есть в файле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ValidationScriptsPartial.cshtml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Поэтому вместо прямого подключения скриптов можно подключать данное частичное представление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еред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подключением скриптов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валидации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должно идти подключение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964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При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объявлении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модели нужно использовать атрибуты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валидации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представлении нужно использовать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-хелперы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валидации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 smtClean="0"/>
              <a:t>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каждом свойстве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нужно использовать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хелпер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валидации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b="1" dirty="0" err="1"/>
              <a:t>ValidationMessageTagHelper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span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asp-validation-for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="[Название свойства]"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/&gt;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2708920"/>
            <a:ext cx="70385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LoginModel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[Required]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[Display(Name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Логин"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[Required]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DataType.Password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[Display(Name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Пароль"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Password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[Display(Name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Запомнить?"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RememberMe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ReturnUrl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5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827" y="692696"/>
            <a:ext cx="91085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asp-validation-summary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ModelOnly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="text-danger"&gt;&lt;/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="form-group"&gt;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asp-for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="control-label"&gt;&lt;/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asp-for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="form-control"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asp-validation-for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="text-danger"&gt;&lt;/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span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div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="form-group"&gt;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asp-for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Password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="control-label"&gt;&lt;/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asp-for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Password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="form-control"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asp-validation-for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Password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="text-danger"&gt;&lt;/</a:t>
            </a:r>
            <a:r>
              <a:rPr lang="en-US" b="1" dirty="0">
                <a:solidFill>
                  <a:srgbClr val="800080"/>
                </a:solidFill>
                <a:latin typeface="Consolas"/>
              </a:rPr>
              <a:t>span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23591" y="4725144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отображения сводки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ошибок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валидации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применяется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ValidationSummaryTagHelpe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Он применяется к элементу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виде атрибута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asp-validation-summary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е данные 3"/>
              <p14:cNvContentPartPr/>
              <p14:nvPr/>
            </p14:nvContentPartPr>
            <p14:xfrm>
              <a:off x="38160" y="971640"/>
              <a:ext cx="7099560" cy="4026240"/>
            </p14:xfrm>
          </p:contentPart>
        </mc:Choice>
        <mc:Fallback xmlns="">
          <p:pic>
            <p:nvPicPr>
              <p:cNvPr id="4" name="Рукописные данные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962280"/>
                <a:ext cx="7118280" cy="40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5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4704"/>
            <a:ext cx="9144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качестве значения атрибут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asp-validation-summary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принимает одно из значений перечисления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ValidationSummary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ошибки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валидации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не отображаются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ModelOnly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отображаются только ошибка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валидации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уровня модели, ошибки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валидации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для отдельных свойств не отображаются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отображаются все ошибки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валидации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8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3471391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e-BY" sz="2400" b="1" dirty="0" smtClean="0">
                <a:latin typeface="Times New Roman" pitchFamily="18" charset="0"/>
                <a:cs typeface="Times New Roman" pitchFamily="18" charset="0"/>
              </a:rPr>
              <a:t>Атр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ибуты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5214950"/>
            <a:ext cx="8858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RegularExpression</a:t>
            </a:r>
            <a:endParaRPr lang="ru-RU" sz="2400" b="1" dirty="0" smtClean="0"/>
          </a:p>
          <a:p>
            <a:pPr fontAlgn="base"/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pPr fontAlgn="base"/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RegularExpression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(@"[A-Za-z0-9._%+-]+@[A-Za-z0-9.-]+\.[A-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Za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-z]{2,4}",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pPr fontAlgn="base"/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             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ErrorMessage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= "</a:t>
            </a:r>
            <a:r>
              <a:rPr lang="be-BY" sz="1600" dirty="0" smtClean="0">
                <a:solidFill>
                  <a:srgbClr val="000000"/>
                </a:solidFill>
                <a:latin typeface="Consolas"/>
              </a:rPr>
              <a:t>Некорректный адрес")]</a:t>
            </a:r>
          </a:p>
          <a:p>
            <a:pPr fontAlgn="base"/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public string Email { get; set;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6758" y="3933056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Required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339" y="4589880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StringLength</a:t>
            </a:r>
            <a:endParaRPr lang="en-US" sz="2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0832" y="230805"/>
            <a:ext cx="88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елпер валидации</a:t>
            </a:r>
            <a:r>
              <a:rPr lang="be-BY" sz="2400" dirty="0" smtClean="0"/>
              <a:t> </a:t>
            </a:r>
            <a:r>
              <a:rPr lang="en-US" sz="2400" b="1" dirty="0" err="1" smtClean="0"/>
              <a:t>Html.ValidationMessageFor</a:t>
            </a:r>
            <a:r>
              <a:rPr lang="ru-RU" sz="2400" b="1" dirty="0" smtClean="0"/>
              <a:t> </a:t>
            </a:r>
            <a:r>
              <a:rPr lang="ru-RU" sz="2400" dirty="0" smtClean="0"/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свойств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модели</a:t>
            </a:r>
            <a:endParaRPr lang="be-BY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00174" y="770209"/>
            <a:ext cx="6143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Html.EditorFor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m.Client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Html.ValidationMessageFor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m.Client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be-BY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42844" y="1772816"/>
            <a:ext cx="86189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отображения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сводки сообщений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 ошибках при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валидации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модели можно использовать хелпер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Html.ValidationSummary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6439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Range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[Range(1700,2000,ErrorMessage="</a:t>
            </a:r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Недопустимый год")]</a:t>
            </a:r>
          </a:p>
          <a:p>
            <a:pPr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Year { get; set; }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[Range(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(decimal), "0.00", "49.99")]</a:t>
            </a:r>
          </a:p>
          <a:p>
            <a:pPr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decimal Price { get; set;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366" y="3441680"/>
            <a:ext cx="8215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Compare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DataType.Password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)]</a:t>
            </a:r>
          </a:p>
          <a:p>
            <a:pPr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string Password { get; set; }</a:t>
            </a:r>
          </a:p>
          <a:p>
            <a:pPr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[Compare("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Password",ErrorMessage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Пароли не совпадают")]</a:t>
            </a:r>
          </a:p>
          <a:p>
            <a:pPr fontAlgn="base"/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DataType.Password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)]</a:t>
            </a:r>
          </a:p>
          <a:p>
            <a:pPr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  string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PasswordConfirm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{ get; set; }</a:t>
            </a: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проверки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 корректность электронной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почты определены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специальные атрибуты:</a:t>
            </a:r>
          </a:p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CreditCard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EmailAddress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Phone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3782457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Remote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валидации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свойства выполняет запрос на сервер к определенному методу контроллера. И если требуемый метод контроллера вернет значение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то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валидация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не пройдена. Например: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504" y="5721449"/>
            <a:ext cx="85329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Remote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action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: 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CheckEmail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",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controller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: 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Home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      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ErrorMessage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Email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уже используется")]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Email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{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get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set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 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7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88640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Чтобы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соответствовать шаблону, URL должен содержать маркеры контроллера и действия, так как это ключевая информация, которую MVC использует для поиска контроллера/действия. Другие маркеры в URL-адресе сопоставляются с параметрами методов действий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 помощью привязки модели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2535851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 использовании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шаблона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маршрута:  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/{controller=Home}/{action=Index}/{id?}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следующие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сработают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4725144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err="1"/>
              <a:t>public</a:t>
            </a:r>
            <a:r>
              <a:rPr lang="ru-RU" sz="2400" dirty="0"/>
              <a:t>/</a:t>
            </a:r>
            <a:r>
              <a:rPr lang="ru-RU" sz="2400" dirty="0" err="1"/>
              <a:t>Home</a:t>
            </a:r>
            <a:r>
              <a:rPr lang="ru-RU" sz="2400" dirty="0"/>
              <a:t>/</a:t>
            </a:r>
            <a:r>
              <a:rPr lang="ru-RU" sz="2400" dirty="0" err="1"/>
              <a:t>Index</a:t>
            </a:r>
            <a:r>
              <a:rPr lang="ru-RU" sz="2400" dirty="0"/>
              <a:t>/2</a:t>
            </a:r>
            <a:br>
              <a:rPr lang="ru-RU" sz="2400" dirty="0"/>
            </a:br>
            <a:r>
              <a:rPr lang="ru-RU" sz="2400" dirty="0"/>
              <a:t>И</a:t>
            </a:r>
            <a:r>
              <a:rPr lang="ru-RU" sz="2400" dirty="0" smtClean="0"/>
              <a:t>меется </a:t>
            </a:r>
            <a:r>
              <a:rPr lang="ru-RU" sz="2400" dirty="0"/>
              <a:t>полное соответствие. 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5661248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err="1"/>
              <a:t>public</a:t>
            </a:r>
            <a:r>
              <a:rPr lang="ru-RU" sz="2400" dirty="0"/>
              <a:t>/</a:t>
            </a:r>
            <a:r>
              <a:rPr lang="ru-RU" sz="2400" dirty="0" err="1"/>
              <a:t>Home</a:t>
            </a:r>
            <a:r>
              <a:rPr lang="ru-RU" sz="2400" dirty="0"/>
              <a:t>/</a:t>
            </a:r>
            <a:r>
              <a:rPr lang="ru-RU" sz="2400" dirty="0" err="1"/>
              <a:t>Index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Тоже полное соответствие, </a:t>
            </a:r>
            <a:r>
              <a:rPr lang="ru-RU" sz="2400" dirty="0" err="1" smtClean="0"/>
              <a:t>id</a:t>
            </a:r>
            <a:r>
              <a:rPr lang="ru-RU" sz="2400" dirty="0" smtClean="0"/>
              <a:t> объявлен </a:t>
            </a:r>
            <a:r>
              <a:rPr lang="ru-RU" sz="2400" dirty="0"/>
              <a:t>необязательным.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62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0189" y="620688"/>
            <a:ext cx="874846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AcceptVerbs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Get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", 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Post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")]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IActionResult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CheckEmail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email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   {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if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email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== "admin@mail.ru" ||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email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== "aaa@gmail.com")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Json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false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Json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true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   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6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428604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	Все атрибуты валидации образованы от базового класса 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ValidationAttribute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который находится в пространстве имен 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System.ComponentModel.DataAnnotations</a:t>
            </a:r>
            <a:endParaRPr lang="be-BY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714488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Можно создавать свои атрибуты для свойств и для модели.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357430"/>
            <a:ext cx="8858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PurschaseAllowedAttribute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ValidationAttribute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IsValid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Purchase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value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Purchase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p.Client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Вася"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p.Address.Contains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Гомель"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857232"/>
            <a:ext cx="88583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ru-RU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PurschaseAllowed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ru-R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ErrorMessage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"Вася из Гомеля покупать не может"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Purchase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ID </a:t>
            </a:r>
            <a:r>
              <a:rPr lang="be-BY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покупки</a:t>
            </a:r>
            <a:endParaRPr lang="be-BY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e-BY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имя и фамилия покупателя</a:t>
            </a:r>
            <a:endParaRPr lang="be-BY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(50,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MinimumLength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3,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ErrorMessage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Мало букв"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Required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ErrorMessage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Введите свое имя"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Client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e-BY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адрес покупателя</a:t>
            </a:r>
            <a:endParaRPr lang="be-BY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Address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ID </a:t>
            </a:r>
            <a:r>
              <a:rPr lang="be-BY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книги</a:t>
            </a:r>
            <a:endParaRPr lang="be-BY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ProductId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e-BY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дата покупки</a:t>
            </a:r>
            <a:endParaRPr lang="be-BY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357166"/>
            <a:ext cx="87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Валидация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 на  стороне  сервера</a:t>
            </a:r>
            <a:endParaRPr lang="be-BY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28670"/>
            <a:ext cx="885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Если в браузере отключен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, то сообщение с ошибками не отображается, а форма отправляется на сервер.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000240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Узнать, проходит модель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валидацию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или нет, можно с помощью свойства 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ModelState.IsValid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928934"/>
            <a:ext cx="90011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HttpPost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ActionResult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Buy(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Purchase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purchase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purchase.Date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ModelState.IsValid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db.Purchases.Add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(purchase);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db.SaveChanges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SubmitResult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</a:t>
            </a:r>
            <a:r>
              <a:rPr lang="be-BY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Спасибо за покупку "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be-BY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Info?ProductId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purchase.ProductId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SubmitResult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Ошибка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"Index"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4" grpId="0"/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Объект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ModelState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сохраняет все значения, которые пользователь ввел для свойств модели, а также все ошибки, связанные с каждым свойством и с моделью в целом. 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1714488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Метод 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ModelState.AddModelError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добавляет для свойства, указанного в качестве первого параметра, ошибку, сообщение для которой указано в качестве второго параметра.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3214686"/>
            <a:ext cx="8715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purchase.Client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Вася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purchase.Address.Length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3)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ModelState.AddModelError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"Вася с коротким адресом!"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//ошибки</a:t>
            </a:r>
          </a:p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                           //на уровне модели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4572008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428596" y="1214422"/>
          <a:ext cx="8358246" cy="4166591"/>
        </p:xfrm>
        <a:graphic>
          <a:graphicData uri="http://schemas.openxmlformats.org/drawingml/2006/table">
            <a:tbl>
              <a:tblPr/>
              <a:tblGrid>
                <a:gridCol w="4179123"/>
                <a:gridCol w="4179123"/>
              </a:tblGrid>
              <a:tr h="458439">
                <a:tc>
                  <a:txBody>
                    <a:bodyPr/>
                    <a:lstStyle/>
                    <a:p>
                      <a:r>
                        <a:rPr lang="en-US" sz="1800"/>
                        <a:t>Html.ValidationSummary()</a:t>
                      </a:r>
                    </a:p>
                  </a:txBody>
                  <a:tcPr marL="6195" marR="6195" marT="6195" marB="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Отображает общий список ошибок сверху</a:t>
                      </a:r>
                    </a:p>
                  </a:txBody>
                  <a:tcPr marL="6195" marR="6195" marT="6195" marB="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</a:tr>
              <a:tr h="2019610">
                <a:tc>
                  <a:txBody>
                    <a:bodyPr/>
                    <a:lstStyle/>
                    <a:p>
                      <a:r>
                        <a:rPr lang="en-US" sz="1800"/>
                        <a:t>Html.ValidationSummary(bool)</a:t>
                      </a:r>
                    </a:p>
                  </a:txBody>
                  <a:tcPr marL="6195" marR="6195" marT="6195" marB="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Если параметр равен </a:t>
                      </a:r>
                      <a:r>
                        <a:rPr lang="ru-RU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, то вверху будут отображаться только сообщения об ошибках уровня модели, а специфические ошибки будут отображаться рядом с полями ввода. Если же параметр равен </a:t>
                      </a:r>
                      <a:r>
                        <a:rPr lang="ru-RU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, то вверху отображаются все ошибки.</a:t>
                      </a:r>
                    </a:p>
                  </a:txBody>
                  <a:tcPr marL="6195" marR="6195" marT="6195" marB="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</a:tr>
              <a:tr h="1127512">
                <a:tc>
                  <a:txBody>
                    <a:bodyPr/>
                    <a:lstStyle/>
                    <a:p>
                      <a:r>
                        <a:rPr lang="en-US" sz="1800"/>
                        <a:t>Html.ValidationSummary(string)</a:t>
                      </a:r>
                    </a:p>
                  </a:txBody>
                  <a:tcPr marL="6195" marR="6195" marT="6195" marB="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Данная перегруженная версия хелпера отображает перед списком ошибок сообщение, которое передается в параметр </a:t>
                      </a:r>
                      <a:r>
                        <a:rPr lang="ru-RU" sz="1800" dirty="0" err="1"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95" marR="6195" marT="6195" marB="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</a:tr>
              <a:tr h="458439">
                <a:tc>
                  <a:txBody>
                    <a:bodyPr/>
                    <a:lstStyle/>
                    <a:p>
                      <a:r>
                        <a:rPr lang="en-US" sz="1800"/>
                        <a:t>Html.ValidationSummary(bool, string)</a:t>
                      </a:r>
                    </a:p>
                  </a:txBody>
                  <a:tcPr marL="6195" marR="6195" marT="6195" marB="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Сочетает две предыдущие перегруженные версии</a:t>
                      </a:r>
                    </a:p>
                  </a:txBody>
                  <a:tcPr marL="6195" marR="6195" marT="6195" marB="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Внедрение зависимостей в контроллер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845288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можно делать следующими способами: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Через конструктор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Через параметр метода, к которому применяется атрибут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FromServices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Через свойство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HttpContext.RequestServices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3131319"/>
            <a:ext cx="8856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Добавление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новых классов в контейнер происходит в методе 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ConfigureServices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класса 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Startup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этого у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IServiceCollection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существует метод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Add(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ServiceDescriptor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serviceDescriptor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013176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Класс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ServiceDescriptor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описывает параметры зависимости и содержит следующие свойства: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ServiceLifetime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Lifetime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– Время жизни экземпляра класса: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5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01829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Transient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– Новый экземпляр будет создан при каждом обращении к контейнеру.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Scoped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– Новый экземпляр будет создан для каждого запроса к серверу. При этом в рамках самого запроса всегда будет передаваться один и тоже экземпляр.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Singleton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– Всегда будет использоваться один и тоже экземпляр данного типа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623" y="2924944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ServiceType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– Тип регистрируемого сервиса, как правило интерфейса.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66" y="3755941"/>
            <a:ext cx="91085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Один из вариантов, указывающих на способ создания реализации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ServiceType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ImplementationType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Тип реализации. Будет создан в контейнере при обращении.</a:t>
            </a:r>
          </a:p>
          <a:p>
            <a:pPr lvl="1" algn="just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ImplementationInstance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Созданный заранее объект типа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ServiceType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только для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Singleton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Func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IServiceProvider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 object&gt;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ImplementationFactory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–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Фабричный метод для создания экземпляра типа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ServiceType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98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более компактной записи существуют методы-расширения с различными перегрузками для разных вариантов сочетания описанных выше значений:</a:t>
            </a:r>
          </a:p>
          <a:p>
            <a:pPr algn="just"/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AddSingleton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(…)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AddScoped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(…)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AddTransient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(…)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55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err="1"/>
              <a:t>public</a:t>
            </a:r>
            <a:r>
              <a:rPr lang="ru-RU" sz="2400" dirty="0"/>
              <a:t>/</a:t>
            </a:r>
            <a:r>
              <a:rPr lang="ru-RU" sz="2400" dirty="0" err="1"/>
              <a:t>Home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Неполное соответствие. </a:t>
            </a:r>
            <a:r>
              <a:rPr lang="ru-RU" sz="2400" dirty="0" smtClean="0"/>
              <a:t>У </a:t>
            </a:r>
            <a:r>
              <a:rPr lang="ru-RU" sz="2400" dirty="0"/>
              <a:t>третьего сегмента шаблона есть значение по умолчанию – </a:t>
            </a:r>
            <a:r>
              <a:rPr lang="ru-RU" sz="2400" dirty="0" err="1"/>
              <a:t>Index</a:t>
            </a:r>
            <a:r>
              <a:rPr lang="ru-RU" sz="2400" dirty="0"/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556792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err="1"/>
              <a:t>public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У второго </a:t>
            </a:r>
            <a:r>
              <a:rPr lang="ru-RU" sz="2400" dirty="0"/>
              <a:t>и третьего сегмента есть значения по умолчанию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564903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Методы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IEndpointRouteBuilder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добавления маршрутов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527" y="3284984"/>
            <a:ext cx="9036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 err="1" smtClean="0">
                <a:cs typeface="Times New Roman" pitchFamily="18" charset="0"/>
              </a:rPr>
              <a:t>MapControllerRoute</a:t>
            </a:r>
            <a:r>
              <a:rPr lang="en-US" sz="2400" b="1" dirty="0" smtClean="0">
                <a:cs typeface="Times New Roman" pitchFamily="18" charset="0"/>
              </a:rPr>
              <a:t>(</a:t>
            </a:r>
            <a:endParaRPr lang="ru-RU" sz="2400" b="1" dirty="0" smtClean="0">
              <a:cs typeface="Times New Roman" pitchFamily="18" charset="0"/>
            </a:endParaRPr>
          </a:p>
          <a:p>
            <a:pPr fontAlgn="base"/>
            <a:r>
              <a:rPr lang="ru-RU" sz="2400" dirty="0" smtClean="0"/>
              <a:t>	</a:t>
            </a:r>
            <a:r>
              <a:rPr lang="en-US" sz="2400" dirty="0" smtClean="0"/>
              <a:t>string </a:t>
            </a:r>
            <a:r>
              <a:rPr lang="en-US" sz="2400" dirty="0"/>
              <a:t>name, string pattern, [object defaults = null], </a:t>
            </a:r>
          </a:p>
          <a:p>
            <a:pPr fontAlgn="base"/>
            <a:r>
              <a:rPr lang="ru-RU" sz="2400" dirty="0" smtClean="0"/>
              <a:t>	</a:t>
            </a:r>
            <a:r>
              <a:rPr lang="en-US" sz="2400" dirty="0" smtClean="0"/>
              <a:t>[</a:t>
            </a:r>
            <a:r>
              <a:rPr lang="en-US" sz="2400" dirty="0"/>
              <a:t>object constraints = null], [object </a:t>
            </a:r>
            <a:r>
              <a:rPr lang="en-US" sz="2400" dirty="0" err="1"/>
              <a:t>dataTokens</a:t>
            </a:r>
            <a:r>
              <a:rPr lang="en-US" sz="2400" dirty="0"/>
              <a:t> = null]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определяет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произвольный маршрут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	название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машрута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pattern: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шаблон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машрута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defaults: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значения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параметров маршрутов по умолчанию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constraints: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ограничения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маршрута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dataTokens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определения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токенов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маршрута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1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MapDefaultControllerRoute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определяет стандартный маршрут,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эквивалентен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вызову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403648" y="1196752"/>
            <a:ext cx="6030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endpoints.MapControllerRoute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name: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"default"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pattern: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"{controller=Home}/{action=Index}/{id?}"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5760" y="2708920"/>
            <a:ext cx="8964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MapAreaControllerRoute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 name, string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areaName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pattern, [object defaults = null], 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[object constraints = null], [object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dataTokens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null]</a:t>
            </a:r>
          </a:p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определяет маршрут, который также учитывает область приложения.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4666030"/>
            <a:ext cx="862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MapControllers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сопоставляет действия контроллера с запросами, используя маршрутизацию на основе атрибутов.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5497027"/>
            <a:ext cx="9018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MapFallbackToController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 action, string controller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определяет действие контроллера, которое будет обрабатывать запрос, если все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остальные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определенные маршруты не соответствуют запросу. </a:t>
            </a:r>
          </a:p>
        </p:txBody>
      </p:sp>
    </p:spTree>
    <p:extLst>
      <p:ext uri="{BB962C8B-B14F-4D97-AF65-F5344CB8AC3E}">
        <p14:creationId xmlns:p14="http://schemas.microsoft.com/office/powerpoint/2010/main" val="408352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defRPr sz="2400"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7470</TotalTime>
  <Words>3394</Words>
  <Application>Microsoft Office PowerPoint</Application>
  <PresentationFormat>Экран (4:3)</PresentationFormat>
  <Paragraphs>832</Paragraphs>
  <Slides>78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78</vt:i4>
      </vt:variant>
    </vt:vector>
  </HeadingPairs>
  <TitlesOfParts>
    <vt:vector size="79" baseType="lpstr">
      <vt:lpstr>Тема Office</vt:lpstr>
      <vt:lpstr>Маршрутизация. Контроллеры. Представления. Хелперы.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ran</dc:creator>
  <cp:lastModifiedBy>ran</cp:lastModifiedBy>
  <cp:revision>469</cp:revision>
  <dcterms:created xsi:type="dcterms:W3CDTF">2016-11-05T17:05:33Z</dcterms:created>
  <dcterms:modified xsi:type="dcterms:W3CDTF">2021-09-03T20:26:46Z</dcterms:modified>
</cp:coreProperties>
</file>