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8" r:id="rId3"/>
    <p:sldId id="329" r:id="rId4"/>
    <p:sldId id="330" r:id="rId5"/>
    <p:sldId id="331" r:id="rId6"/>
    <p:sldId id="332" r:id="rId7"/>
    <p:sldId id="334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12.10.21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android.com/mvc-android.html" TargetMode="External"/><Relationship Id="rId2" Type="http://schemas.openxmlformats.org/officeDocument/2006/relationships/hyperlink" Target="https://www.fandroid.info/lecture-5-on-the-architecture-of-the-android-application-mvp-patter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hi.pro/ru/patterny-arhitektury-android-cast-1-model-predstavlenie-kontroller-65621982573238" TargetMode="External"/><Relationship Id="rId4" Type="http://schemas.openxmlformats.org/officeDocument/2006/relationships/hyperlink" Target="https://upday.github.io/blog/model-view-presente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424936" cy="172819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Архитектура  </a:t>
            </a:r>
            <a:r>
              <a:rPr lang="ru-RU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приложений  Паттерны MVC, MVP.</a:t>
            </a:r>
            <a:endParaRPr lang="be-BY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86" y="3212976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https://www.fandroid.info/lecture-5-on-the-architecture-of-the-android-application-mvp-pattern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www.ohandroid.com/mvc-android.html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https://upday.github.io/blog/model-view-presenter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ichi.pro/ru/patterny-arhitektury-android-cast-1-model-predstavlenie-kontroller-65621982573238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769"/>
            <a:ext cx="4919663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4060825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" y="23573"/>
            <a:ext cx="877887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80073"/>
            <a:ext cx="7776864" cy="346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0772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14338"/>
            <a:ext cx="8974137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1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3813"/>
            <a:ext cx="9083675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8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377237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1106" y="232514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76672"/>
            <a:ext cx="9066213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01824"/>
            <a:ext cx="45720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interface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IBigPigView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showPigs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5" y="1224951"/>
            <a:ext cx="868203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6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1" y="548680"/>
            <a:ext cx="8272463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45224"/>
            <a:ext cx="4767263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9688"/>
            <a:ext cx="8388350" cy="677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9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fandroid.info/wp-content/uploads/2017/06/pattern-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45" y="1124744"/>
            <a:ext cx="4248472" cy="44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6064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Паттерн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MVC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60338"/>
            <a:ext cx="9070975" cy="653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4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764704"/>
            <a:ext cx="863282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29" y="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Создание контекстного меню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298" y="2009911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контекстном меню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поддерживаются значки и быстрые клавиши.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Контекстное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меню применимо к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меню к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Поэтому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может быть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одно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меню и несколько контекстных меню, например у каждого элемента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07" y="381101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Существует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два способа предоставления возможности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контекстных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действий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плавающем контекстном меню. При этом 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отображается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виде плавающего списка пунктов меню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(похоже на диалоговое окно).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Пользователи могут каждый раз выполнять контекстное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действие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только с одним элементом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88" y="440251"/>
            <a:ext cx="9091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Контекстное меню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вызывается в 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 длительным нажатием на каком-либо экранном компоненте. Обычно оно используется в списках, когда на экран выводится список однородных объектов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режиме контекстных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действий.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Этот режим является системной реализацией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ActionMode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которая отображает строку контекстных действий вверху экрана с пунктами действий, которые затрагивают выбранные элементы.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режим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активен, пользователи могут одновременно выполнять действие с несколькими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элементами.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данный режим предусмотрен, именно его рекомендуется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отображения контекстных действий.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8418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плавающего контекстного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меню: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4784"/>
            <a:ext cx="3688556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77072"/>
            <a:ext cx="2161779" cy="262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9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1380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арегистрировать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элементы для контекстного меню.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14096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onCreateContextMenu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активности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980728"/>
            <a:ext cx="644420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nameEditText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ageEditText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age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weightEditText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findViewById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weight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.registerForContextMenu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nameEditText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.registerForContextMenu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this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ageEditText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4077072"/>
            <a:ext cx="806489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onCreateContextMenu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ContextMenu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v,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80808"/>
                </a:solidFill>
                <a:latin typeface="JetBrains Mono"/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                              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ContextMenu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ContextMenuInfo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menuInfo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super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.onCreateContextMenu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v,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menuInfo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getMenuInflater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inflate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menu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layout_context_menu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,menu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Когда зарегистрированное представление примет событие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длительного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нажатия, система вызовет метод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onCreateContextMenu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(). Именно здесь определяются пункты меню. Делается это обычно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путем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загрузки ресурса меню.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996952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onContextItemSelected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Когда пользователь выбирает пункт меню, система вызывает этот метод, с тем чтобы можно было выполнить соответствующее действие: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2" y="620688"/>
            <a:ext cx="7827963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0045"/>
            <a:ext cx="2808312" cy="596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24" y="404664"/>
            <a:ext cx="2820269" cy="598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режима контекстных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действий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представляет собой системную реализацию класса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ActionMode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Когда пользователь использует этот режим, выбирая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вверху экрана открывается строка контекстных действий,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содержащая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действия, которые пользователь может выполнить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выбранными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данный момент элементами.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573016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Режим контекстных действий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отключается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а строка контекстных действий исчезает, когда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пользователь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снимет выделение со всех элементов, нажмет кнопку Назад или выберет действие Готово, расположенное с левой стороны строки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Паттерн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MVP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/>
              <a:t>Model-View-Presenter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www.fandroid.info/wp-content/uploads/2017/06/pattern-MV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12" y="177832"/>
            <a:ext cx="324036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418193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аттерн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MVP нашел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большее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применение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MVP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имеет несколько основных отличий 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MVC: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Presenter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управляет только одной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взаимодействует с ней через специальный интерфейс.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управляется только с помощью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Presenter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-а, а не отслеживает изменение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Presenter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получает все данные 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(или из слоя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данных),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обрабатывает их в соответствии с требуемой логикой и управляет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знает 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Presenter;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Presenter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знает 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(Repository);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сама по себе;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www.fandroid.info/wp-content/uploads/2017/06/android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8009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540" y="26064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приложение согласно варианту с использованием архитектуры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Модель-Представление-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Презентер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выполняющее ввод данных, вывод и редактирование в соответствии с вариантом. Для выполнения каждого пункта задания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отдельную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модель. Организовать навигацию с использованием списковых представлений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ListView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), при этом при помощи адаптера осуществить связывание с массивами данных.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выбора действия использовать меню.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8631"/>
            <a:ext cx="2295314" cy="48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89" y="620687"/>
            <a:ext cx="2251950" cy="478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82807"/>
            <a:ext cx="2222687" cy="471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2498837" cy="53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84" y="692696"/>
            <a:ext cx="2501660" cy="531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7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" y="181906"/>
            <a:ext cx="3872737" cy="666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98675" y="1788754"/>
            <a:ext cx="442798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interface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IRepository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ArrayList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getAll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delete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pig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8763"/>
            <a:ext cx="7578725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368</Words>
  <Application>Microsoft Office PowerPoint</Application>
  <PresentationFormat>Экран (4:3)</PresentationFormat>
  <Paragraphs>40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Архитектура  андроид приложений  Паттерны MVC, MVP.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519</cp:revision>
  <dcterms:created xsi:type="dcterms:W3CDTF">2016-11-05T17:05:33Z</dcterms:created>
  <dcterms:modified xsi:type="dcterms:W3CDTF">2021-10-12T22:50:17Z</dcterms:modified>
</cp:coreProperties>
</file>