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5"/>
  </p:notesMasterIdLst>
  <p:sldIdLst>
    <p:sldId id="256" r:id="rId4"/>
    <p:sldId id="262" r:id="rId5"/>
    <p:sldId id="336" r:id="rId6"/>
    <p:sldId id="268" r:id="rId7"/>
    <p:sldId id="406" r:id="rId8"/>
    <p:sldId id="285" r:id="rId9"/>
    <p:sldId id="403" r:id="rId10"/>
    <p:sldId id="407" r:id="rId11"/>
    <p:sldId id="335" r:id="rId12"/>
    <p:sldId id="408" r:id="rId13"/>
    <p:sldId id="288" r:id="rId14"/>
    <p:sldId id="409" r:id="rId15"/>
    <p:sldId id="279" r:id="rId16"/>
    <p:sldId id="410" r:id="rId17"/>
    <p:sldId id="277" r:id="rId18"/>
    <p:sldId id="411" r:id="rId19"/>
    <p:sldId id="404" r:id="rId20"/>
    <p:sldId id="412" r:id="rId21"/>
    <p:sldId id="405" r:id="rId22"/>
    <p:sldId id="413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6196" autoAdjust="0"/>
  </p:normalViewPr>
  <p:slideViewPr>
    <p:cSldViewPr snapToGrid="0">
      <p:cViewPr>
        <p:scale>
          <a:sx n="75" d="100"/>
          <a:sy n="75" d="100"/>
        </p:scale>
        <p:origin x="1884" y="84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06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1" r:id="rId5"/>
    <p:sldLayoutId id="2147483737" r:id="rId6"/>
    <p:sldLayoutId id="2147483740" r:id="rId7"/>
    <p:sldLayoutId id="2147483739" r:id="rId8"/>
    <p:sldLayoutId id="2147483736" r:id="rId9"/>
    <p:sldLayoutId id="2147483741" r:id="rId10"/>
    <p:sldLayoutId id="2147483744" r:id="rId11"/>
    <p:sldLayoutId id="2147483746" r:id="rId12"/>
    <p:sldLayoutId id="2147483748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5" y="1200654"/>
            <a:ext cx="10267188" cy="2109978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8B3F4E3-A21A-42A5-BBAC-8E92556AD3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39" y="266434"/>
            <a:ext cx="3964435" cy="6591566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A9067F-982E-4172-BF32-E3D940FB16A2}"/>
              </a:ext>
            </a:extLst>
          </p:cNvPr>
          <p:cNvGrpSpPr/>
          <p:nvPr/>
        </p:nvGrpSpPr>
        <p:grpSpPr>
          <a:xfrm>
            <a:off x="764787" y="2686030"/>
            <a:ext cx="6155104" cy="2395283"/>
            <a:chOff x="352045" y="2761104"/>
            <a:chExt cx="6155104" cy="31884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70FF2A-CF5C-4C3F-B5C6-A2DDF37295E2}"/>
                </a:ext>
              </a:extLst>
            </p:cNvPr>
            <p:cNvSpPr txBox="1"/>
            <p:nvPr/>
          </p:nvSpPr>
          <p:spPr>
            <a:xfrm>
              <a:off x="352045" y="3691299"/>
              <a:ext cx="6155104" cy="13406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6600" b="1" dirty="0">
                  <a:solidFill>
                    <a:schemeClr val="bg1"/>
                  </a:solidFill>
                  <a:cs typeface="Arial" pitchFamily="34" charset="0"/>
                </a:rPr>
                <a:t>МедИновейт</a:t>
              </a:r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D13B41-09E4-4492-BC7B-6472F68B3511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1" name="Rounded Rectangle 7">
            <a:extLst>
              <a:ext uri="{FF2B5EF4-FFF2-40B4-BE49-F238E27FC236}">
                <a16:creationId xmlns:a16="http://schemas.microsoft.com/office/drawing/2014/main" id="{A8896C18-B44C-42FC-A16F-8669D07A9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345640" y="4734246"/>
            <a:ext cx="132210" cy="517088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C31A8-C906-4604-9148-10BAA53DC26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5" b="15351"/>
          <a:stretch/>
        </p:blipFill>
        <p:spPr>
          <a:xfrm>
            <a:off x="1038451" y="5434306"/>
            <a:ext cx="1857375" cy="1207782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C3F802-FE11-4B4F-8E2A-945C01B23C0C}"/>
              </a:ext>
            </a:extLst>
          </p:cNvPr>
          <p:cNvSpPr/>
          <p:nvPr/>
        </p:nvSpPr>
        <p:spPr>
          <a:xfrm>
            <a:off x="1038451" y="5434306"/>
            <a:ext cx="1857375" cy="12077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36290"/>
              </p:ext>
            </p:extLst>
          </p:nvPr>
        </p:nvGraphicFramePr>
        <p:xfrm>
          <a:off x="1432136" y="1553856"/>
          <a:ext cx="9327726" cy="214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ВХОДНАЯ ИНФОРМАЦИЯ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ВЫХОДНАЯ ИНФОРМАЦИЯ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от врача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исследования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медицинская карта пациента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рекомендации от врача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на исследование.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счет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суммарной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лучевой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нагрузки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09400" y="382830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80E20C-F4A8-4937-BD5C-02B7773C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34445"/>
              </p:ext>
            </p:extLst>
          </p:nvPr>
        </p:nvGraphicFramePr>
        <p:xfrm>
          <a:off x="2031998" y="49333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1418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6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оборудования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5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>
            <a:extLst>
              <a:ext uri="{FF2B5EF4-FFF2-40B4-BE49-F238E27FC236}">
                <a16:creationId xmlns:a16="http://schemas.microsoft.com/office/drawing/2014/main" id="{3DF3FB27-B440-4259-AA33-3D978DAB7C29}"/>
              </a:ext>
            </a:extLst>
          </p:cNvPr>
          <p:cNvGrpSpPr/>
          <p:nvPr/>
        </p:nvGrpSpPr>
        <p:grpSpPr>
          <a:xfrm>
            <a:off x="-3836" y="1299520"/>
            <a:ext cx="3035255" cy="645224"/>
            <a:chOff x="3837" y="1628802"/>
            <a:chExt cx="2726778" cy="579649"/>
          </a:xfrm>
          <a:solidFill>
            <a:schemeClr val="accent6"/>
          </a:solidFill>
        </p:grpSpPr>
        <p:sp>
          <p:nvSpPr>
            <p:cNvPr id="4" name="Round Same Side Corner Rectangle 9">
              <a:extLst>
                <a:ext uri="{FF2B5EF4-FFF2-40B4-BE49-F238E27FC236}">
                  <a16:creationId xmlns:a16="http://schemas.microsoft.com/office/drawing/2014/main" id="{E4DE3FC1-6968-419D-B073-23581965A5E9}"/>
                </a:ext>
              </a:extLst>
            </p:cNvPr>
            <p:cNvSpPr/>
            <p:nvPr/>
          </p:nvSpPr>
          <p:spPr>
            <a:xfrm rot="5400000">
              <a:off x="414657" y="1217982"/>
              <a:ext cx="579649" cy="140129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Same Side Corner Rectangle 11">
              <a:extLst>
                <a:ext uri="{FF2B5EF4-FFF2-40B4-BE49-F238E27FC236}">
                  <a16:creationId xmlns:a16="http://schemas.microsoft.com/office/drawing/2014/main" id="{10E71159-7330-4463-8CAC-EC32AB176DE7}"/>
                </a:ext>
              </a:extLst>
            </p:cNvPr>
            <p:cNvSpPr/>
            <p:nvPr/>
          </p:nvSpPr>
          <p:spPr>
            <a:xfrm rot="5400000">
              <a:off x="437479" y="1263872"/>
              <a:ext cx="442225" cy="13095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 Same Side Corner Rectangle 12">
              <a:extLst>
                <a:ext uri="{FF2B5EF4-FFF2-40B4-BE49-F238E27FC236}">
                  <a16:creationId xmlns:a16="http://schemas.microsoft.com/office/drawing/2014/main" id="{AFA0A502-BE9D-4517-A9CF-9B0568943829}"/>
                </a:ext>
              </a:extLst>
            </p:cNvPr>
            <p:cNvSpPr/>
            <p:nvPr/>
          </p:nvSpPr>
          <p:spPr>
            <a:xfrm rot="5400000">
              <a:off x="1308847" y="1839861"/>
              <a:ext cx="221112" cy="157531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98FE1E-97A9-4DE3-9659-C77FFE0AE5FD}"/>
                </a:ext>
              </a:extLst>
            </p:cNvPr>
            <p:cNvGrpSpPr/>
            <p:nvPr/>
          </p:nvGrpSpPr>
          <p:grpSpPr>
            <a:xfrm>
              <a:off x="1498169" y="1884394"/>
              <a:ext cx="1232446" cy="68463"/>
              <a:chOff x="3275856" y="2518047"/>
              <a:chExt cx="1944192" cy="10800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10D2FB-290B-4819-9B8C-B0DC0035063E}"/>
                  </a:ext>
                </a:extLst>
              </p:cNvPr>
              <p:cNvSpPr/>
              <p:nvPr/>
            </p:nvSpPr>
            <p:spPr>
              <a:xfrm>
                <a:off x="3275856" y="2518047"/>
                <a:ext cx="1728192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424565F6-A4F6-4BE0-A7D7-8C7F88FDD907}"/>
                  </a:ext>
                </a:extLst>
              </p:cNvPr>
              <p:cNvSpPr/>
              <p:nvPr/>
            </p:nvSpPr>
            <p:spPr>
              <a:xfrm rot="5400000">
                <a:off x="5058048" y="2464048"/>
                <a:ext cx="108000" cy="216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ound Same Side Corner Rectangle 16">
              <a:extLst>
                <a:ext uri="{FF2B5EF4-FFF2-40B4-BE49-F238E27FC236}">
                  <a16:creationId xmlns:a16="http://schemas.microsoft.com/office/drawing/2014/main" id="{686F05AD-521B-4D00-A23E-7524D50CE5A2}"/>
                </a:ext>
              </a:extLst>
            </p:cNvPr>
            <p:cNvSpPr/>
            <p:nvPr/>
          </p:nvSpPr>
          <p:spPr>
            <a:xfrm rot="5400000">
              <a:off x="561835" y="1402946"/>
              <a:ext cx="359752" cy="103135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Teardrop 11">
            <a:extLst>
              <a:ext uri="{FF2B5EF4-FFF2-40B4-BE49-F238E27FC236}">
                <a16:creationId xmlns:a16="http://schemas.microsoft.com/office/drawing/2014/main" id="{7B822F72-A563-4E33-A8EB-46C4FE7AA983}"/>
              </a:ext>
            </a:extLst>
          </p:cNvPr>
          <p:cNvSpPr/>
          <p:nvPr/>
        </p:nvSpPr>
        <p:spPr>
          <a:xfrm rot="18900000">
            <a:off x="1770678" y="2624823"/>
            <a:ext cx="1440000" cy="1440000"/>
          </a:xfrm>
          <a:prstGeom prst="teardrop">
            <a:avLst>
              <a:gd name="adj" fmla="val 133882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298981A5-2A34-45C5-8E09-D6121F1FD878}"/>
              </a:ext>
            </a:extLst>
          </p:cNvPr>
          <p:cNvSpPr/>
          <p:nvPr/>
        </p:nvSpPr>
        <p:spPr>
          <a:xfrm rot="18900000">
            <a:off x="5798105" y="2921190"/>
            <a:ext cx="1260000" cy="1260000"/>
          </a:xfrm>
          <a:prstGeom prst="teardrop">
            <a:avLst>
              <a:gd name="adj" fmla="val 133882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7CF02181-71B5-40F6-9531-8DCE216202CF}"/>
              </a:ext>
            </a:extLst>
          </p:cNvPr>
          <p:cNvSpPr/>
          <p:nvPr/>
        </p:nvSpPr>
        <p:spPr>
          <a:xfrm rot="18900000">
            <a:off x="9869974" y="3105811"/>
            <a:ext cx="1080000" cy="1080000"/>
          </a:xfrm>
          <a:prstGeom prst="teardrop">
            <a:avLst>
              <a:gd name="adj" fmla="val 133882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9D359-F107-4556-865D-00898264498A}"/>
              </a:ext>
            </a:extLst>
          </p:cNvPr>
          <p:cNvSpPr/>
          <p:nvPr/>
        </p:nvSpPr>
        <p:spPr>
          <a:xfrm>
            <a:off x="-18262" y="4399526"/>
            <a:ext cx="12204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1A58C-096D-4385-A14E-EFEDA6D760D0}"/>
              </a:ext>
            </a:extLst>
          </p:cNvPr>
          <p:cNvSpPr txBox="1"/>
          <p:nvPr/>
        </p:nvSpPr>
        <p:spPr>
          <a:xfrm>
            <a:off x="599004" y="4666789"/>
            <a:ext cx="3682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accent3"/>
                </a:solidFill>
                <a:cs typeface="Arial" pitchFamily="34" charset="0"/>
              </a:rPr>
              <a:t>  Разработка системы учета и инвентаризации медицинских материалов, включая препараты, расходные материалы, медицинскую аппаратуру и оборудование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4F1F3-E18D-4E27-A4D6-56A17198FCD9}"/>
              </a:ext>
            </a:extLst>
          </p:cNvPr>
          <p:cNvSpPr txBox="1"/>
          <p:nvPr/>
        </p:nvSpPr>
        <p:spPr>
          <a:xfrm>
            <a:off x="4945144" y="4729741"/>
            <a:ext cx="296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Автоматизация процесса отслеживания количества и срока годности материалов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C83269-CFF6-4AB3-9F9B-39847E5AB4F8}"/>
              </a:ext>
            </a:extLst>
          </p:cNvPr>
          <p:cNvSpPr txBox="1"/>
          <p:nvPr/>
        </p:nvSpPr>
        <p:spPr>
          <a:xfrm>
            <a:off x="8953465" y="4664159"/>
            <a:ext cx="2965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Уведомление о необходимости пополнения запасов или замены устаревших материалов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C431E0-B041-4B71-A502-A00B9792AE0A}"/>
              </a:ext>
            </a:extLst>
          </p:cNvPr>
          <p:cNvSpPr/>
          <p:nvPr/>
        </p:nvSpPr>
        <p:spPr>
          <a:xfrm>
            <a:off x="2322408" y="4292504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7C0E4E-1C30-4696-BAE9-124DC5AAF374}"/>
              </a:ext>
            </a:extLst>
          </p:cNvPr>
          <p:cNvSpPr/>
          <p:nvPr/>
        </p:nvSpPr>
        <p:spPr>
          <a:xfrm>
            <a:off x="6294707" y="4325162"/>
            <a:ext cx="266798" cy="26679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04033C-DF07-441D-9556-317EC4DA1883}"/>
              </a:ext>
            </a:extLst>
          </p:cNvPr>
          <p:cNvSpPr/>
          <p:nvPr/>
        </p:nvSpPr>
        <p:spPr>
          <a:xfrm>
            <a:off x="10276575" y="4292505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6C2BAA4D-D3FF-411C-966F-416C0E5E7117}"/>
              </a:ext>
            </a:extLst>
          </p:cNvPr>
          <p:cNvSpPr/>
          <p:nvPr/>
        </p:nvSpPr>
        <p:spPr>
          <a:xfrm>
            <a:off x="10205288" y="3459973"/>
            <a:ext cx="462276" cy="38960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47B68167-2116-4385-B4F8-ABA29E7ADDA1}"/>
              </a:ext>
            </a:extLst>
          </p:cNvPr>
          <p:cNvSpPr/>
          <p:nvPr/>
        </p:nvSpPr>
        <p:spPr>
          <a:xfrm rot="2942052">
            <a:off x="2225259" y="3175560"/>
            <a:ext cx="429704" cy="457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D66A0858-95E9-4E51-9B71-22F135F0145B}"/>
              </a:ext>
            </a:extLst>
          </p:cNvPr>
          <p:cNvSpPr>
            <a:spLocks noChangeAspect="1"/>
          </p:cNvSpPr>
          <p:nvPr/>
        </p:nvSpPr>
        <p:spPr>
          <a:xfrm>
            <a:off x="6273451" y="3296632"/>
            <a:ext cx="309308" cy="49213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CFF92BB-6C88-4F49-A6BF-1E2EBB81B111}"/>
              </a:ext>
            </a:extLst>
          </p:cNvPr>
          <p:cNvSpPr/>
          <p:nvPr/>
        </p:nvSpPr>
        <p:spPr>
          <a:xfrm>
            <a:off x="145044" y="250356"/>
            <a:ext cx="122067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Инвентаризация и учет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9994802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78166"/>
              </p:ext>
            </p:extLst>
          </p:nvPr>
        </p:nvGraphicFramePr>
        <p:xfrm>
          <a:off x="1432135" y="1288132"/>
          <a:ext cx="9327726" cy="278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ВХОДНАЯ ИНФОРМАЦИЯ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ВЫХОДНАЯ ИНФОРМАЦИЯ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о материалах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заявка на заказ материалов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о текущем состоянии материалов;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отчет по распределению материалов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по распределению материалов.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таблица БД «Материалы»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по наличию материалов на складе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0148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23529" y="39369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80E20C-F4A8-4937-BD5C-02B7773C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95236"/>
              </p:ext>
            </p:extLst>
          </p:nvPr>
        </p:nvGraphicFramePr>
        <p:xfrm>
          <a:off x="2031998" y="49333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1418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материалов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6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подразделений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58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DBEBD97-B562-4F1F-9721-4109C80BE7DE}"/>
              </a:ext>
            </a:extLst>
          </p:cNvPr>
          <p:cNvSpPr/>
          <p:nvPr/>
        </p:nvSpPr>
        <p:spPr>
          <a:xfrm>
            <a:off x="3803091" y="3870176"/>
            <a:ext cx="720000" cy="720000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E7FF44-13BD-4455-BD83-6EABDF892579}"/>
              </a:ext>
            </a:extLst>
          </p:cNvPr>
          <p:cNvSpPr/>
          <p:nvPr/>
        </p:nvSpPr>
        <p:spPr>
          <a:xfrm>
            <a:off x="7508431" y="4230139"/>
            <a:ext cx="720000" cy="72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83DE6E-0C8B-4020-8BEE-CC4434FF3504}"/>
              </a:ext>
            </a:extLst>
          </p:cNvPr>
          <p:cNvSpPr/>
          <p:nvPr/>
        </p:nvSpPr>
        <p:spPr>
          <a:xfrm>
            <a:off x="8182487" y="3510216"/>
            <a:ext cx="720000" cy="72000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DC1CF0-CF2E-43FB-8DA7-62577E9EFE1D}"/>
              </a:ext>
            </a:extLst>
          </p:cNvPr>
          <p:cNvSpPr/>
          <p:nvPr/>
        </p:nvSpPr>
        <p:spPr>
          <a:xfrm>
            <a:off x="8856543" y="2790296"/>
            <a:ext cx="720000" cy="720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4A4003-16BA-4CD5-98DD-96B6F9F58810}"/>
              </a:ext>
            </a:extLst>
          </p:cNvPr>
          <p:cNvSpPr/>
          <p:nvPr/>
        </p:nvSpPr>
        <p:spPr>
          <a:xfrm>
            <a:off x="3120718" y="3150256"/>
            <a:ext cx="720000" cy="72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DCCDA03-4864-4194-B295-BA470059029F}"/>
              </a:ext>
            </a:extLst>
          </p:cNvPr>
          <p:cNvSpPr/>
          <p:nvPr/>
        </p:nvSpPr>
        <p:spPr>
          <a:xfrm>
            <a:off x="3959528" y="4084415"/>
            <a:ext cx="407135" cy="307202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912BCD6A-C31D-4FA8-AA77-34C6AE456013}"/>
              </a:ext>
            </a:extLst>
          </p:cNvPr>
          <p:cNvSpPr/>
          <p:nvPr/>
        </p:nvSpPr>
        <p:spPr>
          <a:xfrm rot="7840081">
            <a:off x="8381092" y="3713021"/>
            <a:ext cx="407858" cy="34791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cs typeface="Arial" pitchFamily="34" charset="0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4077759-7708-4CFA-B982-4C2BBE09FA95}"/>
              </a:ext>
            </a:extLst>
          </p:cNvPr>
          <p:cNvSpPr/>
          <p:nvPr/>
        </p:nvSpPr>
        <p:spPr>
          <a:xfrm>
            <a:off x="9023116" y="2956949"/>
            <a:ext cx="390630" cy="39063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Oval 12287">
            <a:extLst>
              <a:ext uri="{FF2B5EF4-FFF2-40B4-BE49-F238E27FC236}">
                <a16:creationId xmlns:a16="http://schemas.microsoft.com/office/drawing/2014/main" id="{26E5C320-7284-4C36-A2EE-13F05BC85BAE}"/>
              </a:ext>
            </a:extLst>
          </p:cNvPr>
          <p:cNvSpPr/>
          <p:nvPr/>
        </p:nvSpPr>
        <p:spPr>
          <a:xfrm>
            <a:off x="7650145" y="4383575"/>
            <a:ext cx="438183" cy="436576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259C1BC-2268-4FEC-BA75-5A27A3BC458D}"/>
              </a:ext>
            </a:extLst>
          </p:cNvPr>
          <p:cNvSpPr>
            <a:spLocks noEditPoints="1"/>
          </p:cNvSpPr>
          <p:nvPr/>
        </p:nvSpPr>
        <p:spPr bwMode="auto">
          <a:xfrm>
            <a:off x="3240897" y="3388236"/>
            <a:ext cx="479650" cy="336382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3B3C0-4368-439A-96A0-D4E4C2D53E66}"/>
              </a:ext>
            </a:extLst>
          </p:cNvPr>
          <p:cNvSpPr txBox="1"/>
          <p:nvPr/>
        </p:nvSpPr>
        <p:spPr>
          <a:xfrm>
            <a:off x="8955325" y="3693358"/>
            <a:ext cx="25507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состояния и регистрация результатов обследования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1D61E-0A12-4FDE-A2E9-B9E2CF99D111}"/>
              </a:ext>
            </a:extLst>
          </p:cNvPr>
          <p:cNvSpPr txBox="1"/>
          <p:nvPr/>
        </p:nvSpPr>
        <p:spPr>
          <a:xfrm>
            <a:off x="1480274" y="4006590"/>
            <a:ext cx="25352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Регистрация вызовов и экстренных обращений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77FF8-8843-4102-A467-4957C1168336}"/>
              </a:ext>
            </a:extLst>
          </p:cNvPr>
          <p:cNvSpPr txBox="1"/>
          <p:nvPr/>
        </p:nvSpPr>
        <p:spPr>
          <a:xfrm>
            <a:off x="515730" y="3213074"/>
            <a:ext cx="25352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бригад, в том числе специализированных, и графиков дежурств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38479-DFC7-4709-94EB-19E5548C58E4}"/>
              </a:ext>
            </a:extLst>
          </p:cNvPr>
          <p:cNvSpPr txBox="1"/>
          <p:nvPr/>
        </p:nvSpPr>
        <p:spPr>
          <a:xfrm>
            <a:off x="8250255" y="4479314"/>
            <a:ext cx="266870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Просмотр медицинской карты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5425B-9D7E-4743-A159-12738637AFC7}"/>
              </a:ext>
            </a:extLst>
          </p:cNvPr>
          <p:cNvSpPr txBox="1"/>
          <p:nvPr/>
        </p:nvSpPr>
        <p:spPr>
          <a:xfrm>
            <a:off x="9641221" y="3020144"/>
            <a:ext cx="25507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Диспетчеризация вызовов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AA55AE-4284-49F9-9DF2-130F53635820}"/>
              </a:ext>
            </a:extLst>
          </p:cNvPr>
          <p:cNvSpPr/>
          <p:nvPr/>
        </p:nvSpPr>
        <p:spPr>
          <a:xfrm>
            <a:off x="5941685" y="5447399"/>
            <a:ext cx="295546" cy="295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8E6CC9-BA41-492C-8DB3-19F0E9FA2EF4}"/>
              </a:ext>
            </a:extLst>
          </p:cNvPr>
          <p:cNvGrpSpPr/>
          <p:nvPr/>
        </p:nvGrpSpPr>
        <p:grpSpPr>
          <a:xfrm>
            <a:off x="5517832" y="1156082"/>
            <a:ext cx="1184588" cy="760304"/>
            <a:chOff x="5502649" y="1473174"/>
            <a:chExt cx="1184588" cy="760304"/>
          </a:xfrm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6D98D9DE-6136-498D-A17B-A59094860225}"/>
                </a:ext>
              </a:extLst>
            </p:cNvPr>
            <p:cNvSpPr/>
            <p:nvPr/>
          </p:nvSpPr>
          <p:spPr>
            <a:xfrm>
              <a:off x="5502649" y="1581207"/>
              <a:ext cx="278823" cy="652271"/>
            </a:xfrm>
            <a:custGeom>
              <a:avLst/>
              <a:gdLst>
                <a:gd name="connsiteX0" fmla="*/ 0 w 304800"/>
                <a:gd name="connsiteY0" fmla="*/ 0 h 923925"/>
                <a:gd name="connsiteX1" fmla="*/ 161925 w 304800"/>
                <a:gd name="connsiteY1" fmla="*/ 923925 h 923925"/>
                <a:gd name="connsiteX2" fmla="*/ 304800 w 304800"/>
                <a:gd name="connsiteY2" fmla="*/ 923925 h 923925"/>
                <a:gd name="connsiteX3" fmla="*/ 142875 w 304800"/>
                <a:gd name="connsiteY3" fmla="*/ 314325 h 923925"/>
                <a:gd name="connsiteX4" fmla="*/ 0 w 304800"/>
                <a:gd name="connsiteY4" fmla="*/ 0 h 923925"/>
                <a:gd name="connsiteX0" fmla="*/ 0 w 291220"/>
                <a:gd name="connsiteY0" fmla="*/ 0 h 901291"/>
                <a:gd name="connsiteX1" fmla="*/ 148345 w 291220"/>
                <a:gd name="connsiteY1" fmla="*/ 901291 h 901291"/>
                <a:gd name="connsiteX2" fmla="*/ 291220 w 291220"/>
                <a:gd name="connsiteY2" fmla="*/ 901291 h 901291"/>
                <a:gd name="connsiteX3" fmla="*/ 129295 w 291220"/>
                <a:gd name="connsiteY3" fmla="*/ 291691 h 901291"/>
                <a:gd name="connsiteX4" fmla="*/ 0 w 291220"/>
                <a:gd name="connsiteY4" fmla="*/ 0 h 901291"/>
                <a:gd name="connsiteX0" fmla="*/ 106504 w 397724"/>
                <a:gd name="connsiteY0" fmla="*/ 0 h 901291"/>
                <a:gd name="connsiteX1" fmla="*/ 254849 w 397724"/>
                <a:gd name="connsiteY1" fmla="*/ 901291 h 901291"/>
                <a:gd name="connsiteX2" fmla="*/ 397724 w 397724"/>
                <a:gd name="connsiteY2" fmla="*/ 901291 h 901291"/>
                <a:gd name="connsiteX3" fmla="*/ 235799 w 397724"/>
                <a:gd name="connsiteY3" fmla="*/ 291691 h 901291"/>
                <a:gd name="connsiteX4" fmla="*/ 106504 w 397724"/>
                <a:gd name="connsiteY4" fmla="*/ 0 h 901291"/>
                <a:gd name="connsiteX0" fmla="*/ 125052 w 416272"/>
                <a:gd name="connsiteY0" fmla="*/ 0 h 901291"/>
                <a:gd name="connsiteX1" fmla="*/ 273397 w 416272"/>
                <a:gd name="connsiteY1" fmla="*/ 901291 h 901291"/>
                <a:gd name="connsiteX2" fmla="*/ 416272 w 416272"/>
                <a:gd name="connsiteY2" fmla="*/ 901291 h 901291"/>
                <a:gd name="connsiteX3" fmla="*/ 254347 w 416272"/>
                <a:gd name="connsiteY3" fmla="*/ 291691 h 901291"/>
                <a:gd name="connsiteX4" fmla="*/ 125052 w 416272"/>
                <a:gd name="connsiteY4" fmla="*/ 0 h 901291"/>
                <a:gd name="connsiteX0" fmla="*/ 122990 w 414210"/>
                <a:gd name="connsiteY0" fmla="*/ 0 h 905817"/>
                <a:gd name="connsiteX1" fmla="*/ 280388 w 414210"/>
                <a:gd name="connsiteY1" fmla="*/ 905817 h 905817"/>
                <a:gd name="connsiteX2" fmla="*/ 414210 w 414210"/>
                <a:gd name="connsiteY2" fmla="*/ 901291 h 905817"/>
                <a:gd name="connsiteX3" fmla="*/ 252285 w 414210"/>
                <a:gd name="connsiteY3" fmla="*/ 291691 h 905817"/>
                <a:gd name="connsiteX4" fmla="*/ 122990 w 414210"/>
                <a:gd name="connsiteY4" fmla="*/ 0 h 905817"/>
                <a:gd name="connsiteX0" fmla="*/ 110983 w 402203"/>
                <a:gd name="connsiteY0" fmla="*/ 0 h 905817"/>
                <a:gd name="connsiteX1" fmla="*/ 268381 w 402203"/>
                <a:gd name="connsiteY1" fmla="*/ 905817 h 905817"/>
                <a:gd name="connsiteX2" fmla="*/ 402203 w 402203"/>
                <a:gd name="connsiteY2" fmla="*/ 901291 h 905817"/>
                <a:gd name="connsiteX3" fmla="*/ 240278 w 402203"/>
                <a:gd name="connsiteY3" fmla="*/ 291691 h 905817"/>
                <a:gd name="connsiteX4" fmla="*/ 110983 w 402203"/>
                <a:gd name="connsiteY4" fmla="*/ 0 h 905817"/>
                <a:gd name="connsiteX0" fmla="*/ 90724 w 381944"/>
                <a:gd name="connsiteY0" fmla="*/ 0 h 905817"/>
                <a:gd name="connsiteX1" fmla="*/ 248122 w 381944"/>
                <a:gd name="connsiteY1" fmla="*/ 905817 h 905817"/>
                <a:gd name="connsiteX2" fmla="*/ 381944 w 381944"/>
                <a:gd name="connsiteY2" fmla="*/ 901291 h 905817"/>
                <a:gd name="connsiteX3" fmla="*/ 220019 w 381944"/>
                <a:gd name="connsiteY3" fmla="*/ 291691 h 905817"/>
                <a:gd name="connsiteX4" fmla="*/ 90724 w 381944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233448 w 395373"/>
                <a:gd name="connsiteY3" fmla="*/ 291691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1970 w 406770"/>
                <a:gd name="connsiteY0" fmla="*/ 0 h 910344"/>
                <a:gd name="connsiteX1" fmla="*/ 272948 w 406770"/>
                <a:gd name="connsiteY1" fmla="*/ 910344 h 910344"/>
                <a:gd name="connsiteX2" fmla="*/ 406770 w 406770"/>
                <a:gd name="connsiteY2" fmla="*/ 905818 h 910344"/>
                <a:gd name="connsiteX3" fmla="*/ 176944 w 406770"/>
                <a:gd name="connsiteY3" fmla="*/ 106095 h 910344"/>
                <a:gd name="connsiteX4" fmla="*/ 101970 w 406770"/>
                <a:gd name="connsiteY4" fmla="*/ 0 h 910344"/>
                <a:gd name="connsiteX0" fmla="*/ 106429 w 384069"/>
                <a:gd name="connsiteY0" fmla="*/ 0 h 919398"/>
                <a:gd name="connsiteX1" fmla="*/ 250247 w 384069"/>
                <a:gd name="connsiteY1" fmla="*/ 919398 h 919398"/>
                <a:gd name="connsiteX2" fmla="*/ 384069 w 384069"/>
                <a:gd name="connsiteY2" fmla="*/ 914872 h 919398"/>
                <a:gd name="connsiteX3" fmla="*/ 154243 w 384069"/>
                <a:gd name="connsiteY3" fmla="*/ 115149 h 919398"/>
                <a:gd name="connsiteX4" fmla="*/ 106429 w 384069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6749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19222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11" h="919398">
                  <a:moveTo>
                    <a:pt x="128951" y="0"/>
                  </a:moveTo>
                  <a:cubicBezTo>
                    <a:pt x="-217941" y="346902"/>
                    <a:pt x="241428" y="514854"/>
                    <a:pt x="272769" y="919398"/>
                  </a:cubicBezTo>
                  <a:lnTo>
                    <a:pt x="393011" y="914872"/>
                  </a:lnTo>
                  <a:cubicBezTo>
                    <a:pt x="368711" y="517829"/>
                    <a:pt x="-34219" y="380414"/>
                    <a:pt x="203121" y="83065"/>
                  </a:cubicBezTo>
                  <a:cubicBezTo>
                    <a:pt x="173301" y="44983"/>
                    <a:pt x="149416" y="33856"/>
                    <a:pt x="12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8A0FC52F-35C0-4EC5-8620-414B8F0691CC}"/>
                </a:ext>
              </a:extLst>
            </p:cNvPr>
            <p:cNvSpPr/>
            <p:nvPr/>
          </p:nvSpPr>
          <p:spPr>
            <a:xfrm flipH="1">
              <a:off x="6408414" y="1581207"/>
              <a:ext cx="278823" cy="652271"/>
            </a:xfrm>
            <a:custGeom>
              <a:avLst/>
              <a:gdLst>
                <a:gd name="connsiteX0" fmla="*/ 0 w 304800"/>
                <a:gd name="connsiteY0" fmla="*/ 0 h 923925"/>
                <a:gd name="connsiteX1" fmla="*/ 161925 w 304800"/>
                <a:gd name="connsiteY1" fmla="*/ 923925 h 923925"/>
                <a:gd name="connsiteX2" fmla="*/ 304800 w 304800"/>
                <a:gd name="connsiteY2" fmla="*/ 923925 h 923925"/>
                <a:gd name="connsiteX3" fmla="*/ 142875 w 304800"/>
                <a:gd name="connsiteY3" fmla="*/ 314325 h 923925"/>
                <a:gd name="connsiteX4" fmla="*/ 0 w 304800"/>
                <a:gd name="connsiteY4" fmla="*/ 0 h 923925"/>
                <a:gd name="connsiteX0" fmla="*/ 0 w 291220"/>
                <a:gd name="connsiteY0" fmla="*/ 0 h 901291"/>
                <a:gd name="connsiteX1" fmla="*/ 148345 w 291220"/>
                <a:gd name="connsiteY1" fmla="*/ 901291 h 901291"/>
                <a:gd name="connsiteX2" fmla="*/ 291220 w 291220"/>
                <a:gd name="connsiteY2" fmla="*/ 901291 h 901291"/>
                <a:gd name="connsiteX3" fmla="*/ 129295 w 291220"/>
                <a:gd name="connsiteY3" fmla="*/ 291691 h 901291"/>
                <a:gd name="connsiteX4" fmla="*/ 0 w 291220"/>
                <a:gd name="connsiteY4" fmla="*/ 0 h 901291"/>
                <a:gd name="connsiteX0" fmla="*/ 106504 w 397724"/>
                <a:gd name="connsiteY0" fmla="*/ 0 h 901291"/>
                <a:gd name="connsiteX1" fmla="*/ 254849 w 397724"/>
                <a:gd name="connsiteY1" fmla="*/ 901291 h 901291"/>
                <a:gd name="connsiteX2" fmla="*/ 397724 w 397724"/>
                <a:gd name="connsiteY2" fmla="*/ 901291 h 901291"/>
                <a:gd name="connsiteX3" fmla="*/ 235799 w 397724"/>
                <a:gd name="connsiteY3" fmla="*/ 291691 h 901291"/>
                <a:gd name="connsiteX4" fmla="*/ 106504 w 397724"/>
                <a:gd name="connsiteY4" fmla="*/ 0 h 901291"/>
                <a:gd name="connsiteX0" fmla="*/ 125052 w 416272"/>
                <a:gd name="connsiteY0" fmla="*/ 0 h 901291"/>
                <a:gd name="connsiteX1" fmla="*/ 273397 w 416272"/>
                <a:gd name="connsiteY1" fmla="*/ 901291 h 901291"/>
                <a:gd name="connsiteX2" fmla="*/ 416272 w 416272"/>
                <a:gd name="connsiteY2" fmla="*/ 901291 h 901291"/>
                <a:gd name="connsiteX3" fmla="*/ 254347 w 416272"/>
                <a:gd name="connsiteY3" fmla="*/ 291691 h 901291"/>
                <a:gd name="connsiteX4" fmla="*/ 125052 w 416272"/>
                <a:gd name="connsiteY4" fmla="*/ 0 h 901291"/>
                <a:gd name="connsiteX0" fmla="*/ 122990 w 414210"/>
                <a:gd name="connsiteY0" fmla="*/ 0 h 905817"/>
                <a:gd name="connsiteX1" fmla="*/ 280388 w 414210"/>
                <a:gd name="connsiteY1" fmla="*/ 905817 h 905817"/>
                <a:gd name="connsiteX2" fmla="*/ 414210 w 414210"/>
                <a:gd name="connsiteY2" fmla="*/ 901291 h 905817"/>
                <a:gd name="connsiteX3" fmla="*/ 252285 w 414210"/>
                <a:gd name="connsiteY3" fmla="*/ 291691 h 905817"/>
                <a:gd name="connsiteX4" fmla="*/ 122990 w 414210"/>
                <a:gd name="connsiteY4" fmla="*/ 0 h 905817"/>
                <a:gd name="connsiteX0" fmla="*/ 110983 w 402203"/>
                <a:gd name="connsiteY0" fmla="*/ 0 h 905817"/>
                <a:gd name="connsiteX1" fmla="*/ 268381 w 402203"/>
                <a:gd name="connsiteY1" fmla="*/ 905817 h 905817"/>
                <a:gd name="connsiteX2" fmla="*/ 402203 w 402203"/>
                <a:gd name="connsiteY2" fmla="*/ 901291 h 905817"/>
                <a:gd name="connsiteX3" fmla="*/ 240278 w 402203"/>
                <a:gd name="connsiteY3" fmla="*/ 291691 h 905817"/>
                <a:gd name="connsiteX4" fmla="*/ 110983 w 402203"/>
                <a:gd name="connsiteY4" fmla="*/ 0 h 905817"/>
                <a:gd name="connsiteX0" fmla="*/ 90724 w 381944"/>
                <a:gd name="connsiteY0" fmla="*/ 0 h 905817"/>
                <a:gd name="connsiteX1" fmla="*/ 248122 w 381944"/>
                <a:gd name="connsiteY1" fmla="*/ 905817 h 905817"/>
                <a:gd name="connsiteX2" fmla="*/ 381944 w 381944"/>
                <a:gd name="connsiteY2" fmla="*/ 901291 h 905817"/>
                <a:gd name="connsiteX3" fmla="*/ 220019 w 381944"/>
                <a:gd name="connsiteY3" fmla="*/ 291691 h 905817"/>
                <a:gd name="connsiteX4" fmla="*/ 90724 w 381944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233448 w 395373"/>
                <a:gd name="connsiteY3" fmla="*/ 291691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4153 w 395373"/>
                <a:gd name="connsiteY0" fmla="*/ 0 h 905817"/>
                <a:gd name="connsiteX1" fmla="*/ 261551 w 395373"/>
                <a:gd name="connsiteY1" fmla="*/ 905817 h 905817"/>
                <a:gd name="connsiteX2" fmla="*/ 395373 w 395373"/>
                <a:gd name="connsiteY2" fmla="*/ 901291 h 905817"/>
                <a:gd name="connsiteX3" fmla="*/ 165547 w 395373"/>
                <a:gd name="connsiteY3" fmla="*/ 101568 h 905817"/>
                <a:gd name="connsiteX4" fmla="*/ 104153 w 395373"/>
                <a:gd name="connsiteY4" fmla="*/ 0 h 905817"/>
                <a:gd name="connsiteX0" fmla="*/ 101970 w 406770"/>
                <a:gd name="connsiteY0" fmla="*/ 0 h 910344"/>
                <a:gd name="connsiteX1" fmla="*/ 272948 w 406770"/>
                <a:gd name="connsiteY1" fmla="*/ 910344 h 910344"/>
                <a:gd name="connsiteX2" fmla="*/ 406770 w 406770"/>
                <a:gd name="connsiteY2" fmla="*/ 905818 h 910344"/>
                <a:gd name="connsiteX3" fmla="*/ 176944 w 406770"/>
                <a:gd name="connsiteY3" fmla="*/ 106095 h 910344"/>
                <a:gd name="connsiteX4" fmla="*/ 101970 w 406770"/>
                <a:gd name="connsiteY4" fmla="*/ 0 h 910344"/>
                <a:gd name="connsiteX0" fmla="*/ 106429 w 384069"/>
                <a:gd name="connsiteY0" fmla="*/ 0 h 919398"/>
                <a:gd name="connsiteX1" fmla="*/ 250247 w 384069"/>
                <a:gd name="connsiteY1" fmla="*/ 919398 h 919398"/>
                <a:gd name="connsiteX2" fmla="*/ 384069 w 384069"/>
                <a:gd name="connsiteY2" fmla="*/ 914872 h 919398"/>
                <a:gd name="connsiteX3" fmla="*/ 154243 w 384069"/>
                <a:gd name="connsiteY3" fmla="*/ 115149 h 919398"/>
                <a:gd name="connsiteX4" fmla="*/ 106429 w 384069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77635 w 407461"/>
                <a:gd name="connsiteY3" fmla="*/ 115149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407461"/>
                <a:gd name="connsiteY0" fmla="*/ 0 h 919398"/>
                <a:gd name="connsiteX1" fmla="*/ 273639 w 407461"/>
                <a:gd name="connsiteY1" fmla="*/ 919398 h 919398"/>
                <a:gd name="connsiteX2" fmla="*/ 407461 w 407461"/>
                <a:gd name="connsiteY2" fmla="*/ 914872 h 919398"/>
                <a:gd name="connsiteX3" fmla="*/ 182161 w 407461"/>
                <a:gd name="connsiteY3" fmla="*/ 142310 h 919398"/>
                <a:gd name="connsiteX4" fmla="*/ 129821 w 40746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29821 w 393881"/>
                <a:gd name="connsiteY0" fmla="*/ 0 h 919398"/>
                <a:gd name="connsiteX1" fmla="*/ 273639 w 393881"/>
                <a:gd name="connsiteY1" fmla="*/ 919398 h 919398"/>
                <a:gd name="connsiteX2" fmla="*/ 393881 w 393881"/>
                <a:gd name="connsiteY2" fmla="*/ 914872 h 919398"/>
                <a:gd name="connsiteX3" fmla="*/ 182161 w 393881"/>
                <a:gd name="connsiteY3" fmla="*/ 142310 h 919398"/>
                <a:gd name="connsiteX4" fmla="*/ 129821 w 393881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188038 w 399758"/>
                <a:gd name="connsiteY3" fmla="*/ 142310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6749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19222 w 399758"/>
                <a:gd name="connsiteY3" fmla="*/ 9865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35698 w 399758"/>
                <a:gd name="connsiteY0" fmla="*/ 0 h 919398"/>
                <a:gd name="connsiteX1" fmla="*/ 279516 w 399758"/>
                <a:gd name="connsiteY1" fmla="*/ 919398 h 919398"/>
                <a:gd name="connsiteX2" fmla="*/ 399758 w 399758"/>
                <a:gd name="connsiteY2" fmla="*/ 914872 h 919398"/>
                <a:gd name="connsiteX3" fmla="*/ 209868 w 399758"/>
                <a:gd name="connsiteY3" fmla="*/ 83065 h 919398"/>
                <a:gd name="connsiteX4" fmla="*/ 135698 w 399758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  <a:gd name="connsiteX0" fmla="*/ 128951 w 393011"/>
                <a:gd name="connsiteY0" fmla="*/ 0 h 919398"/>
                <a:gd name="connsiteX1" fmla="*/ 272769 w 393011"/>
                <a:gd name="connsiteY1" fmla="*/ 919398 h 919398"/>
                <a:gd name="connsiteX2" fmla="*/ 393011 w 393011"/>
                <a:gd name="connsiteY2" fmla="*/ 914872 h 919398"/>
                <a:gd name="connsiteX3" fmla="*/ 203121 w 393011"/>
                <a:gd name="connsiteY3" fmla="*/ 83065 h 919398"/>
                <a:gd name="connsiteX4" fmla="*/ 128951 w 393011"/>
                <a:gd name="connsiteY4" fmla="*/ 0 h 91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11" h="919398">
                  <a:moveTo>
                    <a:pt x="128951" y="0"/>
                  </a:moveTo>
                  <a:cubicBezTo>
                    <a:pt x="-217941" y="346902"/>
                    <a:pt x="241428" y="514854"/>
                    <a:pt x="272769" y="919398"/>
                  </a:cubicBezTo>
                  <a:lnTo>
                    <a:pt x="393011" y="914872"/>
                  </a:lnTo>
                  <a:cubicBezTo>
                    <a:pt x="368711" y="517829"/>
                    <a:pt x="-34219" y="380414"/>
                    <a:pt x="203121" y="83065"/>
                  </a:cubicBezTo>
                  <a:cubicBezTo>
                    <a:pt x="173301" y="44983"/>
                    <a:pt x="149416" y="33856"/>
                    <a:pt x="128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Donut 17">
              <a:extLst>
                <a:ext uri="{FF2B5EF4-FFF2-40B4-BE49-F238E27FC236}">
                  <a16:creationId xmlns:a16="http://schemas.microsoft.com/office/drawing/2014/main" id="{0180C35A-1722-4BC5-8560-99650C7A535A}"/>
                </a:ext>
              </a:extLst>
            </p:cNvPr>
            <p:cNvSpPr/>
            <p:nvPr/>
          </p:nvSpPr>
          <p:spPr>
            <a:xfrm>
              <a:off x="5580778" y="1473174"/>
              <a:ext cx="200694" cy="200694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Donut 18">
              <a:extLst>
                <a:ext uri="{FF2B5EF4-FFF2-40B4-BE49-F238E27FC236}">
                  <a16:creationId xmlns:a16="http://schemas.microsoft.com/office/drawing/2014/main" id="{DF6E9263-39D4-4FA6-AF03-00BC03B2D8C5}"/>
                </a:ext>
              </a:extLst>
            </p:cNvPr>
            <p:cNvSpPr/>
            <p:nvPr/>
          </p:nvSpPr>
          <p:spPr>
            <a:xfrm>
              <a:off x="6414686" y="1480860"/>
              <a:ext cx="200694" cy="200694"/>
            </a:xfrm>
            <a:prstGeom prst="don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175C57-C14A-43D8-9DEC-3247A083312C}"/>
              </a:ext>
            </a:extLst>
          </p:cNvPr>
          <p:cNvGrpSpPr/>
          <p:nvPr/>
        </p:nvGrpSpPr>
        <p:grpSpPr>
          <a:xfrm>
            <a:off x="3959528" y="1480728"/>
            <a:ext cx="4727705" cy="4358584"/>
            <a:chOff x="3959528" y="1480728"/>
            <a:chExt cx="4727705" cy="4358584"/>
          </a:xfrm>
          <a:solidFill>
            <a:schemeClr val="bg1">
              <a:lumMod val="75000"/>
            </a:schemeClr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45FC4F48-EC62-47D9-B9AA-83F48D1201CE}"/>
                </a:ext>
              </a:extLst>
            </p:cNvPr>
            <p:cNvSpPr/>
            <p:nvPr/>
          </p:nvSpPr>
          <p:spPr>
            <a:xfrm rot="10800000">
              <a:off x="5685372" y="1480728"/>
              <a:ext cx="849508" cy="849509"/>
            </a:xfrm>
            <a:prstGeom prst="blockArc">
              <a:avLst>
                <a:gd name="adj1" fmla="val 10728016"/>
                <a:gd name="adj2" fmla="val 25462"/>
                <a:gd name="adj3" fmla="val 148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F15617-3F58-4A88-A90B-F0115B5C1F4F}"/>
                </a:ext>
              </a:extLst>
            </p:cNvPr>
            <p:cNvSpPr/>
            <p:nvPr/>
          </p:nvSpPr>
          <p:spPr>
            <a:xfrm>
              <a:off x="6043236" y="2326450"/>
              <a:ext cx="133781" cy="3344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69DE4F-1200-427C-B64E-91CC0CC057D0}"/>
                </a:ext>
              </a:extLst>
            </p:cNvPr>
            <p:cNvSpPr/>
            <p:nvPr/>
          </p:nvSpPr>
          <p:spPr>
            <a:xfrm>
              <a:off x="3959528" y="2926315"/>
              <a:ext cx="4272369" cy="1125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48BE48-3438-4FB6-991F-741C219D0E26}"/>
                </a:ext>
              </a:extLst>
            </p:cNvPr>
            <p:cNvSpPr/>
            <p:nvPr/>
          </p:nvSpPr>
          <p:spPr>
            <a:xfrm>
              <a:off x="4485617" y="3281120"/>
              <a:ext cx="3746280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9EA4BF-AB1A-4F4A-A4AB-B32AA6D8A9D0}"/>
                </a:ext>
              </a:extLst>
            </p:cNvPr>
            <p:cNvSpPr/>
            <p:nvPr/>
          </p:nvSpPr>
          <p:spPr>
            <a:xfrm>
              <a:off x="4485617" y="3635924"/>
              <a:ext cx="3077301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B6A7D7-813B-4DE1-86AA-CF25C2834AAB}"/>
                </a:ext>
              </a:extLst>
            </p:cNvPr>
            <p:cNvSpPr/>
            <p:nvPr/>
          </p:nvSpPr>
          <p:spPr>
            <a:xfrm>
              <a:off x="5154595" y="3990729"/>
              <a:ext cx="2408323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EADB63-4A11-492D-A7C0-495309B560E6}"/>
                </a:ext>
              </a:extLst>
            </p:cNvPr>
            <p:cNvSpPr/>
            <p:nvPr/>
          </p:nvSpPr>
          <p:spPr>
            <a:xfrm>
              <a:off x="5154595" y="4345533"/>
              <a:ext cx="1739344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28B7B2-5CC2-4B69-9D34-1BF3F70AFDFD}"/>
                </a:ext>
              </a:extLst>
            </p:cNvPr>
            <p:cNvSpPr/>
            <p:nvPr/>
          </p:nvSpPr>
          <p:spPr>
            <a:xfrm>
              <a:off x="6088914" y="4700337"/>
              <a:ext cx="805025" cy="13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A7F2FE-17FC-4A4E-95F0-2732F1545CC5}"/>
                </a:ext>
              </a:extLst>
            </p:cNvPr>
            <p:cNvSpPr/>
            <p:nvPr/>
          </p:nvSpPr>
          <p:spPr>
            <a:xfrm>
              <a:off x="6022024" y="4700337"/>
              <a:ext cx="133781" cy="6588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3C41861-547B-480F-9998-7B6AD5247BDE}"/>
                </a:ext>
              </a:extLst>
            </p:cNvPr>
            <p:cNvSpPr/>
            <p:nvPr/>
          </p:nvSpPr>
          <p:spPr>
            <a:xfrm>
              <a:off x="8129649" y="2788110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153EAAA-C531-44C8-BFF6-5685AC0D5748}"/>
                </a:ext>
              </a:extLst>
            </p:cNvPr>
            <p:cNvSpPr/>
            <p:nvPr/>
          </p:nvSpPr>
          <p:spPr>
            <a:xfrm rot="10800000">
              <a:off x="3994931" y="3158644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1103862-B697-4955-8F73-20CB39B4F391}"/>
                </a:ext>
              </a:extLst>
            </p:cNvPr>
            <p:cNvSpPr/>
            <p:nvPr/>
          </p:nvSpPr>
          <p:spPr>
            <a:xfrm>
              <a:off x="7486607" y="3502048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9BC055F-5B04-4317-90C3-81594880265F}"/>
                </a:ext>
              </a:extLst>
            </p:cNvPr>
            <p:cNvSpPr/>
            <p:nvPr/>
          </p:nvSpPr>
          <p:spPr>
            <a:xfrm>
              <a:off x="6843565" y="4215987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4CAF6A0-3385-4982-AC93-F5A2C1C5F0A7}"/>
                </a:ext>
              </a:extLst>
            </p:cNvPr>
            <p:cNvSpPr/>
            <p:nvPr/>
          </p:nvSpPr>
          <p:spPr>
            <a:xfrm rot="10800000">
              <a:off x="4661108" y="3861816"/>
              <a:ext cx="557584" cy="761717"/>
            </a:xfrm>
            <a:custGeom>
              <a:avLst/>
              <a:gdLst>
                <a:gd name="connsiteX0" fmla="*/ 0 w 557442"/>
                <a:gd name="connsiteY0" fmla="*/ 114911 h 740811"/>
                <a:gd name="connsiteX1" fmla="*/ 7335 w 557442"/>
                <a:gd name="connsiteY1" fmla="*/ 0 h 740811"/>
                <a:gd name="connsiteX2" fmla="*/ 557442 w 557442"/>
                <a:gd name="connsiteY2" fmla="*/ 378963 h 740811"/>
                <a:gd name="connsiteX3" fmla="*/ 7335 w 557442"/>
                <a:gd name="connsiteY3" fmla="*/ 740811 h 740811"/>
                <a:gd name="connsiteX4" fmla="*/ 7335 w 557442"/>
                <a:gd name="connsiteY4" fmla="*/ 625900 h 740811"/>
                <a:gd name="connsiteX5" fmla="*/ 398522 w 557442"/>
                <a:gd name="connsiteY5" fmla="*/ 386297 h 740811"/>
                <a:gd name="connsiteX6" fmla="*/ 0 w 557442"/>
                <a:gd name="connsiteY6" fmla="*/ 114911 h 740811"/>
                <a:gd name="connsiteX0" fmla="*/ 0 w 550107"/>
                <a:gd name="connsiteY0" fmla="*/ 114911 h 740811"/>
                <a:gd name="connsiteX1" fmla="*/ 7335 w 550107"/>
                <a:gd name="connsiteY1" fmla="*/ 0 h 740811"/>
                <a:gd name="connsiteX2" fmla="*/ 550107 w 550107"/>
                <a:gd name="connsiteY2" fmla="*/ 369183 h 740811"/>
                <a:gd name="connsiteX3" fmla="*/ 7335 w 550107"/>
                <a:gd name="connsiteY3" fmla="*/ 740811 h 740811"/>
                <a:gd name="connsiteX4" fmla="*/ 7335 w 550107"/>
                <a:gd name="connsiteY4" fmla="*/ 625900 h 740811"/>
                <a:gd name="connsiteX5" fmla="*/ 398522 w 550107"/>
                <a:gd name="connsiteY5" fmla="*/ 386297 h 740811"/>
                <a:gd name="connsiteX6" fmla="*/ 0 w 550107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7162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35438"/>
                <a:gd name="connsiteY0" fmla="*/ 114911 h 740811"/>
                <a:gd name="connsiteX1" fmla="*/ 7335 w 535438"/>
                <a:gd name="connsiteY1" fmla="*/ 0 h 740811"/>
                <a:gd name="connsiteX2" fmla="*/ 535438 w 535438"/>
                <a:gd name="connsiteY2" fmla="*/ 361848 h 740811"/>
                <a:gd name="connsiteX3" fmla="*/ 7335 w 535438"/>
                <a:gd name="connsiteY3" fmla="*/ 740811 h 740811"/>
                <a:gd name="connsiteX4" fmla="*/ 7335 w 535438"/>
                <a:gd name="connsiteY4" fmla="*/ 625900 h 740811"/>
                <a:gd name="connsiteX5" fmla="*/ 398522 w 535438"/>
                <a:gd name="connsiteY5" fmla="*/ 386297 h 740811"/>
                <a:gd name="connsiteX6" fmla="*/ 0 w 535438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398522 w 547662"/>
                <a:gd name="connsiteY5" fmla="*/ 386297 h 740811"/>
                <a:gd name="connsiteX6" fmla="*/ 0 w 547662"/>
                <a:gd name="connsiteY6" fmla="*/ 114911 h 740811"/>
                <a:gd name="connsiteX0" fmla="*/ 0 w 547662"/>
                <a:gd name="connsiteY0" fmla="*/ 114911 h 740811"/>
                <a:gd name="connsiteX1" fmla="*/ 7335 w 547662"/>
                <a:gd name="connsiteY1" fmla="*/ 0 h 740811"/>
                <a:gd name="connsiteX2" fmla="*/ 547662 w 547662"/>
                <a:gd name="connsiteY2" fmla="*/ 369183 h 740811"/>
                <a:gd name="connsiteX3" fmla="*/ 7335 w 547662"/>
                <a:gd name="connsiteY3" fmla="*/ 740811 h 740811"/>
                <a:gd name="connsiteX4" fmla="*/ 7335 w 547662"/>
                <a:gd name="connsiteY4" fmla="*/ 625900 h 740811"/>
                <a:gd name="connsiteX5" fmla="*/ 400967 w 547662"/>
                <a:gd name="connsiteY5" fmla="*/ 364292 h 740811"/>
                <a:gd name="connsiteX6" fmla="*/ 0 w 547662"/>
                <a:gd name="connsiteY6" fmla="*/ 114911 h 740811"/>
                <a:gd name="connsiteX0" fmla="*/ 2445 w 550107"/>
                <a:gd name="connsiteY0" fmla="*/ 117356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17356 h 743256"/>
                <a:gd name="connsiteX0" fmla="*/ 2445 w 550107"/>
                <a:gd name="connsiteY0" fmla="*/ 129580 h 743256"/>
                <a:gd name="connsiteX1" fmla="*/ 0 w 550107"/>
                <a:gd name="connsiteY1" fmla="*/ 0 h 743256"/>
                <a:gd name="connsiteX2" fmla="*/ 550107 w 550107"/>
                <a:gd name="connsiteY2" fmla="*/ 371628 h 743256"/>
                <a:gd name="connsiteX3" fmla="*/ 9780 w 550107"/>
                <a:gd name="connsiteY3" fmla="*/ 743256 h 743256"/>
                <a:gd name="connsiteX4" fmla="*/ 9780 w 550107"/>
                <a:gd name="connsiteY4" fmla="*/ 628345 h 743256"/>
                <a:gd name="connsiteX5" fmla="*/ 403412 w 550107"/>
                <a:gd name="connsiteY5" fmla="*/ 366737 h 743256"/>
                <a:gd name="connsiteX6" fmla="*/ 2445 w 550107"/>
                <a:gd name="connsiteY6" fmla="*/ 129580 h 743256"/>
                <a:gd name="connsiteX0" fmla="*/ 4889 w 552551"/>
                <a:gd name="connsiteY0" fmla="*/ 146694 h 760370"/>
                <a:gd name="connsiteX1" fmla="*/ 0 w 552551"/>
                <a:gd name="connsiteY1" fmla="*/ 0 h 760370"/>
                <a:gd name="connsiteX2" fmla="*/ 552551 w 552551"/>
                <a:gd name="connsiteY2" fmla="*/ 388742 h 760370"/>
                <a:gd name="connsiteX3" fmla="*/ 12224 w 552551"/>
                <a:gd name="connsiteY3" fmla="*/ 760370 h 760370"/>
                <a:gd name="connsiteX4" fmla="*/ 12224 w 552551"/>
                <a:gd name="connsiteY4" fmla="*/ 645459 h 760370"/>
                <a:gd name="connsiteX5" fmla="*/ 405856 w 552551"/>
                <a:gd name="connsiteY5" fmla="*/ 383851 h 760370"/>
                <a:gd name="connsiteX6" fmla="*/ 4889 w 552551"/>
                <a:gd name="connsiteY6" fmla="*/ 146694 h 760370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54984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769895"/>
                <a:gd name="connsiteX1" fmla="*/ 0 w 552551"/>
                <a:gd name="connsiteY1" fmla="*/ 0 h 769895"/>
                <a:gd name="connsiteX2" fmla="*/ 552551 w 552551"/>
                <a:gd name="connsiteY2" fmla="*/ 398267 h 769895"/>
                <a:gd name="connsiteX3" fmla="*/ 12224 w 552551"/>
                <a:gd name="connsiteY3" fmla="*/ 769895 h 769895"/>
                <a:gd name="connsiteX4" fmla="*/ 12224 w 552551"/>
                <a:gd name="connsiteY4" fmla="*/ 669272 h 769895"/>
                <a:gd name="connsiteX5" fmla="*/ 405856 w 552551"/>
                <a:gd name="connsiteY5" fmla="*/ 393376 h 769895"/>
                <a:gd name="connsiteX6" fmla="*/ 4889 w 552551"/>
                <a:gd name="connsiteY6" fmla="*/ 156219 h 769895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12224 w 552551"/>
                <a:gd name="connsiteY4" fmla="*/ 669272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552551"/>
                <a:gd name="connsiteY0" fmla="*/ 156219 h 819902"/>
                <a:gd name="connsiteX1" fmla="*/ 0 w 552551"/>
                <a:gd name="connsiteY1" fmla="*/ 0 h 819902"/>
                <a:gd name="connsiteX2" fmla="*/ 552551 w 552551"/>
                <a:gd name="connsiteY2" fmla="*/ 398267 h 819902"/>
                <a:gd name="connsiteX3" fmla="*/ 9843 w 552551"/>
                <a:gd name="connsiteY3" fmla="*/ 819902 h 819902"/>
                <a:gd name="connsiteX4" fmla="*/ 9843 w 552551"/>
                <a:gd name="connsiteY4" fmla="*/ 674035 h 819902"/>
                <a:gd name="connsiteX5" fmla="*/ 405856 w 552551"/>
                <a:gd name="connsiteY5" fmla="*/ 393376 h 819902"/>
                <a:gd name="connsiteX6" fmla="*/ 4889 w 552551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405856 w 600176"/>
                <a:gd name="connsiteY5" fmla="*/ 393376 h 819902"/>
                <a:gd name="connsiteX6" fmla="*/ 4889 w 600176"/>
                <a:gd name="connsiteY6" fmla="*/ 156219 h 819902"/>
                <a:gd name="connsiteX0" fmla="*/ 4889 w 600176"/>
                <a:gd name="connsiteY0" fmla="*/ 156219 h 819902"/>
                <a:gd name="connsiteX1" fmla="*/ 0 w 600176"/>
                <a:gd name="connsiteY1" fmla="*/ 0 h 819902"/>
                <a:gd name="connsiteX2" fmla="*/ 600176 w 600176"/>
                <a:gd name="connsiteY2" fmla="*/ 405411 h 819902"/>
                <a:gd name="connsiteX3" fmla="*/ 9843 w 600176"/>
                <a:gd name="connsiteY3" fmla="*/ 819902 h 819902"/>
                <a:gd name="connsiteX4" fmla="*/ 9843 w 600176"/>
                <a:gd name="connsiteY4" fmla="*/ 674035 h 819902"/>
                <a:gd name="connsiteX5" fmla="*/ 391569 w 600176"/>
                <a:gd name="connsiteY5" fmla="*/ 405282 h 819902"/>
                <a:gd name="connsiteX6" fmla="*/ 4889 w 600176"/>
                <a:gd name="connsiteY6" fmla="*/ 156219 h 81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176" h="819902">
                  <a:moveTo>
                    <a:pt x="4889" y="156219"/>
                  </a:moveTo>
                  <a:lnTo>
                    <a:pt x="0" y="0"/>
                  </a:lnTo>
                  <a:lnTo>
                    <a:pt x="600176" y="405411"/>
                  </a:lnTo>
                  <a:lnTo>
                    <a:pt x="9843" y="819902"/>
                  </a:lnTo>
                  <a:cubicBezTo>
                    <a:pt x="10637" y="769692"/>
                    <a:pt x="9049" y="724245"/>
                    <a:pt x="9843" y="674035"/>
                  </a:cubicBezTo>
                  <a:lnTo>
                    <a:pt x="391569" y="405282"/>
                  </a:lnTo>
                  <a:lnTo>
                    <a:pt x="4889" y="156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원형: 비어 있음 3">
              <a:extLst>
                <a:ext uri="{FF2B5EF4-FFF2-40B4-BE49-F238E27FC236}">
                  <a16:creationId xmlns:a16="http://schemas.microsoft.com/office/drawing/2014/main" id="{17D78C8A-9D49-49F6-B4AF-B06B67168DF3}"/>
                </a:ext>
              </a:extLst>
            </p:cNvPr>
            <p:cNvSpPr/>
            <p:nvPr/>
          </p:nvSpPr>
          <p:spPr>
            <a:xfrm>
              <a:off x="5844775" y="5351032"/>
              <a:ext cx="488280" cy="488280"/>
            </a:xfrm>
            <a:prstGeom prst="donut">
              <a:avLst>
                <a:gd name="adj" fmla="val 11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72" name="Freeform 35">
            <a:extLst>
              <a:ext uri="{FF2B5EF4-FFF2-40B4-BE49-F238E27FC236}">
                <a16:creationId xmlns:a16="http://schemas.microsoft.com/office/drawing/2014/main" id="{E26CAA51-CFC5-4112-9280-EC19C2B81C03}"/>
              </a:ext>
            </a:extLst>
          </p:cNvPr>
          <p:cNvSpPr/>
          <p:nvPr/>
        </p:nvSpPr>
        <p:spPr>
          <a:xfrm rot="10800000">
            <a:off x="3480718" y="2427960"/>
            <a:ext cx="557584" cy="761717"/>
          </a:xfrm>
          <a:custGeom>
            <a:avLst/>
            <a:gdLst>
              <a:gd name="connsiteX0" fmla="*/ 0 w 557442"/>
              <a:gd name="connsiteY0" fmla="*/ 114911 h 740811"/>
              <a:gd name="connsiteX1" fmla="*/ 7335 w 557442"/>
              <a:gd name="connsiteY1" fmla="*/ 0 h 740811"/>
              <a:gd name="connsiteX2" fmla="*/ 557442 w 557442"/>
              <a:gd name="connsiteY2" fmla="*/ 378963 h 740811"/>
              <a:gd name="connsiteX3" fmla="*/ 7335 w 557442"/>
              <a:gd name="connsiteY3" fmla="*/ 740811 h 740811"/>
              <a:gd name="connsiteX4" fmla="*/ 7335 w 557442"/>
              <a:gd name="connsiteY4" fmla="*/ 625900 h 740811"/>
              <a:gd name="connsiteX5" fmla="*/ 398522 w 557442"/>
              <a:gd name="connsiteY5" fmla="*/ 386297 h 740811"/>
              <a:gd name="connsiteX6" fmla="*/ 0 w 557442"/>
              <a:gd name="connsiteY6" fmla="*/ 114911 h 740811"/>
              <a:gd name="connsiteX0" fmla="*/ 0 w 550107"/>
              <a:gd name="connsiteY0" fmla="*/ 114911 h 740811"/>
              <a:gd name="connsiteX1" fmla="*/ 7335 w 550107"/>
              <a:gd name="connsiteY1" fmla="*/ 0 h 740811"/>
              <a:gd name="connsiteX2" fmla="*/ 550107 w 550107"/>
              <a:gd name="connsiteY2" fmla="*/ 369183 h 740811"/>
              <a:gd name="connsiteX3" fmla="*/ 7335 w 550107"/>
              <a:gd name="connsiteY3" fmla="*/ 740811 h 740811"/>
              <a:gd name="connsiteX4" fmla="*/ 7335 w 550107"/>
              <a:gd name="connsiteY4" fmla="*/ 625900 h 740811"/>
              <a:gd name="connsiteX5" fmla="*/ 398522 w 550107"/>
              <a:gd name="connsiteY5" fmla="*/ 386297 h 740811"/>
              <a:gd name="connsiteX6" fmla="*/ 0 w 550107"/>
              <a:gd name="connsiteY6" fmla="*/ 114911 h 740811"/>
              <a:gd name="connsiteX0" fmla="*/ 0 w 535438"/>
              <a:gd name="connsiteY0" fmla="*/ 114911 h 740811"/>
              <a:gd name="connsiteX1" fmla="*/ 7335 w 535438"/>
              <a:gd name="connsiteY1" fmla="*/ 0 h 740811"/>
              <a:gd name="connsiteX2" fmla="*/ 535438 w 535438"/>
              <a:gd name="connsiteY2" fmla="*/ 371628 h 740811"/>
              <a:gd name="connsiteX3" fmla="*/ 7335 w 535438"/>
              <a:gd name="connsiteY3" fmla="*/ 740811 h 740811"/>
              <a:gd name="connsiteX4" fmla="*/ 7335 w 535438"/>
              <a:gd name="connsiteY4" fmla="*/ 625900 h 740811"/>
              <a:gd name="connsiteX5" fmla="*/ 398522 w 535438"/>
              <a:gd name="connsiteY5" fmla="*/ 386297 h 740811"/>
              <a:gd name="connsiteX6" fmla="*/ 0 w 535438"/>
              <a:gd name="connsiteY6" fmla="*/ 114911 h 740811"/>
              <a:gd name="connsiteX0" fmla="*/ 0 w 535438"/>
              <a:gd name="connsiteY0" fmla="*/ 114911 h 740811"/>
              <a:gd name="connsiteX1" fmla="*/ 7335 w 535438"/>
              <a:gd name="connsiteY1" fmla="*/ 0 h 740811"/>
              <a:gd name="connsiteX2" fmla="*/ 535438 w 535438"/>
              <a:gd name="connsiteY2" fmla="*/ 361848 h 740811"/>
              <a:gd name="connsiteX3" fmla="*/ 7335 w 535438"/>
              <a:gd name="connsiteY3" fmla="*/ 740811 h 740811"/>
              <a:gd name="connsiteX4" fmla="*/ 7335 w 535438"/>
              <a:gd name="connsiteY4" fmla="*/ 625900 h 740811"/>
              <a:gd name="connsiteX5" fmla="*/ 398522 w 535438"/>
              <a:gd name="connsiteY5" fmla="*/ 386297 h 740811"/>
              <a:gd name="connsiteX6" fmla="*/ 0 w 535438"/>
              <a:gd name="connsiteY6" fmla="*/ 114911 h 740811"/>
              <a:gd name="connsiteX0" fmla="*/ 0 w 547662"/>
              <a:gd name="connsiteY0" fmla="*/ 114911 h 740811"/>
              <a:gd name="connsiteX1" fmla="*/ 7335 w 547662"/>
              <a:gd name="connsiteY1" fmla="*/ 0 h 740811"/>
              <a:gd name="connsiteX2" fmla="*/ 547662 w 547662"/>
              <a:gd name="connsiteY2" fmla="*/ 369183 h 740811"/>
              <a:gd name="connsiteX3" fmla="*/ 7335 w 547662"/>
              <a:gd name="connsiteY3" fmla="*/ 740811 h 740811"/>
              <a:gd name="connsiteX4" fmla="*/ 7335 w 547662"/>
              <a:gd name="connsiteY4" fmla="*/ 625900 h 740811"/>
              <a:gd name="connsiteX5" fmla="*/ 398522 w 547662"/>
              <a:gd name="connsiteY5" fmla="*/ 386297 h 740811"/>
              <a:gd name="connsiteX6" fmla="*/ 0 w 547662"/>
              <a:gd name="connsiteY6" fmla="*/ 114911 h 740811"/>
              <a:gd name="connsiteX0" fmla="*/ 0 w 547662"/>
              <a:gd name="connsiteY0" fmla="*/ 114911 h 740811"/>
              <a:gd name="connsiteX1" fmla="*/ 7335 w 547662"/>
              <a:gd name="connsiteY1" fmla="*/ 0 h 740811"/>
              <a:gd name="connsiteX2" fmla="*/ 547662 w 547662"/>
              <a:gd name="connsiteY2" fmla="*/ 369183 h 740811"/>
              <a:gd name="connsiteX3" fmla="*/ 7335 w 547662"/>
              <a:gd name="connsiteY3" fmla="*/ 740811 h 740811"/>
              <a:gd name="connsiteX4" fmla="*/ 7335 w 547662"/>
              <a:gd name="connsiteY4" fmla="*/ 625900 h 740811"/>
              <a:gd name="connsiteX5" fmla="*/ 400967 w 547662"/>
              <a:gd name="connsiteY5" fmla="*/ 364292 h 740811"/>
              <a:gd name="connsiteX6" fmla="*/ 0 w 547662"/>
              <a:gd name="connsiteY6" fmla="*/ 114911 h 740811"/>
              <a:gd name="connsiteX0" fmla="*/ 2445 w 550107"/>
              <a:gd name="connsiteY0" fmla="*/ 117356 h 743256"/>
              <a:gd name="connsiteX1" fmla="*/ 0 w 550107"/>
              <a:gd name="connsiteY1" fmla="*/ 0 h 743256"/>
              <a:gd name="connsiteX2" fmla="*/ 550107 w 550107"/>
              <a:gd name="connsiteY2" fmla="*/ 371628 h 743256"/>
              <a:gd name="connsiteX3" fmla="*/ 9780 w 550107"/>
              <a:gd name="connsiteY3" fmla="*/ 743256 h 743256"/>
              <a:gd name="connsiteX4" fmla="*/ 9780 w 550107"/>
              <a:gd name="connsiteY4" fmla="*/ 628345 h 743256"/>
              <a:gd name="connsiteX5" fmla="*/ 403412 w 550107"/>
              <a:gd name="connsiteY5" fmla="*/ 366737 h 743256"/>
              <a:gd name="connsiteX6" fmla="*/ 2445 w 550107"/>
              <a:gd name="connsiteY6" fmla="*/ 117356 h 743256"/>
              <a:gd name="connsiteX0" fmla="*/ 2445 w 550107"/>
              <a:gd name="connsiteY0" fmla="*/ 129580 h 743256"/>
              <a:gd name="connsiteX1" fmla="*/ 0 w 550107"/>
              <a:gd name="connsiteY1" fmla="*/ 0 h 743256"/>
              <a:gd name="connsiteX2" fmla="*/ 550107 w 550107"/>
              <a:gd name="connsiteY2" fmla="*/ 371628 h 743256"/>
              <a:gd name="connsiteX3" fmla="*/ 9780 w 550107"/>
              <a:gd name="connsiteY3" fmla="*/ 743256 h 743256"/>
              <a:gd name="connsiteX4" fmla="*/ 9780 w 550107"/>
              <a:gd name="connsiteY4" fmla="*/ 628345 h 743256"/>
              <a:gd name="connsiteX5" fmla="*/ 403412 w 550107"/>
              <a:gd name="connsiteY5" fmla="*/ 366737 h 743256"/>
              <a:gd name="connsiteX6" fmla="*/ 2445 w 550107"/>
              <a:gd name="connsiteY6" fmla="*/ 129580 h 743256"/>
              <a:gd name="connsiteX0" fmla="*/ 4889 w 552551"/>
              <a:gd name="connsiteY0" fmla="*/ 146694 h 760370"/>
              <a:gd name="connsiteX1" fmla="*/ 0 w 552551"/>
              <a:gd name="connsiteY1" fmla="*/ 0 h 760370"/>
              <a:gd name="connsiteX2" fmla="*/ 552551 w 552551"/>
              <a:gd name="connsiteY2" fmla="*/ 388742 h 760370"/>
              <a:gd name="connsiteX3" fmla="*/ 12224 w 552551"/>
              <a:gd name="connsiteY3" fmla="*/ 760370 h 760370"/>
              <a:gd name="connsiteX4" fmla="*/ 12224 w 552551"/>
              <a:gd name="connsiteY4" fmla="*/ 645459 h 760370"/>
              <a:gd name="connsiteX5" fmla="*/ 405856 w 552551"/>
              <a:gd name="connsiteY5" fmla="*/ 383851 h 760370"/>
              <a:gd name="connsiteX6" fmla="*/ 4889 w 552551"/>
              <a:gd name="connsiteY6" fmla="*/ 146694 h 760370"/>
              <a:gd name="connsiteX0" fmla="*/ 4889 w 552551"/>
              <a:gd name="connsiteY0" fmla="*/ 156219 h 769895"/>
              <a:gd name="connsiteX1" fmla="*/ 0 w 552551"/>
              <a:gd name="connsiteY1" fmla="*/ 0 h 769895"/>
              <a:gd name="connsiteX2" fmla="*/ 552551 w 552551"/>
              <a:gd name="connsiteY2" fmla="*/ 398267 h 769895"/>
              <a:gd name="connsiteX3" fmla="*/ 12224 w 552551"/>
              <a:gd name="connsiteY3" fmla="*/ 769895 h 769895"/>
              <a:gd name="connsiteX4" fmla="*/ 12224 w 552551"/>
              <a:gd name="connsiteY4" fmla="*/ 654984 h 769895"/>
              <a:gd name="connsiteX5" fmla="*/ 405856 w 552551"/>
              <a:gd name="connsiteY5" fmla="*/ 393376 h 769895"/>
              <a:gd name="connsiteX6" fmla="*/ 4889 w 552551"/>
              <a:gd name="connsiteY6" fmla="*/ 156219 h 769895"/>
              <a:gd name="connsiteX0" fmla="*/ 4889 w 552551"/>
              <a:gd name="connsiteY0" fmla="*/ 156219 h 769895"/>
              <a:gd name="connsiteX1" fmla="*/ 0 w 552551"/>
              <a:gd name="connsiteY1" fmla="*/ 0 h 769895"/>
              <a:gd name="connsiteX2" fmla="*/ 552551 w 552551"/>
              <a:gd name="connsiteY2" fmla="*/ 398267 h 769895"/>
              <a:gd name="connsiteX3" fmla="*/ 12224 w 552551"/>
              <a:gd name="connsiteY3" fmla="*/ 769895 h 769895"/>
              <a:gd name="connsiteX4" fmla="*/ 12224 w 552551"/>
              <a:gd name="connsiteY4" fmla="*/ 669272 h 769895"/>
              <a:gd name="connsiteX5" fmla="*/ 405856 w 552551"/>
              <a:gd name="connsiteY5" fmla="*/ 393376 h 769895"/>
              <a:gd name="connsiteX6" fmla="*/ 4889 w 552551"/>
              <a:gd name="connsiteY6" fmla="*/ 156219 h 769895"/>
              <a:gd name="connsiteX0" fmla="*/ 4889 w 552551"/>
              <a:gd name="connsiteY0" fmla="*/ 156219 h 819902"/>
              <a:gd name="connsiteX1" fmla="*/ 0 w 552551"/>
              <a:gd name="connsiteY1" fmla="*/ 0 h 819902"/>
              <a:gd name="connsiteX2" fmla="*/ 552551 w 552551"/>
              <a:gd name="connsiteY2" fmla="*/ 398267 h 819902"/>
              <a:gd name="connsiteX3" fmla="*/ 9843 w 552551"/>
              <a:gd name="connsiteY3" fmla="*/ 819902 h 819902"/>
              <a:gd name="connsiteX4" fmla="*/ 12224 w 552551"/>
              <a:gd name="connsiteY4" fmla="*/ 669272 h 819902"/>
              <a:gd name="connsiteX5" fmla="*/ 405856 w 552551"/>
              <a:gd name="connsiteY5" fmla="*/ 393376 h 819902"/>
              <a:gd name="connsiteX6" fmla="*/ 4889 w 552551"/>
              <a:gd name="connsiteY6" fmla="*/ 156219 h 819902"/>
              <a:gd name="connsiteX0" fmla="*/ 4889 w 552551"/>
              <a:gd name="connsiteY0" fmla="*/ 156219 h 819902"/>
              <a:gd name="connsiteX1" fmla="*/ 0 w 552551"/>
              <a:gd name="connsiteY1" fmla="*/ 0 h 819902"/>
              <a:gd name="connsiteX2" fmla="*/ 552551 w 552551"/>
              <a:gd name="connsiteY2" fmla="*/ 398267 h 819902"/>
              <a:gd name="connsiteX3" fmla="*/ 9843 w 552551"/>
              <a:gd name="connsiteY3" fmla="*/ 819902 h 819902"/>
              <a:gd name="connsiteX4" fmla="*/ 9843 w 552551"/>
              <a:gd name="connsiteY4" fmla="*/ 674035 h 819902"/>
              <a:gd name="connsiteX5" fmla="*/ 405856 w 552551"/>
              <a:gd name="connsiteY5" fmla="*/ 393376 h 819902"/>
              <a:gd name="connsiteX6" fmla="*/ 4889 w 552551"/>
              <a:gd name="connsiteY6" fmla="*/ 156219 h 819902"/>
              <a:gd name="connsiteX0" fmla="*/ 4889 w 600176"/>
              <a:gd name="connsiteY0" fmla="*/ 156219 h 819902"/>
              <a:gd name="connsiteX1" fmla="*/ 0 w 600176"/>
              <a:gd name="connsiteY1" fmla="*/ 0 h 819902"/>
              <a:gd name="connsiteX2" fmla="*/ 600176 w 600176"/>
              <a:gd name="connsiteY2" fmla="*/ 405411 h 819902"/>
              <a:gd name="connsiteX3" fmla="*/ 9843 w 600176"/>
              <a:gd name="connsiteY3" fmla="*/ 819902 h 819902"/>
              <a:gd name="connsiteX4" fmla="*/ 9843 w 600176"/>
              <a:gd name="connsiteY4" fmla="*/ 674035 h 819902"/>
              <a:gd name="connsiteX5" fmla="*/ 405856 w 600176"/>
              <a:gd name="connsiteY5" fmla="*/ 393376 h 819902"/>
              <a:gd name="connsiteX6" fmla="*/ 4889 w 600176"/>
              <a:gd name="connsiteY6" fmla="*/ 156219 h 819902"/>
              <a:gd name="connsiteX0" fmla="*/ 4889 w 600176"/>
              <a:gd name="connsiteY0" fmla="*/ 156219 h 819902"/>
              <a:gd name="connsiteX1" fmla="*/ 0 w 600176"/>
              <a:gd name="connsiteY1" fmla="*/ 0 h 819902"/>
              <a:gd name="connsiteX2" fmla="*/ 600176 w 600176"/>
              <a:gd name="connsiteY2" fmla="*/ 405411 h 819902"/>
              <a:gd name="connsiteX3" fmla="*/ 9843 w 600176"/>
              <a:gd name="connsiteY3" fmla="*/ 819902 h 819902"/>
              <a:gd name="connsiteX4" fmla="*/ 9843 w 600176"/>
              <a:gd name="connsiteY4" fmla="*/ 674035 h 819902"/>
              <a:gd name="connsiteX5" fmla="*/ 391569 w 600176"/>
              <a:gd name="connsiteY5" fmla="*/ 405282 h 819902"/>
              <a:gd name="connsiteX6" fmla="*/ 4889 w 600176"/>
              <a:gd name="connsiteY6" fmla="*/ 156219 h 8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176" h="819902">
                <a:moveTo>
                  <a:pt x="4889" y="156219"/>
                </a:moveTo>
                <a:lnTo>
                  <a:pt x="0" y="0"/>
                </a:lnTo>
                <a:lnTo>
                  <a:pt x="600176" y="405411"/>
                </a:lnTo>
                <a:lnTo>
                  <a:pt x="9843" y="819902"/>
                </a:lnTo>
                <a:cubicBezTo>
                  <a:pt x="10637" y="769692"/>
                  <a:pt x="9049" y="724245"/>
                  <a:pt x="9843" y="674035"/>
                </a:cubicBezTo>
                <a:lnTo>
                  <a:pt x="391569" y="405282"/>
                </a:lnTo>
                <a:lnTo>
                  <a:pt x="4889" y="1562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3B6F93B4-526B-4CA5-8E1D-FEA36287F3C0}"/>
              </a:ext>
            </a:extLst>
          </p:cNvPr>
          <p:cNvSpPr/>
          <p:nvPr/>
        </p:nvSpPr>
        <p:spPr>
          <a:xfrm>
            <a:off x="3947792" y="2551261"/>
            <a:ext cx="2208014" cy="1125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71A3619C-D8F8-43EF-A8B7-E557903AFA40}"/>
              </a:ext>
            </a:extLst>
          </p:cNvPr>
          <p:cNvSpPr/>
          <p:nvPr/>
        </p:nvSpPr>
        <p:spPr>
          <a:xfrm>
            <a:off x="2567348" y="2326450"/>
            <a:ext cx="720000" cy="720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BF83AA-071C-4492-8E0A-9C8B4C28F7BD}"/>
              </a:ext>
            </a:extLst>
          </p:cNvPr>
          <p:cNvSpPr txBox="1"/>
          <p:nvPr/>
        </p:nvSpPr>
        <p:spPr>
          <a:xfrm>
            <a:off x="133761" y="2372611"/>
            <a:ext cx="25352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медицинских услуг в рамках оказания скорой и неотложной медицинской помощи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7B50C5-7502-44C3-8C92-C917B469F047}"/>
              </a:ext>
            </a:extLst>
          </p:cNvPr>
          <p:cNvSpPr txBox="1"/>
          <p:nvPr/>
        </p:nvSpPr>
        <p:spPr>
          <a:xfrm>
            <a:off x="0" y="17016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Оказание скорой медицинской помощи</a:t>
            </a:r>
          </a:p>
        </p:txBody>
      </p:sp>
      <p:sp>
        <p:nvSpPr>
          <p:cNvPr id="81" name="Chord 32">
            <a:extLst>
              <a:ext uri="{FF2B5EF4-FFF2-40B4-BE49-F238E27FC236}">
                <a16:creationId xmlns:a16="http://schemas.microsoft.com/office/drawing/2014/main" id="{75542E95-99D3-4619-BCC8-88FB7AA67796}"/>
              </a:ext>
            </a:extLst>
          </p:cNvPr>
          <p:cNvSpPr/>
          <p:nvPr/>
        </p:nvSpPr>
        <p:spPr>
          <a:xfrm>
            <a:off x="2666655" y="2414636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9571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70754"/>
              </p:ext>
            </p:extLst>
          </p:nvPr>
        </p:nvGraphicFramePr>
        <p:xfrm>
          <a:off x="1432135" y="1288132"/>
          <a:ext cx="9327726" cy="214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ВХОДНАЯ ИНФОРМАЦИЯ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ВЫХОДНАЯ ИНФОРМАЦИЯ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медицинская карта пациента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исследования;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endParaRPr lang="ru-R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на исследование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рекомендации от врача.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23529" y="39369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68F620D-F04E-4A31-BC1B-DB2ABC38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91148"/>
              </p:ext>
            </p:extLst>
          </p:nvPr>
        </p:nvGraphicFramePr>
        <p:xfrm>
          <a:off x="2046127" y="51635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296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карточек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6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381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6EF393F0-5A71-472D-9616-D46ECC39F96E}"/>
              </a:ext>
            </a:extLst>
          </p:cNvPr>
          <p:cNvSpPr>
            <a:spLocks/>
          </p:cNvSpPr>
          <p:nvPr/>
        </p:nvSpPr>
        <p:spPr bwMode="auto">
          <a:xfrm>
            <a:off x="5328647" y="4079306"/>
            <a:ext cx="442986" cy="45147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7299C8CE-E11C-41EE-A27C-0DA0436142F0}"/>
              </a:ext>
            </a:extLst>
          </p:cNvPr>
          <p:cNvSpPr>
            <a:spLocks/>
          </p:cNvSpPr>
          <p:nvPr/>
        </p:nvSpPr>
        <p:spPr bwMode="auto">
          <a:xfrm>
            <a:off x="4467447" y="1818422"/>
            <a:ext cx="432047" cy="492569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5E0701C-EA76-4571-8A22-3D702531E654}"/>
              </a:ext>
            </a:extLst>
          </p:cNvPr>
          <p:cNvSpPr>
            <a:spLocks noEditPoints="1"/>
          </p:cNvSpPr>
          <p:nvPr/>
        </p:nvSpPr>
        <p:spPr bwMode="auto">
          <a:xfrm>
            <a:off x="5008647" y="3312381"/>
            <a:ext cx="433399" cy="48424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C736478-9EC2-4CCF-AE2D-57E829D56728}"/>
              </a:ext>
            </a:extLst>
          </p:cNvPr>
          <p:cNvSpPr>
            <a:spLocks/>
          </p:cNvSpPr>
          <p:nvPr/>
        </p:nvSpPr>
        <p:spPr bwMode="auto">
          <a:xfrm>
            <a:off x="4786095" y="2593675"/>
            <a:ext cx="335951" cy="436022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F8CF1C2D-E716-45B3-BFB7-B9917C6586D5}"/>
              </a:ext>
            </a:extLst>
          </p:cNvPr>
          <p:cNvSpPr>
            <a:spLocks/>
          </p:cNvSpPr>
          <p:nvPr/>
        </p:nvSpPr>
        <p:spPr bwMode="auto">
          <a:xfrm>
            <a:off x="4259253" y="1041271"/>
            <a:ext cx="477839" cy="489327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CA303-3574-441E-9B2C-90020BDDEB76}"/>
              </a:ext>
            </a:extLst>
          </p:cNvPr>
          <p:cNvSpPr txBox="1"/>
          <p:nvPr/>
        </p:nvSpPr>
        <p:spPr>
          <a:xfrm>
            <a:off x="4899494" y="1038129"/>
            <a:ext cx="49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Заполнение электронной медицинской карты для учета данных пациентов и обмена информацией между медицинскими специалистами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8767-C8DD-4CE5-B3DA-4263FE4BD8D0}"/>
              </a:ext>
            </a:extLst>
          </p:cNvPr>
          <p:cNvSpPr txBox="1"/>
          <p:nvPr/>
        </p:nvSpPr>
        <p:spPr>
          <a:xfrm>
            <a:off x="6016565" y="4054666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Уход за пациентами и контроль за их состоянием;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1A85BE-34A4-4824-8322-B155D13D26C9}"/>
              </a:ext>
            </a:extLst>
          </p:cNvPr>
          <p:cNvSpPr txBox="1"/>
          <p:nvPr/>
        </p:nvSpPr>
        <p:spPr>
          <a:xfrm>
            <a:off x="5737298" y="3300531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Психологическая поддержка пациентов;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34DFA9-69EF-43B3-A4F8-CF3F5011CA1D}"/>
              </a:ext>
            </a:extLst>
          </p:cNvPr>
          <p:cNvSpPr txBox="1"/>
          <p:nvPr/>
        </p:nvSpPr>
        <p:spPr>
          <a:xfrm>
            <a:off x="5458030" y="2546397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Проведение физиотерапевтических процедур;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619CA-9D0F-48B1-8D09-7DD2F92F8142}"/>
              </a:ext>
            </a:extLst>
          </p:cNvPr>
          <p:cNvSpPr txBox="1"/>
          <p:nvPr/>
        </p:nvSpPr>
        <p:spPr>
          <a:xfrm>
            <a:off x="5178762" y="1792263"/>
            <a:ext cx="491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Оценка состояния пациентов и разработка планов реабилитации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Graphic 8">
            <a:extLst>
              <a:ext uri="{FF2B5EF4-FFF2-40B4-BE49-F238E27FC236}">
                <a16:creationId xmlns:a16="http://schemas.microsoft.com/office/drawing/2014/main" id="{E288BF1D-090E-4CD9-9AA4-16C53B9850AF}"/>
              </a:ext>
            </a:extLst>
          </p:cNvPr>
          <p:cNvSpPr/>
          <p:nvPr/>
        </p:nvSpPr>
        <p:spPr>
          <a:xfrm>
            <a:off x="573588" y="772089"/>
            <a:ext cx="4104765" cy="5486441"/>
          </a:xfrm>
          <a:custGeom>
            <a:avLst/>
            <a:gdLst>
              <a:gd name="connsiteX0" fmla="*/ 5125717 w 5132900"/>
              <a:gd name="connsiteY0" fmla="*/ 5988970 h 6860649"/>
              <a:gd name="connsiteX1" fmla="*/ 5094182 w 5132900"/>
              <a:gd name="connsiteY1" fmla="*/ 5972805 h 6860649"/>
              <a:gd name="connsiteX2" fmla="*/ 5014420 w 5132900"/>
              <a:gd name="connsiteY2" fmla="*/ 5975455 h 6860649"/>
              <a:gd name="connsiteX3" fmla="*/ 4829985 w 5132900"/>
              <a:gd name="connsiteY3" fmla="*/ 5945246 h 6860649"/>
              <a:gd name="connsiteX4" fmla="*/ 4685829 w 5132900"/>
              <a:gd name="connsiteY4" fmla="*/ 5901257 h 6860649"/>
              <a:gd name="connsiteX5" fmla="*/ 4604212 w 5132900"/>
              <a:gd name="connsiteY5" fmla="*/ 5823879 h 6860649"/>
              <a:gd name="connsiteX6" fmla="*/ 4557573 w 5132900"/>
              <a:gd name="connsiteY6" fmla="*/ 5732987 h 6860649"/>
              <a:gd name="connsiteX7" fmla="*/ 4529484 w 5132900"/>
              <a:gd name="connsiteY7" fmla="*/ 5660379 h 6860649"/>
              <a:gd name="connsiteX8" fmla="*/ 4511464 w 5132900"/>
              <a:gd name="connsiteY8" fmla="*/ 5633615 h 6860649"/>
              <a:gd name="connsiteX9" fmla="*/ 4514909 w 5132900"/>
              <a:gd name="connsiteY9" fmla="*/ 5557032 h 6860649"/>
              <a:gd name="connsiteX10" fmla="*/ 4515704 w 5132900"/>
              <a:gd name="connsiteY10" fmla="*/ 5355373 h 6860649"/>
              <a:gd name="connsiteX11" fmla="*/ 4501925 w 5132900"/>
              <a:gd name="connsiteY11" fmla="*/ 5114230 h 6860649"/>
              <a:gd name="connsiteX12" fmla="*/ 4455021 w 5132900"/>
              <a:gd name="connsiteY12" fmla="*/ 4735291 h 6860649"/>
              <a:gd name="connsiteX13" fmla="*/ 4420572 w 5132900"/>
              <a:gd name="connsiteY13" fmla="*/ 4528597 h 6860649"/>
              <a:gd name="connsiteX14" fmla="*/ 4401228 w 5132900"/>
              <a:gd name="connsiteY14" fmla="*/ 4474274 h 6860649"/>
              <a:gd name="connsiteX15" fmla="*/ 4321995 w 5132900"/>
              <a:gd name="connsiteY15" fmla="*/ 4375962 h 6860649"/>
              <a:gd name="connsiteX16" fmla="*/ 4187379 w 5132900"/>
              <a:gd name="connsiteY16" fmla="*/ 4296464 h 6860649"/>
              <a:gd name="connsiteX17" fmla="*/ 4005064 w 5132900"/>
              <a:gd name="connsiteY17" fmla="*/ 4256450 h 6860649"/>
              <a:gd name="connsiteX18" fmla="*/ 3887407 w 5132900"/>
              <a:gd name="connsiteY18" fmla="*/ 4236576 h 6860649"/>
              <a:gd name="connsiteX19" fmla="*/ 3777701 w 5132900"/>
              <a:gd name="connsiteY19" fmla="*/ 4207957 h 6860649"/>
              <a:gd name="connsiteX20" fmla="*/ 3709598 w 5132900"/>
              <a:gd name="connsiteY20" fmla="*/ 4135879 h 6860649"/>
              <a:gd name="connsiteX21" fmla="*/ 3571272 w 5132900"/>
              <a:gd name="connsiteY21" fmla="*/ 3982448 h 6860649"/>
              <a:gd name="connsiteX22" fmla="*/ 3502904 w 5132900"/>
              <a:gd name="connsiteY22" fmla="*/ 3919115 h 6860649"/>
              <a:gd name="connsiteX23" fmla="*/ 3379153 w 5132900"/>
              <a:gd name="connsiteY23" fmla="*/ 3848892 h 6860649"/>
              <a:gd name="connsiteX24" fmla="*/ 3263881 w 5132900"/>
              <a:gd name="connsiteY24" fmla="*/ 3799604 h 6860649"/>
              <a:gd name="connsiteX25" fmla="*/ 3202402 w 5132900"/>
              <a:gd name="connsiteY25" fmla="*/ 3794304 h 6860649"/>
              <a:gd name="connsiteX26" fmla="*/ 2900311 w 5132900"/>
              <a:gd name="connsiteY26" fmla="*/ 3800663 h 6860649"/>
              <a:gd name="connsiteX27" fmla="*/ 2828763 w 5132900"/>
              <a:gd name="connsiteY27" fmla="*/ 3790329 h 6860649"/>
              <a:gd name="connsiteX28" fmla="*/ 2808094 w 5132900"/>
              <a:gd name="connsiteY28" fmla="*/ 3758530 h 6860649"/>
              <a:gd name="connsiteX29" fmla="*/ 2818429 w 5132900"/>
              <a:gd name="connsiteY29" fmla="*/ 3681417 h 6860649"/>
              <a:gd name="connsiteX30" fmla="*/ 2820284 w 5132900"/>
              <a:gd name="connsiteY30" fmla="*/ 3575420 h 6860649"/>
              <a:gd name="connsiteX31" fmla="*/ 2763310 w 5132900"/>
              <a:gd name="connsiteY31" fmla="*/ 3452729 h 6860649"/>
              <a:gd name="connsiteX32" fmla="*/ 2714287 w 5132900"/>
              <a:gd name="connsiteY32" fmla="*/ 3359186 h 6860649"/>
              <a:gd name="connsiteX33" fmla="*/ 2612530 w 5132900"/>
              <a:gd name="connsiteY33" fmla="*/ 3153287 h 6860649"/>
              <a:gd name="connsiteX34" fmla="*/ 2609615 w 5132900"/>
              <a:gd name="connsiteY34" fmla="*/ 3091544 h 6860649"/>
              <a:gd name="connsiteX35" fmla="*/ 2602725 w 5132900"/>
              <a:gd name="connsiteY35" fmla="*/ 3044110 h 6860649"/>
              <a:gd name="connsiteX36" fmla="*/ 2557676 w 5132900"/>
              <a:gd name="connsiteY36" fmla="*/ 3022911 h 6860649"/>
              <a:gd name="connsiteX37" fmla="*/ 2550522 w 5132900"/>
              <a:gd name="connsiteY37" fmla="*/ 3011781 h 6860649"/>
              <a:gd name="connsiteX38" fmla="*/ 2556086 w 5132900"/>
              <a:gd name="connsiteY38" fmla="*/ 2911084 h 6860649"/>
              <a:gd name="connsiteX39" fmla="*/ 2591595 w 5132900"/>
              <a:gd name="connsiteY39" fmla="*/ 2766399 h 6860649"/>
              <a:gd name="connsiteX40" fmla="*/ 2632669 w 5132900"/>
              <a:gd name="connsiteY40" fmla="*/ 2722410 h 6860649"/>
              <a:gd name="connsiteX41" fmla="*/ 2779210 w 5132900"/>
              <a:gd name="connsiteY41" fmla="*/ 2681071 h 6860649"/>
              <a:gd name="connsiteX42" fmla="*/ 2817369 w 5132900"/>
              <a:gd name="connsiteY42" fmla="*/ 2655632 h 6860649"/>
              <a:gd name="connsiteX43" fmla="*/ 2825053 w 5132900"/>
              <a:gd name="connsiteY43" fmla="*/ 2563945 h 6860649"/>
              <a:gd name="connsiteX44" fmla="*/ 2828234 w 5132900"/>
              <a:gd name="connsiteY44" fmla="*/ 2536915 h 6860649"/>
              <a:gd name="connsiteX45" fmla="*/ 2818164 w 5132900"/>
              <a:gd name="connsiteY45" fmla="*/ 2486832 h 6860649"/>
              <a:gd name="connsiteX46" fmla="*/ 2814454 w 5132900"/>
              <a:gd name="connsiteY46" fmla="*/ 2463777 h 6860649"/>
              <a:gd name="connsiteX47" fmla="*/ 2852083 w 5132900"/>
              <a:gd name="connsiteY47" fmla="*/ 2451058 h 6860649"/>
              <a:gd name="connsiteX48" fmla="*/ 2891302 w 5132900"/>
              <a:gd name="connsiteY48" fmla="*/ 2426943 h 6860649"/>
              <a:gd name="connsiteX49" fmla="*/ 2888122 w 5132900"/>
              <a:gd name="connsiteY49" fmla="*/ 2387725 h 6860649"/>
              <a:gd name="connsiteX50" fmla="*/ 2838568 w 5132900"/>
              <a:gd name="connsiteY50" fmla="*/ 2304782 h 6860649"/>
              <a:gd name="connsiteX51" fmla="*/ 2829294 w 5132900"/>
              <a:gd name="connsiteY51" fmla="*/ 2261323 h 6860649"/>
              <a:gd name="connsiteX52" fmla="*/ 2829559 w 5132900"/>
              <a:gd name="connsiteY52" fmla="*/ 2187125 h 6860649"/>
              <a:gd name="connsiteX53" fmla="*/ 2811009 w 5132900"/>
              <a:gd name="connsiteY53" fmla="*/ 2117697 h 6860649"/>
              <a:gd name="connsiteX54" fmla="*/ 2793785 w 5132900"/>
              <a:gd name="connsiteY54" fmla="*/ 2087223 h 6860649"/>
              <a:gd name="connsiteX55" fmla="*/ 2777355 w 5132900"/>
              <a:gd name="connsiteY55" fmla="*/ 2056484 h 6860649"/>
              <a:gd name="connsiteX56" fmla="*/ 2752711 w 5132900"/>
              <a:gd name="connsiteY56" fmla="*/ 2010641 h 6860649"/>
              <a:gd name="connsiteX57" fmla="*/ 2776560 w 5132900"/>
              <a:gd name="connsiteY57" fmla="*/ 2000041 h 6860649"/>
              <a:gd name="connsiteX58" fmla="*/ 2694412 w 5132900"/>
              <a:gd name="connsiteY58" fmla="*/ 1928493 h 6860649"/>
              <a:gd name="connsiteX59" fmla="*/ 2755361 w 5132900"/>
              <a:gd name="connsiteY59" fmla="*/ 1968242 h 6860649"/>
              <a:gd name="connsiteX60" fmla="*/ 2662613 w 5132900"/>
              <a:gd name="connsiteY60" fmla="*/ 1899344 h 6860649"/>
              <a:gd name="connsiteX61" fmla="*/ 2662613 w 5132900"/>
              <a:gd name="connsiteY61" fmla="*/ 1901994 h 6860649"/>
              <a:gd name="connsiteX62" fmla="*/ 2628164 w 5132900"/>
              <a:gd name="connsiteY62" fmla="*/ 1864895 h 6860649"/>
              <a:gd name="connsiteX63" fmla="*/ 2646714 w 5132900"/>
              <a:gd name="connsiteY63" fmla="*/ 1888744 h 6860649"/>
              <a:gd name="connsiteX64" fmla="*/ 2644064 w 5132900"/>
              <a:gd name="connsiteY64" fmla="*/ 1878144 h 6860649"/>
              <a:gd name="connsiteX65" fmla="*/ 2723562 w 5132900"/>
              <a:gd name="connsiteY65" fmla="*/ 1936443 h 6860649"/>
              <a:gd name="connsiteX66" fmla="*/ 2614915 w 5132900"/>
              <a:gd name="connsiteY66" fmla="*/ 1859595 h 6860649"/>
              <a:gd name="connsiteX67" fmla="*/ 2620215 w 5132900"/>
              <a:gd name="connsiteY67" fmla="*/ 1872845 h 6860649"/>
              <a:gd name="connsiteX68" fmla="*/ 2606965 w 5132900"/>
              <a:gd name="connsiteY68" fmla="*/ 1846345 h 6860649"/>
              <a:gd name="connsiteX69" fmla="*/ 2659963 w 5132900"/>
              <a:gd name="connsiteY69" fmla="*/ 1888744 h 6860649"/>
              <a:gd name="connsiteX70" fmla="*/ 2599015 w 5132900"/>
              <a:gd name="connsiteY70" fmla="*/ 1846345 h 6860649"/>
              <a:gd name="connsiteX71" fmla="*/ 2612265 w 5132900"/>
              <a:gd name="connsiteY71" fmla="*/ 1867545 h 6860649"/>
              <a:gd name="connsiteX72" fmla="*/ 2604315 w 5132900"/>
              <a:gd name="connsiteY72" fmla="*/ 1851645 h 6860649"/>
              <a:gd name="connsiteX73" fmla="*/ 2689113 w 5132900"/>
              <a:gd name="connsiteY73" fmla="*/ 1904644 h 6860649"/>
              <a:gd name="connsiteX74" fmla="*/ 2599015 w 5132900"/>
              <a:gd name="connsiteY74" fmla="*/ 1851645 h 6860649"/>
              <a:gd name="connsiteX75" fmla="*/ 2606965 w 5132900"/>
              <a:gd name="connsiteY75" fmla="*/ 1864895 h 6860649"/>
              <a:gd name="connsiteX76" fmla="*/ 2585766 w 5132900"/>
              <a:gd name="connsiteY76" fmla="*/ 1833096 h 6860649"/>
              <a:gd name="connsiteX77" fmla="*/ 2606965 w 5132900"/>
              <a:gd name="connsiteY77" fmla="*/ 1859595 h 6860649"/>
              <a:gd name="connsiteX78" fmla="*/ 2583116 w 5132900"/>
              <a:gd name="connsiteY78" fmla="*/ 1827796 h 6860649"/>
              <a:gd name="connsiteX79" fmla="*/ 2593715 w 5132900"/>
              <a:gd name="connsiteY79" fmla="*/ 1848995 h 6860649"/>
              <a:gd name="connsiteX80" fmla="*/ 2583116 w 5132900"/>
              <a:gd name="connsiteY80" fmla="*/ 1827796 h 6860649"/>
              <a:gd name="connsiteX81" fmla="*/ 2575166 w 5132900"/>
              <a:gd name="connsiteY81" fmla="*/ 1843695 h 6860649"/>
              <a:gd name="connsiteX82" fmla="*/ 2577816 w 5132900"/>
              <a:gd name="connsiteY82" fmla="*/ 1830446 h 6860649"/>
              <a:gd name="connsiteX83" fmla="*/ 2596365 w 5132900"/>
              <a:gd name="connsiteY83" fmla="*/ 1856945 h 6860649"/>
              <a:gd name="connsiteX84" fmla="*/ 2588416 w 5132900"/>
              <a:gd name="connsiteY84" fmla="*/ 1838396 h 6860649"/>
              <a:gd name="connsiteX85" fmla="*/ 2641414 w 5132900"/>
              <a:gd name="connsiteY85" fmla="*/ 1859595 h 6860649"/>
              <a:gd name="connsiteX86" fmla="*/ 2585766 w 5132900"/>
              <a:gd name="connsiteY86" fmla="*/ 1835746 h 6860649"/>
              <a:gd name="connsiteX87" fmla="*/ 2591065 w 5132900"/>
              <a:gd name="connsiteY87" fmla="*/ 1856945 h 6860649"/>
              <a:gd name="connsiteX88" fmla="*/ 2535417 w 5132900"/>
              <a:gd name="connsiteY88" fmla="*/ 1835746 h 6860649"/>
              <a:gd name="connsiteX89" fmla="*/ 2580466 w 5132900"/>
              <a:gd name="connsiteY89" fmla="*/ 1854295 h 6860649"/>
              <a:gd name="connsiteX90" fmla="*/ 2569866 w 5132900"/>
              <a:gd name="connsiteY90" fmla="*/ 1825146 h 6860649"/>
              <a:gd name="connsiteX91" fmla="*/ 2556616 w 5132900"/>
              <a:gd name="connsiteY91" fmla="*/ 1835746 h 6860649"/>
              <a:gd name="connsiteX92" fmla="*/ 2575166 w 5132900"/>
              <a:gd name="connsiteY92" fmla="*/ 1827796 h 6860649"/>
              <a:gd name="connsiteX93" fmla="*/ 2577816 w 5132900"/>
              <a:gd name="connsiteY93" fmla="*/ 1851645 h 6860649"/>
              <a:gd name="connsiteX94" fmla="*/ 2516868 w 5132900"/>
              <a:gd name="connsiteY94" fmla="*/ 1833096 h 6860649"/>
              <a:gd name="connsiteX95" fmla="*/ 2585766 w 5132900"/>
              <a:gd name="connsiteY95" fmla="*/ 1854295 h 6860649"/>
              <a:gd name="connsiteX96" fmla="*/ 2583116 w 5132900"/>
              <a:gd name="connsiteY96" fmla="*/ 1827796 h 6860649"/>
              <a:gd name="connsiteX97" fmla="*/ 2612265 w 5132900"/>
              <a:gd name="connsiteY97" fmla="*/ 1846345 h 6860649"/>
              <a:gd name="connsiteX98" fmla="*/ 2580466 w 5132900"/>
              <a:gd name="connsiteY98" fmla="*/ 1833096 h 6860649"/>
              <a:gd name="connsiteX99" fmla="*/ 2583116 w 5132900"/>
              <a:gd name="connsiteY99" fmla="*/ 1854295 h 6860649"/>
              <a:gd name="connsiteX100" fmla="*/ 2503618 w 5132900"/>
              <a:gd name="connsiteY100" fmla="*/ 1830446 h 6860649"/>
              <a:gd name="connsiteX101" fmla="*/ 2569866 w 5132900"/>
              <a:gd name="connsiteY101" fmla="*/ 1827796 h 6860649"/>
              <a:gd name="connsiteX102" fmla="*/ 2572516 w 5132900"/>
              <a:gd name="connsiteY102" fmla="*/ 1851645 h 6860649"/>
              <a:gd name="connsiteX103" fmla="*/ 2559266 w 5132900"/>
              <a:gd name="connsiteY103" fmla="*/ 1822496 h 6860649"/>
              <a:gd name="connsiteX104" fmla="*/ 2540717 w 5132900"/>
              <a:gd name="connsiteY104" fmla="*/ 1830446 h 6860649"/>
              <a:gd name="connsiteX105" fmla="*/ 2567216 w 5132900"/>
              <a:gd name="connsiteY105" fmla="*/ 1822496 h 6860649"/>
              <a:gd name="connsiteX106" fmla="*/ 2567216 w 5132900"/>
              <a:gd name="connsiteY106" fmla="*/ 1851645 h 6860649"/>
              <a:gd name="connsiteX107" fmla="*/ 2553967 w 5132900"/>
              <a:gd name="connsiteY107" fmla="*/ 1822496 h 6860649"/>
              <a:gd name="connsiteX108" fmla="*/ 2477119 w 5132900"/>
              <a:gd name="connsiteY108" fmla="*/ 1827796 h 6860649"/>
              <a:gd name="connsiteX109" fmla="*/ 2575166 w 5132900"/>
              <a:gd name="connsiteY109" fmla="*/ 1851645 h 6860649"/>
              <a:gd name="connsiteX110" fmla="*/ 2577816 w 5132900"/>
              <a:gd name="connsiteY110" fmla="*/ 1822496 h 6860649"/>
              <a:gd name="connsiteX111" fmla="*/ 2580466 w 5132900"/>
              <a:gd name="connsiteY111" fmla="*/ 1835746 h 6860649"/>
              <a:gd name="connsiteX112" fmla="*/ 2577816 w 5132900"/>
              <a:gd name="connsiteY112" fmla="*/ 1822496 h 6860649"/>
              <a:gd name="connsiteX113" fmla="*/ 2572516 w 5132900"/>
              <a:gd name="connsiteY113" fmla="*/ 1851645 h 6860649"/>
              <a:gd name="connsiteX114" fmla="*/ 2548667 w 5132900"/>
              <a:gd name="connsiteY114" fmla="*/ 1822496 h 6860649"/>
              <a:gd name="connsiteX115" fmla="*/ 2469169 w 5132900"/>
              <a:gd name="connsiteY115" fmla="*/ 1827796 h 6860649"/>
              <a:gd name="connsiteX116" fmla="*/ 2564566 w 5132900"/>
              <a:gd name="connsiteY116" fmla="*/ 1830446 h 6860649"/>
              <a:gd name="connsiteX117" fmla="*/ 2561916 w 5132900"/>
              <a:gd name="connsiteY117" fmla="*/ 1848995 h 6860649"/>
              <a:gd name="connsiteX118" fmla="*/ 2564566 w 5132900"/>
              <a:gd name="connsiteY118" fmla="*/ 1822496 h 6860649"/>
              <a:gd name="connsiteX119" fmla="*/ 2527467 w 5132900"/>
              <a:gd name="connsiteY119" fmla="*/ 1827796 h 6860649"/>
              <a:gd name="connsiteX120" fmla="*/ 2561916 w 5132900"/>
              <a:gd name="connsiteY120" fmla="*/ 1822496 h 6860649"/>
              <a:gd name="connsiteX121" fmla="*/ 2556616 w 5132900"/>
              <a:gd name="connsiteY121" fmla="*/ 1846345 h 6860649"/>
              <a:gd name="connsiteX122" fmla="*/ 2561916 w 5132900"/>
              <a:gd name="connsiteY122" fmla="*/ 1830446 h 6860649"/>
              <a:gd name="connsiteX123" fmla="*/ 2548667 w 5132900"/>
              <a:gd name="connsiteY123" fmla="*/ 1822496 h 6860649"/>
              <a:gd name="connsiteX124" fmla="*/ 2440020 w 5132900"/>
              <a:gd name="connsiteY124" fmla="*/ 1827796 h 6860649"/>
              <a:gd name="connsiteX125" fmla="*/ 2548667 w 5132900"/>
              <a:gd name="connsiteY125" fmla="*/ 1825146 h 6860649"/>
              <a:gd name="connsiteX126" fmla="*/ 2532767 w 5132900"/>
              <a:gd name="connsiteY126" fmla="*/ 1841046 h 6860649"/>
              <a:gd name="connsiteX127" fmla="*/ 2561916 w 5132900"/>
              <a:gd name="connsiteY127" fmla="*/ 1825146 h 6860649"/>
              <a:gd name="connsiteX128" fmla="*/ 2535417 w 5132900"/>
              <a:gd name="connsiteY128" fmla="*/ 1841046 h 6860649"/>
              <a:gd name="connsiteX129" fmla="*/ 2553967 w 5132900"/>
              <a:gd name="connsiteY129" fmla="*/ 1825146 h 6860649"/>
              <a:gd name="connsiteX130" fmla="*/ 2450620 w 5132900"/>
              <a:gd name="connsiteY130" fmla="*/ 1827796 h 6860649"/>
              <a:gd name="connsiteX131" fmla="*/ 2567216 w 5132900"/>
              <a:gd name="connsiteY131" fmla="*/ 1830446 h 6860649"/>
              <a:gd name="connsiteX132" fmla="*/ 2561916 w 5132900"/>
              <a:gd name="connsiteY132" fmla="*/ 1846345 h 6860649"/>
              <a:gd name="connsiteX133" fmla="*/ 2561916 w 5132900"/>
              <a:gd name="connsiteY133" fmla="*/ 1819846 h 6860649"/>
              <a:gd name="connsiteX134" fmla="*/ 2540717 w 5132900"/>
              <a:gd name="connsiteY134" fmla="*/ 1825146 h 6860649"/>
              <a:gd name="connsiteX135" fmla="*/ 2561916 w 5132900"/>
              <a:gd name="connsiteY135" fmla="*/ 1817196 h 6860649"/>
              <a:gd name="connsiteX136" fmla="*/ 2559266 w 5132900"/>
              <a:gd name="connsiteY136" fmla="*/ 1846345 h 6860649"/>
              <a:gd name="connsiteX137" fmla="*/ 2546017 w 5132900"/>
              <a:gd name="connsiteY137" fmla="*/ 1819846 h 6860649"/>
              <a:gd name="connsiteX138" fmla="*/ 2440020 w 5132900"/>
              <a:gd name="connsiteY138" fmla="*/ 1827796 h 6860649"/>
              <a:gd name="connsiteX139" fmla="*/ 2551317 w 5132900"/>
              <a:gd name="connsiteY139" fmla="*/ 1822496 h 6860649"/>
              <a:gd name="connsiteX140" fmla="*/ 2527467 w 5132900"/>
              <a:gd name="connsiteY140" fmla="*/ 1841046 h 6860649"/>
              <a:gd name="connsiteX141" fmla="*/ 2559266 w 5132900"/>
              <a:gd name="connsiteY141" fmla="*/ 1825146 h 6860649"/>
              <a:gd name="connsiteX142" fmla="*/ 2519518 w 5132900"/>
              <a:gd name="connsiteY142" fmla="*/ 1838396 h 6860649"/>
              <a:gd name="connsiteX143" fmla="*/ 2546017 w 5132900"/>
              <a:gd name="connsiteY143" fmla="*/ 1825146 h 6860649"/>
              <a:gd name="connsiteX144" fmla="*/ 2416171 w 5132900"/>
              <a:gd name="connsiteY144" fmla="*/ 1827796 h 6860649"/>
              <a:gd name="connsiteX145" fmla="*/ 2553967 w 5132900"/>
              <a:gd name="connsiteY145" fmla="*/ 1830446 h 6860649"/>
              <a:gd name="connsiteX146" fmla="*/ 2543367 w 5132900"/>
              <a:gd name="connsiteY146" fmla="*/ 1843695 h 6860649"/>
              <a:gd name="connsiteX147" fmla="*/ 2556616 w 5132900"/>
              <a:gd name="connsiteY147" fmla="*/ 1825146 h 6860649"/>
              <a:gd name="connsiteX148" fmla="*/ 2498318 w 5132900"/>
              <a:gd name="connsiteY148" fmla="*/ 1822496 h 6860649"/>
              <a:gd name="connsiteX149" fmla="*/ 2556616 w 5132900"/>
              <a:gd name="connsiteY149" fmla="*/ 1825146 h 6860649"/>
              <a:gd name="connsiteX150" fmla="*/ 2540717 w 5132900"/>
              <a:gd name="connsiteY150" fmla="*/ 1841046 h 6860649"/>
              <a:gd name="connsiteX151" fmla="*/ 2561916 w 5132900"/>
              <a:gd name="connsiteY151" fmla="*/ 1825146 h 6860649"/>
              <a:gd name="connsiteX152" fmla="*/ 2508918 w 5132900"/>
              <a:gd name="connsiteY152" fmla="*/ 1838396 h 6860649"/>
              <a:gd name="connsiteX153" fmla="*/ 2532767 w 5132900"/>
              <a:gd name="connsiteY153" fmla="*/ 1827796 h 6860649"/>
              <a:gd name="connsiteX154" fmla="*/ 2392321 w 5132900"/>
              <a:gd name="connsiteY154" fmla="*/ 1830446 h 6860649"/>
              <a:gd name="connsiteX155" fmla="*/ 2527467 w 5132900"/>
              <a:gd name="connsiteY155" fmla="*/ 1822496 h 6860649"/>
              <a:gd name="connsiteX156" fmla="*/ 2485069 w 5132900"/>
              <a:gd name="connsiteY156" fmla="*/ 1835746 h 6860649"/>
              <a:gd name="connsiteX157" fmla="*/ 2540717 w 5132900"/>
              <a:gd name="connsiteY157" fmla="*/ 1825146 h 6860649"/>
              <a:gd name="connsiteX158" fmla="*/ 2474469 w 5132900"/>
              <a:gd name="connsiteY158" fmla="*/ 1835746 h 6860649"/>
              <a:gd name="connsiteX159" fmla="*/ 2516868 w 5132900"/>
              <a:gd name="connsiteY159" fmla="*/ 1825146 h 6860649"/>
              <a:gd name="connsiteX160" fmla="*/ 2363172 w 5132900"/>
              <a:gd name="connsiteY160" fmla="*/ 1835746 h 6860649"/>
              <a:gd name="connsiteX161" fmla="*/ 2519518 w 5132900"/>
              <a:gd name="connsiteY161" fmla="*/ 1822496 h 6860649"/>
              <a:gd name="connsiteX162" fmla="*/ 2487719 w 5132900"/>
              <a:gd name="connsiteY162" fmla="*/ 1835746 h 6860649"/>
              <a:gd name="connsiteX163" fmla="*/ 2551317 w 5132900"/>
              <a:gd name="connsiteY163" fmla="*/ 1825146 h 6860649"/>
              <a:gd name="connsiteX164" fmla="*/ 2519518 w 5132900"/>
              <a:gd name="connsiteY164" fmla="*/ 1838396 h 6860649"/>
              <a:gd name="connsiteX165" fmla="*/ 2551317 w 5132900"/>
              <a:gd name="connsiteY165" fmla="*/ 1825146 h 6860649"/>
              <a:gd name="connsiteX166" fmla="*/ 2450620 w 5132900"/>
              <a:gd name="connsiteY166" fmla="*/ 1825146 h 6860649"/>
              <a:gd name="connsiteX167" fmla="*/ 2548667 w 5132900"/>
              <a:gd name="connsiteY167" fmla="*/ 1825146 h 6860649"/>
              <a:gd name="connsiteX168" fmla="*/ 2516868 w 5132900"/>
              <a:gd name="connsiteY168" fmla="*/ 1838396 h 6860649"/>
              <a:gd name="connsiteX169" fmla="*/ 2551317 w 5132900"/>
              <a:gd name="connsiteY169" fmla="*/ 1825146 h 6860649"/>
              <a:gd name="connsiteX170" fmla="*/ 2479769 w 5132900"/>
              <a:gd name="connsiteY170" fmla="*/ 1835746 h 6860649"/>
              <a:gd name="connsiteX171" fmla="*/ 2514218 w 5132900"/>
              <a:gd name="connsiteY171" fmla="*/ 1825146 h 6860649"/>
              <a:gd name="connsiteX172" fmla="*/ 2347273 w 5132900"/>
              <a:gd name="connsiteY172" fmla="*/ 1841046 h 6860649"/>
              <a:gd name="connsiteX173" fmla="*/ 2357872 w 5132900"/>
              <a:gd name="connsiteY173" fmla="*/ 1835746 h 6860649"/>
              <a:gd name="connsiteX174" fmla="*/ 2347273 w 5132900"/>
              <a:gd name="connsiteY174" fmla="*/ 1841046 h 6860649"/>
              <a:gd name="connsiteX175" fmla="*/ 2506268 w 5132900"/>
              <a:gd name="connsiteY175" fmla="*/ 1825146 h 6860649"/>
              <a:gd name="connsiteX176" fmla="*/ 2461219 w 5132900"/>
              <a:gd name="connsiteY176" fmla="*/ 1835746 h 6860649"/>
              <a:gd name="connsiteX177" fmla="*/ 2532767 w 5132900"/>
              <a:gd name="connsiteY177" fmla="*/ 1822496 h 6860649"/>
              <a:gd name="connsiteX178" fmla="*/ 2469169 w 5132900"/>
              <a:gd name="connsiteY178" fmla="*/ 1835746 h 6860649"/>
              <a:gd name="connsiteX179" fmla="*/ 2514218 w 5132900"/>
              <a:gd name="connsiteY179" fmla="*/ 1825146 h 6860649"/>
              <a:gd name="connsiteX180" fmla="*/ 2365822 w 5132900"/>
              <a:gd name="connsiteY180" fmla="*/ 1838396 h 6860649"/>
              <a:gd name="connsiteX181" fmla="*/ 2524817 w 5132900"/>
              <a:gd name="connsiteY181" fmla="*/ 1825146 h 6860649"/>
              <a:gd name="connsiteX182" fmla="*/ 2495668 w 5132900"/>
              <a:gd name="connsiteY182" fmla="*/ 1838396 h 6860649"/>
              <a:gd name="connsiteX183" fmla="*/ 2556616 w 5132900"/>
              <a:gd name="connsiteY183" fmla="*/ 1825146 h 6860649"/>
              <a:gd name="connsiteX184" fmla="*/ 2535417 w 5132900"/>
              <a:gd name="connsiteY184" fmla="*/ 1841046 h 6860649"/>
              <a:gd name="connsiteX185" fmla="*/ 2556616 w 5132900"/>
              <a:gd name="connsiteY185" fmla="*/ 1819846 h 6860649"/>
              <a:gd name="connsiteX186" fmla="*/ 2482419 w 5132900"/>
              <a:gd name="connsiteY186" fmla="*/ 1827796 h 6860649"/>
              <a:gd name="connsiteX187" fmla="*/ 2556616 w 5132900"/>
              <a:gd name="connsiteY187" fmla="*/ 1819846 h 6860649"/>
              <a:gd name="connsiteX188" fmla="*/ 2532767 w 5132900"/>
              <a:gd name="connsiteY188" fmla="*/ 1841046 h 6860649"/>
              <a:gd name="connsiteX189" fmla="*/ 2553967 w 5132900"/>
              <a:gd name="connsiteY189" fmla="*/ 1825146 h 6860649"/>
              <a:gd name="connsiteX190" fmla="*/ 2490368 w 5132900"/>
              <a:gd name="connsiteY190" fmla="*/ 1838396 h 6860649"/>
              <a:gd name="connsiteX191" fmla="*/ 2519518 w 5132900"/>
              <a:gd name="connsiteY191" fmla="*/ 1825146 h 6860649"/>
              <a:gd name="connsiteX192" fmla="*/ 2349923 w 5132900"/>
              <a:gd name="connsiteY192" fmla="*/ 1841046 h 6860649"/>
              <a:gd name="connsiteX193" fmla="*/ 2360522 w 5132900"/>
              <a:gd name="connsiteY193" fmla="*/ 1838396 h 6860649"/>
              <a:gd name="connsiteX194" fmla="*/ 2349923 w 5132900"/>
              <a:gd name="connsiteY194" fmla="*/ 1841046 h 6860649"/>
              <a:gd name="connsiteX195" fmla="*/ 2503618 w 5132900"/>
              <a:gd name="connsiteY195" fmla="*/ 1825146 h 6860649"/>
              <a:gd name="connsiteX196" fmla="*/ 2453270 w 5132900"/>
              <a:gd name="connsiteY196" fmla="*/ 1835746 h 6860649"/>
              <a:gd name="connsiteX197" fmla="*/ 2522168 w 5132900"/>
              <a:gd name="connsiteY197" fmla="*/ 1825146 h 6860649"/>
              <a:gd name="connsiteX198" fmla="*/ 2434720 w 5132900"/>
              <a:gd name="connsiteY198" fmla="*/ 1835746 h 6860649"/>
              <a:gd name="connsiteX199" fmla="*/ 2477119 w 5132900"/>
              <a:gd name="connsiteY199" fmla="*/ 1825146 h 6860649"/>
              <a:gd name="connsiteX200" fmla="*/ 2310174 w 5132900"/>
              <a:gd name="connsiteY200" fmla="*/ 1856945 h 6860649"/>
              <a:gd name="connsiteX201" fmla="*/ 2334023 w 5132900"/>
              <a:gd name="connsiteY201" fmla="*/ 1843695 h 6860649"/>
              <a:gd name="connsiteX202" fmla="*/ 2310174 w 5132900"/>
              <a:gd name="connsiteY202" fmla="*/ 1856945 h 6860649"/>
              <a:gd name="connsiteX203" fmla="*/ 2482419 w 5132900"/>
              <a:gd name="connsiteY203" fmla="*/ 1825146 h 6860649"/>
              <a:gd name="connsiteX204" fmla="*/ 2453270 w 5132900"/>
              <a:gd name="connsiteY204" fmla="*/ 1838396 h 6860649"/>
              <a:gd name="connsiteX205" fmla="*/ 2535417 w 5132900"/>
              <a:gd name="connsiteY205" fmla="*/ 1825146 h 6860649"/>
              <a:gd name="connsiteX206" fmla="*/ 2490368 w 5132900"/>
              <a:gd name="connsiteY206" fmla="*/ 1841046 h 6860649"/>
              <a:gd name="connsiteX207" fmla="*/ 2527467 w 5132900"/>
              <a:gd name="connsiteY207" fmla="*/ 1827796 h 6860649"/>
              <a:gd name="connsiteX208" fmla="*/ 2405571 w 5132900"/>
              <a:gd name="connsiteY208" fmla="*/ 1835746 h 6860649"/>
              <a:gd name="connsiteX209" fmla="*/ 2527467 w 5132900"/>
              <a:gd name="connsiteY209" fmla="*/ 1827796 h 6860649"/>
              <a:gd name="connsiteX210" fmla="*/ 2490368 w 5132900"/>
              <a:gd name="connsiteY210" fmla="*/ 1841046 h 6860649"/>
              <a:gd name="connsiteX211" fmla="*/ 2532767 w 5132900"/>
              <a:gd name="connsiteY211" fmla="*/ 1825146 h 6860649"/>
              <a:gd name="connsiteX212" fmla="*/ 2447970 w 5132900"/>
              <a:gd name="connsiteY212" fmla="*/ 1838396 h 6860649"/>
              <a:gd name="connsiteX213" fmla="*/ 2479769 w 5132900"/>
              <a:gd name="connsiteY213" fmla="*/ 1827796 h 6860649"/>
              <a:gd name="connsiteX214" fmla="*/ 2304874 w 5132900"/>
              <a:gd name="connsiteY214" fmla="*/ 1856945 h 6860649"/>
              <a:gd name="connsiteX215" fmla="*/ 2331373 w 5132900"/>
              <a:gd name="connsiteY215" fmla="*/ 1843695 h 6860649"/>
              <a:gd name="connsiteX216" fmla="*/ 2310174 w 5132900"/>
              <a:gd name="connsiteY216" fmla="*/ 1856945 h 6860649"/>
              <a:gd name="connsiteX217" fmla="*/ 2466519 w 5132900"/>
              <a:gd name="connsiteY217" fmla="*/ 1827796 h 6860649"/>
              <a:gd name="connsiteX218" fmla="*/ 2429420 w 5132900"/>
              <a:gd name="connsiteY218" fmla="*/ 1835746 h 6860649"/>
              <a:gd name="connsiteX219" fmla="*/ 2514218 w 5132900"/>
              <a:gd name="connsiteY219" fmla="*/ 1825146 h 6860649"/>
              <a:gd name="connsiteX220" fmla="*/ 2440020 w 5132900"/>
              <a:gd name="connsiteY220" fmla="*/ 1835746 h 6860649"/>
              <a:gd name="connsiteX221" fmla="*/ 2490368 w 5132900"/>
              <a:gd name="connsiteY221" fmla="*/ 1825146 h 6860649"/>
              <a:gd name="connsiteX222" fmla="*/ 2334023 w 5132900"/>
              <a:gd name="connsiteY222" fmla="*/ 1848995 h 6860649"/>
              <a:gd name="connsiteX223" fmla="*/ 2349923 w 5132900"/>
              <a:gd name="connsiteY223" fmla="*/ 1841046 h 6860649"/>
              <a:gd name="connsiteX224" fmla="*/ 2336673 w 5132900"/>
              <a:gd name="connsiteY224" fmla="*/ 1848995 h 6860649"/>
              <a:gd name="connsiteX225" fmla="*/ 2506268 w 5132900"/>
              <a:gd name="connsiteY225" fmla="*/ 1827796 h 6860649"/>
              <a:gd name="connsiteX226" fmla="*/ 2479769 w 5132900"/>
              <a:gd name="connsiteY226" fmla="*/ 1838396 h 6860649"/>
              <a:gd name="connsiteX227" fmla="*/ 2551317 w 5132900"/>
              <a:gd name="connsiteY227" fmla="*/ 1825146 h 6860649"/>
              <a:gd name="connsiteX228" fmla="*/ 2524817 w 5132900"/>
              <a:gd name="connsiteY228" fmla="*/ 1841046 h 6860649"/>
              <a:gd name="connsiteX229" fmla="*/ 2551317 w 5132900"/>
              <a:gd name="connsiteY229" fmla="*/ 1822496 h 6860649"/>
              <a:gd name="connsiteX230" fmla="*/ 2466519 w 5132900"/>
              <a:gd name="connsiteY230" fmla="*/ 1827796 h 6860649"/>
              <a:gd name="connsiteX231" fmla="*/ 2551317 w 5132900"/>
              <a:gd name="connsiteY231" fmla="*/ 1822496 h 6860649"/>
              <a:gd name="connsiteX232" fmla="*/ 2522168 w 5132900"/>
              <a:gd name="connsiteY232" fmla="*/ 1841046 h 6860649"/>
              <a:gd name="connsiteX233" fmla="*/ 2551317 w 5132900"/>
              <a:gd name="connsiteY233" fmla="*/ 1825146 h 6860649"/>
              <a:gd name="connsiteX234" fmla="*/ 2477119 w 5132900"/>
              <a:gd name="connsiteY234" fmla="*/ 1838396 h 6860649"/>
              <a:gd name="connsiteX235" fmla="*/ 2503618 w 5132900"/>
              <a:gd name="connsiteY235" fmla="*/ 1827796 h 6860649"/>
              <a:gd name="connsiteX236" fmla="*/ 2328723 w 5132900"/>
              <a:gd name="connsiteY236" fmla="*/ 1848995 h 6860649"/>
              <a:gd name="connsiteX237" fmla="*/ 2347273 w 5132900"/>
              <a:gd name="connsiteY237" fmla="*/ 1841046 h 6860649"/>
              <a:gd name="connsiteX238" fmla="*/ 2328723 w 5132900"/>
              <a:gd name="connsiteY238" fmla="*/ 1848995 h 6860649"/>
              <a:gd name="connsiteX239" fmla="*/ 2482419 w 5132900"/>
              <a:gd name="connsiteY239" fmla="*/ 1825146 h 6860649"/>
              <a:gd name="connsiteX240" fmla="*/ 2429420 w 5132900"/>
              <a:gd name="connsiteY240" fmla="*/ 1835746 h 6860649"/>
              <a:gd name="connsiteX241" fmla="*/ 2506268 w 5132900"/>
              <a:gd name="connsiteY241" fmla="*/ 1825146 h 6860649"/>
              <a:gd name="connsiteX242" fmla="*/ 2410871 w 5132900"/>
              <a:gd name="connsiteY242" fmla="*/ 1835746 h 6860649"/>
              <a:gd name="connsiteX243" fmla="*/ 2442670 w 5132900"/>
              <a:gd name="connsiteY243" fmla="*/ 1827796 h 6860649"/>
              <a:gd name="connsiteX244" fmla="*/ 2296924 w 5132900"/>
              <a:gd name="connsiteY244" fmla="*/ 1859595 h 6860649"/>
              <a:gd name="connsiteX245" fmla="*/ 2320773 w 5132900"/>
              <a:gd name="connsiteY245" fmla="*/ 1846345 h 6860649"/>
              <a:gd name="connsiteX246" fmla="*/ 2296924 w 5132900"/>
              <a:gd name="connsiteY246" fmla="*/ 1856945 h 6860649"/>
              <a:gd name="connsiteX247" fmla="*/ 2463869 w 5132900"/>
              <a:gd name="connsiteY247" fmla="*/ 1827796 h 6860649"/>
              <a:gd name="connsiteX248" fmla="*/ 2429420 w 5132900"/>
              <a:gd name="connsiteY248" fmla="*/ 1838396 h 6860649"/>
              <a:gd name="connsiteX249" fmla="*/ 2519518 w 5132900"/>
              <a:gd name="connsiteY249" fmla="*/ 1827796 h 6860649"/>
              <a:gd name="connsiteX250" fmla="*/ 2466519 w 5132900"/>
              <a:gd name="connsiteY250" fmla="*/ 1838396 h 6860649"/>
              <a:gd name="connsiteX251" fmla="*/ 2506268 w 5132900"/>
              <a:gd name="connsiteY251" fmla="*/ 1827796 h 6860649"/>
              <a:gd name="connsiteX252" fmla="*/ 2376422 w 5132900"/>
              <a:gd name="connsiteY252" fmla="*/ 1841046 h 6860649"/>
              <a:gd name="connsiteX253" fmla="*/ 2508918 w 5132900"/>
              <a:gd name="connsiteY253" fmla="*/ 1825146 h 6860649"/>
              <a:gd name="connsiteX254" fmla="*/ 2466519 w 5132900"/>
              <a:gd name="connsiteY254" fmla="*/ 1838396 h 6860649"/>
              <a:gd name="connsiteX255" fmla="*/ 2519518 w 5132900"/>
              <a:gd name="connsiteY255" fmla="*/ 1827796 h 6860649"/>
              <a:gd name="connsiteX256" fmla="*/ 2426770 w 5132900"/>
              <a:gd name="connsiteY256" fmla="*/ 1838396 h 6860649"/>
              <a:gd name="connsiteX257" fmla="*/ 2450620 w 5132900"/>
              <a:gd name="connsiteY257" fmla="*/ 1827796 h 6860649"/>
              <a:gd name="connsiteX258" fmla="*/ 2294274 w 5132900"/>
              <a:gd name="connsiteY258" fmla="*/ 1859595 h 6860649"/>
              <a:gd name="connsiteX259" fmla="*/ 2318123 w 5132900"/>
              <a:gd name="connsiteY259" fmla="*/ 1846345 h 6860649"/>
              <a:gd name="connsiteX260" fmla="*/ 2294274 w 5132900"/>
              <a:gd name="connsiteY260" fmla="*/ 1859595 h 6860649"/>
              <a:gd name="connsiteX261" fmla="*/ 2434720 w 5132900"/>
              <a:gd name="connsiteY261" fmla="*/ 1827796 h 6860649"/>
              <a:gd name="connsiteX262" fmla="*/ 2397621 w 5132900"/>
              <a:gd name="connsiteY262" fmla="*/ 1838396 h 6860649"/>
              <a:gd name="connsiteX263" fmla="*/ 2405571 w 5132900"/>
              <a:gd name="connsiteY263" fmla="*/ 1835746 h 6860649"/>
              <a:gd name="connsiteX264" fmla="*/ 2402921 w 5132900"/>
              <a:gd name="connsiteY264" fmla="*/ 1835746 h 6860649"/>
              <a:gd name="connsiteX265" fmla="*/ 2495668 w 5132900"/>
              <a:gd name="connsiteY265" fmla="*/ 1825146 h 6860649"/>
              <a:gd name="connsiteX266" fmla="*/ 2418821 w 5132900"/>
              <a:gd name="connsiteY266" fmla="*/ 1835746 h 6860649"/>
              <a:gd name="connsiteX267" fmla="*/ 2469169 w 5132900"/>
              <a:gd name="connsiteY267" fmla="*/ 1825146 h 6860649"/>
              <a:gd name="connsiteX268" fmla="*/ 2326073 w 5132900"/>
              <a:gd name="connsiteY268" fmla="*/ 1851645 h 6860649"/>
              <a:gd name="connsiteX269" fmla="*/ 2339323 w 5132900"/>
              <a:gd name="connsiteY269" fmla="*/ 1841046 h 6860649"/>
              <a:gd name="connsiteX270" fmla="*/ 2320773 w 5132900"/>
              <a:gd name="connsiteY270" fmla="*/ 1851645 h 6860649"/>
              <a:gd name="connsiteX271" fmla="*/ 2498318 w 5132900"/>
              <a:gd name="connsiteY271" fmla="*/ 1825146 h 6860649"/>
              <a:gd name="connsiteX272" fmla="*/ 2461219 w 5132900"/>
              <a:gd name="connsiteY272" fmla="*/ 1835746 h 6860649"/>
              <a:gd name="connsiteX273" fmla="*/ 2546017 w 5132900"/>
              <a:gd name="connsiteY273" fmla="*/ 1825146 h 6860649"/>
              <a:gd name="connsiteX274" fmla="*/ 2508918 w 5132900"/>
              <a:gd name="connsiteY274" fmla="*/ 1838396 h 6860649"/>
              <a:gd name="connsiteX275" fmla="*/ 2546017 w 5132900"/>
              <a:gd name="connsiteY275" fmla="*/ 1825146 h 6860649"/>
              <a:gd name="connsiteX276" fmla="*/ 2445320 w 5132900"/>
              <a:gd name="connsiteY276" fmla="*/ 1827796 h 6860649"/>
              <a:gd name="connsiteX277" fmla="*/ 2543367 w 5132900"/>
              <a:gd name="connsiteY277" fmla="*/ 1822496 h 6860649"/>
              <a:gd name="connsiteX278" fmla="*/ 2493018 w 5132900"/>
              <a:gd name="connsiteY278" fmla="*/ 1835746 h 6860649"/>
              <a:gd name="connsiteX279" fmla="*/ 2532767 w 5132900"/>
              <a:gd name="connsiteY279" fmla="*/ 1822496 h 6860649"/>
              <a:gd name="connsiteX280" fmla="*/ 2421470 w 5132900"/>
              <a:gd name="connsiteY280" fmla="*/ 1835746 h 6860649"/>
              <a:gd name="connsiteX281" fmla="*/ 2458569 w 5132900"/>
              <a:gd name="connsiteY281" fmla="*/ 1825146 h 6860649"/>
              <a:gd name="connsiteX282" fmla="*/ 2286324 w 5132900"/>
              <a:gd name="connsiteY282" fmla="*/ 1862245 h 6860649"/>
              <a:gd name="connsiteX283" fmla="*/ 2310174 w 5132900"/>
              <a:gd name="connsiteY283" fmla="*/ 1846345 h 6860649"/>
              <a:gd name="connsiteX284" fmla="*/ 2286324 w 5132900"/>
              <a:gd name="connsiteY284" fmla="*/ 1862245 h 6860649"/>
              <a:gd name="connsiteX285" fmla="*/ 2450620 w 5132900"/>
              <a:gd name="connsiteY285" fmla="*/ 1825146 h 6860649"/>
              <a:gd name="connsiteX286" fmla="*/ 2384372 w 5132900"/>
              <a:gd name="connsiteY286" fmla="*/ 1838396 h 6860649"/>
              <a:gd name="connsiteX287" fmla="*/ 2402921 w 5132900"/>
              <a:gd name="connsiteY287" fmla="*/ 1835746 h 6860649"/>
              <a:gd name="connsiteX288" fmla="*/ 2397621 w 5132900"/>
              <a:gd name="connsiteY288" fmla="*/ 1838396 h 6860649"/>
              <a:gd name="connsiteX289" fmla="*/ 2477119 w 5132900"/>
              <a:gd name="connsiteY289" fmla="*/ 1822496 h 6860649"/>
              <a:gd name="connsiteX290" fmla="*/ 2341973 w 5132900"/>
              <a:gd name="connsiteY290" fmla="*/ 1835746 h 6860649"/>
              <a:gd name="connsiteX291" fmla="*/ 2471819 w 5132900"/>
              <a:gd name="connsiteY291" fmla="*/ 1822496 h 6860649"/>
              <a:gd name="connsiteX292" fmla="*/ 2376422 w 5132900"/>
              <a:gd name="connsiteY292" fmla="*/ 1841046 h 6860649"/>
              <a:gd name="connsiteX293" fmla="*/ 2424120 w 5132900"/>
              <a:gd name="connsiteY293" fmla="*/ 1827796 h 6860649"/>
              <a:gd name="connsiteX294" fmla="*/ 2281025 w 5132900"/>
              <a:gd name="connsiteY294" fmla="*/ 1862245 h 6860649"/>
              <a:gd name="connsiteX295" fmla="*/ 2302224 w 5132900"/>
              <a:gd name="connsiteY295" fmla="*/ 1848995 h 6860649"/>
              <a:gd name="connsiteX296" fmla="*/ 2281025 w 5132900"/>
              <a:gd name="connsiteY296" fmla="*/ 1862245 h 6860649"/>
              <a:gd name="connsiteX297" fmla="*/ 2421470 w 5132900"/>
              <a:gd name="connsiteY297" fmla="*/ 1827796 h 6860649"/>
              <a:gd name="connsiteX298" fmla="*/ 2397621 w 5132900"/>
              <a:gd name="connsiteY298" fmla="*/ 1838396 h 6860649"/>
              <a:gd name="connsiteX299" fmla="*/ 2516868 w 5132900"/>
              <a:gd name="connsiteY299" fmla="*/ 1825146 h 6860649"/>
              <a:gd name="connsiteX300" fmla="*/ 2463869 w 5132900"/>
              <a:gd name="connsiteY300" fmla="*/ 1835746 h 6860649"/>
              <a:gd name="connsiteX301" fmla="*/ 2527467 w 5132900"/>
              <a:gd name="connsiteY301" fmla="*/ 1822496 h 6860649"/>
              <a:gd name="connsiteX302" fmla="*/ 2405571 w 5132900"/>
              <a:gd name="connsiteY302" fmla="*/ 1830446 h 6860649"/>
              <a:gd name="connsiteX303" fmla="*/ 2524817 w 5132900"/>
              <a:gd name="connsiteY303" fmla="*/ 1822496 h 6860649"/>
              <a:gd name="connsiteX304" fmla="*/ 2461219 w 5132900"/>
              <a:gd name="connsiteY304" fmla="*/ 1833096 h 6860649"/>
              <a:gd name="connsiteX305" fmla="*/ 2514218 w 5132900"/>
              <a:gd name="connsiteY305" fmla="*/ 1825146 h 6860649"/>
              <a:gd name="connsiteX306" fmla="*/ 2384372 w 5132900"/>
              <a:gd name="connsiteY306" fmla="*/ 1838396 h 6860649"/>
              <a:gd name="connsiteX307" fmla="*/ 2405571 w 5132900"/>
              <a:gd name="connsiteY307" fmla="*/ 1830446 h 6860649"/>
              <a:gd name="connsiteX308" fmla="*/ 2270425 w 5132900"/>
              <a:gd name="connsiteY308" fmla="*/ 1862245 h 6860649"/>
              <a:gd name="connsiteX309" fmla="*/ 2291624 w 5132900"/>
              <a:gd name="connsiteY309" fmla="*/ 1851645 h 6860649"/>
              <a:gd name="connsiteX310" fmla="*/ 2265125 w 5132900"/>
              <a:gd name="connsiteY310" fmla="*/ 1870195 h 6860649"/>
              <a:gd name="connsiteX311" fmla="*/ 2381722 w 5132900"/>
              <a:gd name="connsiteY311" fmla="*/ 1833096 h 6860649"/>
              <a:gd name="connsiteX312" fmla="*/ 2302224 w 5132900"/>
              <a:gd name="connsiteY312" fmla="*/ 1862245 h 6860649"/>
              <a:gd name="connsiteX313" fmla="*/ 2349923 w 5132900"/>
              <a:gd name="connsiteY313" fmla="*/ 1841046 h 6860649"/>
              <a:gd name="connsiteX314" fmla="*/ 2302224 w 5132900"/>
              <a:gd name="connsiteY314" fmla="*/ 1862245 h 6860649"/>
              <a:gd name="connsiteX315" fmla="*/ 2381722 w 5132900"/>
              <a:gd name="connsiteY315" fmla="*/ 1833096 h 6860649"/>
              <a:gd name="connsiteX316" fmla="*/ 2265125 w 5132900"/>
              <a:gd name="connsiteY316" fmla="*/ 1870195 h 6860649"/>
              <a:gd name="connsiteX317" fmla="*/ 2288974 w 5132900"/>
              <a:gd name="connsiteY317" fmla="*/ 1851645 h 6860649"/>
              <a:gd name="connsiteX318" fmla="*/ 2259825 w 5132900"/>
              <a:gd name="connsiteY318" fmla="*/ 1870195 h 6860649"/>
              <a:gd name="connsiteX319" fmla="*/ 2373772 w 5132900"/>
              <a:gd name="connsiteY319" fmla="*/ 1833096 h 6860649"/>
              <a:gd name="connsiteX320" fmla="*/ 2291624 w 5132900"/>
              <a:gd name="connsiteY320" fmla="*/ 1864895 h 6860649"/>
              <a:gd name="connsiteX321" fmla="*/ 2339323 w 5132900"/>
              <a:gd name="connsiteY321" fmla="*/ 1846345 h 6860649"/>
              <a:gd name="connsiteX322" fmla="*/ 2281025 w 5132900"/>
              <a:gd name="connsiteY322" fmla="*/ 1870195 h 6860649"/>
              <a:gd name="connsiteX323" fmla="*/ 2357872 w 5132900"/>
              <a:gd name="connsiteY323" fmla="*/ 1838396 h 6860649"/>
              <a:gd name="connsiteX324" fmla="*/ 2241276 w 5132900"/>
              <a:gd name="connsiteY324" fmla="*/ 1880794 h 6860649"/>
              <a:gd name="connsiteX325" fmla="*/ 2278375 w 5132900"/>
              <a:gd name="connsiteY325" fmla="*/ 1854295 h 6860649"/>
              <a:gd name="connsiteX326" fmla="*/ 2251875 w 5132900"/>
              <a:gd name="connsiteY326" fmla="*/ 1872845 h 6860649"/>
              <a:gd name="connsiteX327" fmla="*/ 2387021 w 5132900"/>
              <a:gd name="connsiteY327" fmla="*/ 1833096 h 6860649"/>
              <a:gd name="connsiteX328" fmla="*/ 2341973 w 5132900"/>
              <a:gd name="connsiteY328" fmla="*/ 1851645 h 6860649"/>
              <a:gd name="connsiteX329" fmla="*/ 2384372 w 5132900"/>
              <a:gd name="connsiteY329" fmla="*/ 1838396 h 6860649"/>
              <a:gd name="connsiteX330" fmla="*/ 2360522 w 5132900"/>
              <a:gd name="connsiteY330" fmla="*/ 1846345 h 6860649"/>
              <a:gd name="connsiteX331" fmla="*/ 2447970 w 5132900"/>
              <a:gd name="connsiteY331" fmla="*/ 1827796 h 6860649"/>
              <a:gd name="connsiteX332" fmla="*/ 2318123 w 5132900"/>
              <a:gd name="connsiteY332" fmla="*/ 1854295 h 6860649"/>
              <a:gd name="connsiteX333" fmla="*/ 2336673 w 5132900"/>
              <a:gd name="connsiteY333" fmla="*/ 1843695 h 6860649"/>
              <a:gd name="connsiteX334" fmla="*/ 2318123 w 5132900"/>
              <a:gd name="connsiteY334" fmla="*/ 1854295 h 6860649"/>
              <a:gd name="connsiteX335" fmla="*/ 2447970 w 5132900"/>
              <a:gd name="connsiteY335" fmla="*/ 1827796 h 6860649"/>
              <a:gd name="connsiteX336" fmla="*/ 2352572 w 5132900"/>
              <a:gd name="connsiteY336" fmla="*/ 1846345 h 6860649"/>
              <a:gd name="connsiteX337" fmla="*/ 2379072 w 5132900"/>
              <a:gd name="connsiteY337" fmla="*/ 1841046 h 6860649"/>
              <a:gd name="connsiteX338" fmla="*/ 2326073 w 5132900"/>
              <a:gd name="connsiteY338" fmla="*/ 1856945 h 6860649"/>
              <a:gd name="connsiteX339" fmla="*/ 2376422 w 5132900"/>
              <a:gd name="connsiteY339" fmla="*/ 1835746 h 6860649"/>
              <a:gd name="connsiteX340" fmla="*/ 2246576 w 5132900"/>
              <a:gd name="connsiteY340" fmla="*/ 1875495 h 6860649"/>
              <a:gd name="connsiteX341" fmla="*/ 2273075 w 5132900"/>
              <a:gd name="connsiteY341" fmla="*/ 1856945 h 6860649"/>
              <a:gd name="connsiteX342" fmla="*/ 2204177 w 5132900"/>
              <a:gd name="connsiteY342" fmla="*/ 1899344 h 6860649"/>
              <a:gd name="connsiteX343" fmla="*/ 2283674 w 5132900"/>
              <a:gd name="connsiteY343" fmla="*/ 1856945 h 6860649"/>
              <a:gd name="connsiteX344" fmla="*/ 2185627 w 5132900"/>
              <a:gd name="connsiteY344" fmla="*/ 1907294 h 6860649"/>
              <a:gd name="connsiteX345" fmla="*/ 2233326 w 5132900"/>
              <a:gd name="connsiteY345" fmla="*/ 1875495 h 6860649"/>
              <a:gd name="connsiteX346" fmla="*/ 2182977 w 5132900"/>
              <a:gd name="connsiteY346" fmla="*/ 1907294 h 6860649"/>
              <a:gd name="connsiteX347" fmla="*/ 2270425 w 5132900"/>
              <a:gd name="connsiteY347" fmla="*/ 1859595 h 6860649"/>
              <a:gd name="connsiteX348" fmla="*/ 2182977 w 5132900"/>
              <a:gd name="connsiteY348" fmla="*/ 1907294 h 6860649"/>
              <a:gd name="connsiteX349" fmla="*/ 2230676 w 5132900"/>
              <a:gd name="connsiteY349" fmla="*/ 1880794 h 6860649"/>
              <a:gd name="connsiteX350" fmla="*/ 2180327 w 5132900"/>
              <a:gd name="connsiteY350" fmla="*/ 1909944 h 6860649"/>
              <a:gd name="connsiteX351" fmla="*/ 2249225 w 5132900"/>
              <a:gd name="connsiteY351" fmla="*/ 1864895 h 6860649"/>
              <a:gd name="connsiteX352" fmla="*/ 2182977 w 5132900"/>
              <a:gd name="connsiteY352" fmla="*/ 1907294 h 6860649"/>
              <a:gd name="connsiteX353" fmla="*/ 2238626 w 5132900"/>
              <a:gd name="connsiteY353" fmla="*/ 1872845 h 6860649"/>
              <a:gd name="connsiteX354" fmla="*/ 2156478 w 5132900"/>
              <a:gd name="connsiteY354" fmla="*/ 1917893 h 6860649"/>
              <a:gd name="connsiteX355" fmla="*/ 2172378 w 5132900"/>
              <a:gd name="connsiteY355" fmla="*/ 1901994 h 6860649"/>
              <a:gd name="connsiteX356" fmla="*/ 2156478 w 5132900"/>
              <a:gd name="connsiteY356" fmla="*/ 1915243 h 6860649"/>
              <a:gd name="connsiteX357" fmla="*/ 2222726 w 5132900"/>
              <a:gd name="connsiteY357" fmla="*/ 1878144 h 6860649"/>
              <a:gd name="connsiteX358" fmla="*/ 2159128 w 5132900"/>
              <a:gd name="connsiteY358" fmla="*/ 1915243 h 6860649"/>
              <a:gd name="connsiteX359" fmla="*/ 2185627 w 5132900"/>
              <a:gd name="connsiteY359" fmla="*/ 1896694 h 6860649"/>
              <a:gd name="connsiteX360" fmla="*/ 2106130 w 5132900"/>
              <a:gd name="connsiteY360" fmla="*/ 1933793 h 6860649"/>
              <a:gd name="connsiteX361" fmla="*/ 2140579 w 5132900"/>
              <a:gd name="connsiteY361" fmla="*/ 1915243 h 6860649"/>
              <a:gd name="connsiteX362" fmla="*/ 2101360 w 5132900"/>
              <a:gd name="connsiteY362" fmla="*/ 1945187 h 6860649"/>
              <a:gd name="connsiteX363" fmla="*/ 2058166 w 5132900"/>
              <a:gd name="connsiteY363" fmla="*/ 1962942 h 6860649"/>
              <a:gd name="connsiteX364" fmla="*/ 2113814 w 5132900"/>
              <a:gd name="connsiteY364" fmla="*/ 1941478 h 6860649"/>
              <a:gd name="connsiteX365" fmla="*/ 2072476 w 5132900"/>
              <a:gd name="connsiteY365" fmla="*/ 1962942 h 6860649"/>
              <a:gd name="connsiteX366" fmla="*/ 2036967 w 5132900"/>
              <a:gd name="connsiteY366" fmla="*/ 1992091 h 6860649"/>
              <a:gd name="connsiteX367" fmla="*/ 2065851 w 5132900"/>
              <a:gd name="connsiteY367" fmla="*/ 1968242 h 6860649"/>
              <a:gd name="connsiteX368" fmla="*/ 2100565 w 5132900"/>
              <a:gd name="connsiteY368" fmla="*/ 1952342 h 6860649"/>
              <a:gd name="connsiteX369" fmla="*/ 2061876 w 5132900"/>
              <a:gd name="connsiteY369" fmla="*/ 1988911 h 6860649"/>
              <a:gd name="connsiteX370" fmla="*/ 2029017 w 5132900"/>
              <a:gd name="connsiteY370" fmla="*/ 2029455 h 6860649"/>
              <a:gd name="connsiteX371" fmla="*/ 2060816 w 5132900"/>
              <a:gd name="connsiteY371" fmla="*/ 2000306 h 6860649"/>
              <a:gd name="connsiteX372" fmla="*/ 2042266 w 5132900"/>
              <a:gd name="connsiteY372" fmla="*/ 2101003 h 6860649"/>
              <a:gd name="connsiteX373" fmla="*/ 2040676 w 5132900"/>
              <a:gd name="connsiteY373" fmla="*/ 2158241 h 6860649"/>
              <a:gd name="connsiteX374" fmla="*/ 2036172 w 5132900"/>
              <a:gd name="connsiteY374" fmla="*/ 2314587 h 6860649"/>
              <a:gd name="connsiteX375" fmla="*/ 2056841 w 5132900"/>
              <a:gd name="connsiteY375" fmla="*/ 2429593 h 6860649"/>
              <a:gd name="connsiteX376" fmla="*/ 2132364 w 5132900"/>
              <a:gd name="connsiteY376" fmla="*/ 2536915 h 6860649"/>
              <a:gd name="connsiteX377" fmla="*/ 2172113 w 5132900"/>
              <a:gd name="connsiteY377" fmla="*/ 2581964 h 6860649"/>
              <a:gd name="connsiteX378" fmla="*/ 2191987 w 5132900"/>
              <a:gd name="connsiteY378" fmla="*/ 2664377 h 6860649"/>
              <a:gd name="connsiteX379" fmla="*/ 2176618 w 5132900"/>
              <a:gd name="connsiteY379" fmla="*/ 2722410 h 6860649"/>
              <a:gd name="connsiteX380" fmla="*/ 2042001 w 5132900"/>
              <a:gd name="connsiteY380" fmla="*/ 2860736 h 6860649"/>
              <a:gd name="connsiteX381" fmla="*/ 1975753 w 5132900"/>
              <a:gd name="connsiteY381" fmla="*/ 2911084 h 6860649"/>
              <a:gd name="connsiteX382" fmla="*/ 1943689 w 5132900"/>
              <a:gd name="connsiteY382" fmla="*/ 2966468 h 6860649"/>
              <a:gd name="connsiteX383" fmla="*/ 1927525 w 5132900"/>
              <a:gd name="connsiteY383" fmla="*/ 3022381 h 6860649"/>
              <a:gd name="connsiteX384" fmla="*/ 1911625 w 5132900"/>
              <a:gd name="connsiteY384" fmla="*/ 3105324 h 6860649"/>
              <a:gd name="connsiteX385" fmla="*/ 1893871 w 5132900"/>
              <a:gd name="connsiteY385" fmla="*/ 3080679 h 6860649"/>
              <a:gd name="connsiteX386" fmla="*/ 1840872 w 5132900"/>
              <a:gd name="connsiteY386" fmla="*/ 3006217 h 6860649"/>
              <a:gd name="connsiteX387" fmla="*/ 1707846 w 5132900"/>
              <a:gd name="connsiteY387" fmla="*/ 2980247 h 6860649"/>
              <a:gd name="connsiteX388" fmla="*/ 1535866 w 5132900"/>
              <a:gd name="connsiteY388" fmla="*/ 3012311 h 6860649"/>
              <a:gd name="connsiteX389" fmla="*/ 1466968 w 5132900"/>
              <a:gd name="connsiteY389" fmla="*/ 3018936 h 6860649"/>
              <a:gd name="connsiteX390" fmla="*/ 1431724 w 5132900"/>
              <a:gd name="connsiteY390" fmla="*/ 3009927 h 6860649"/>
              <a:gd name="connsiteX391" fmla="*/ 1425629 w 5132900"/>
              <a:gd name="connsiteY391" fmla="*/ 2994292 h 6860649"/>
              <a:gd name="connsiteX392" fmla="*/ 1414500 w 5132900"/>
              <a:gd name="connsiteY392" fmla="*/ 2894920 h 6860649"/>
              <a:gd name="connsiteX393" fmla="*/ 1390651 w 5132900"/>
              <a:gd name="connsiteY393" fmla="*/ 2476232 h 6860649"/>
              <a:gd name="connsiteX394" fmla="*/ 1378196 w 5132900"/>
              <a:gd name="connsiteY394" fmla="*/ 2055159 h 6860649"/>
              <a:gd name="connsiteX395" fmla="*/ 1382701 w 5132900"/>
              <a:gd name="connsiteY395" fmla="*/ 1975662 h 6860649"/>
              <a:gd name="connsiteX396" fmla="*/ 1421390 w 5132900"/>
              <a:gd name="connsiteY396" fmla="*/ 1879734 h 6860649"/>
              <a:gd name="connsiteX397" fmla="*/ 1508307 w 5132900"/>
              <a:gd name="connsiteY397" fmla="*/ 1760488 h 6860649"/>
              <a:gd name="connsiteX398" fmla="*/ 1520232 w 5132900"/>
              <a:gd name="connsiteY398" fmla="*/ 1604937 h 6860649"/>
              <a:gd name="connsiteX399" fmla="*/ 1487108 w 5132900"/>
              <a:gd name="connsiteY399" fmla="*/ 1521465 h 6860649"/>
              <a:gd name="connsiteX400" fmla="*/ 1424039 w 5132900"/>
              <a:gd name="connsiteY400" fmla="*/ 1441172 h 6860649"/>
              <a:gd name="connsiteX401" fmla="*/ 1340037 w 5132900"/>
              <a:gd name="connsiteY401" fmla="*/ 1329345 h 6860649"/>
              <a:gd name="connsiteX402" fmla="*/ 1283594 w 5132900"/>
              <a:gd name="connsiteY402" fmla="*/ 1239778 h 6860649"/>
              <a:gd name="connsiteX403" fmla="*/ 1244110 w 5132900"/>
              <a:gd name="connsiteY403" fmla="*/ 1162135 h 6860649"/>
              <a:gd name="connsiteX404" fmla="*/ 1239340 w 5132900"/>
              <a:gd name="connsiteY404" fmla="*/ 1090322 h 6860649"/>
              <a:gd name="connsiteX405" fmla="*/ 1243050 w 5132900"/>
              <a:gd name="connsiteY405" fmla="*/ 958356 h 6860649"/>
              <a:gd name="connsiteX406" fmla="*/ 1256034 w 5132900"/>
              <a:gd name="connsiteY406" fmla="*/ 908538 h 6860649"/>
              <a:gd name="connsiteX407" fmla="*/ 1291808 w 5132900"/>
              <a:gd name="connsiteY407" fmla="*/ 892638 h 6860649"/>
              <a:gd name="connsiteX408" fmla="*/ 1380051 w 5132900"/>
              <a:gd name="connsiteY408" fmla="*/ 889458 h 6860649"/>
              <a:gd name="connsiteX409" fmla="*/ 1418475 w 5132900"/>
              <a:gd name="connsiteY409" fmla="*/ 829040 h 6860649"/>
              <a:gd name="connsiteX410" fmla="*/ 1454779 w 5132900"/>
              <a:gd name="connsiteY410" fmla="*/ 702374 h 6860649"/>
              <a:gd name="connsiteX411" fmla="*/ 1473328 w 5132900"/>
              <a:gd name="connsiteY411" fmla="*/ 673225 h 6860649"/>
              <a:gd name="connsiteX412" fmla="*/ 1519437 w 5132900"/>
              <a:gd name="connsiteY412" fmla="*/ 641955 h 6860649"/>
              <a:gd name="connsiteX413" fmla="*/ 1512812 w 5132900"/>
              <a:gd name="connsiteY413" fmla="*/ 588692 h 6860649"/>
              <a:gd name="connsiteX414" fmla="*/ 1490552 w 5132900"/>
              <a:gd name="connsiteY414" fmla="*/ 544968 h 6860649"/>
              <a:gd name="connsiteX415" fmla="*/ 1470413 w 5132900"/>
              <a:gd name="connsiteY415" fmla="*/ 512374 h 6860649"/>
              <a:gd name="connsiteX416" fmla="*/ 1470148 w 5132900"/>
              <a:gd name="connsiteY416" fmla="*/ 484020 h 6860649"/>
              <a:gd name="connsiteX417" fmla="*/ 1494262 w 5132900"/>
              <a:gd name="connsiteY417" fmla="*/ 425722 h 6860649"/>
              <a:gd name="connsiteX418" fmla="*/ 1518642 w 5132900"/>
              <a:gd name="connsiteY418" fmla="*/ 324495 h 6860649"/>
              <a:gd name="connsiteX419" fmla="*/ 1514137 w 5132900"/>
              <a:gd name="connsiteY419" fmla="*/ 274941 h 6860649"/>
              <a:gd name="connsiteX420" fmla="*/ 1496382 w 5132900"/>
              <a:gd name="connsiteY420" fmla="*/ 228302 h 6860649"/>
              <a:gd name="connsiteX421" fmla="*/ 1471208 w 5132900"/>
              <a:gd name="connsiteY421" fmla="*/ 186699 h 6860649"/>
              <a:gd name="connsiteX422" fmla="*/ 1439144 w 5132900"/>
              <a:gd name="connsiteY422" fmla="*/ 150395 h 6860649"/>
              <a:gd name="connsiteX423" fmla="*/ 1408670 w 5132900"/>
              <a:gd name="connsiteY423" fmla="*/ 131580 h 6860649"/>
              <a:gd name="connsiteX424" fmla="*/ 1374221 w 5132900"/>
              <a:gd name="connsiteY424" fmla="*/ 120451 h 6860649"/>
              <a:gd name="connsiteX425" fmla="*/ 1340037 w 5132900"/>
              <a:gd name="connsiteY425" fmla="*/ 104551 h 6860649"/>
              <a:gd name="connsiteX426" fmla="*/ 1319633 w 5132900"/>
              <a:gd name="connsiteY426" fmla="*/ 69307 h 6860649"/>
              <a:gd name="connsiteX427" fmla="*/ 1289423 w 5132900"/>
              <a:gd name="connsiteY427" fmla="*/ 44663 h 6860649"/>
              <a:gd name="connsiteX428" fmla="*/ 1256299 w 5132900"/>
              <a:gd name="connsiteY428" fmla="*/ 40423 h 6860649"/>
              <a:gd name="connsiteX429" fmla="*/ 1222910 w 5132900"/>
              <a:gd name="connsiteY429" fmla="*/ 41218 h 6860649"/>
              <a:gd name="connsiteX430" fmla="*/ 1197206 w 5132900"/>
              <a:gd name="connsiteY430" fmla="*/ 40688 h 6860649"/>
              <a:gd name="connsiteX431" fmla="*/ 1164612 w 5132900"/>
              <a:gd name="connsiteY431" fmla="*/ 25053 h 6860649"/>
              <a:gd name="connsiteX432" fmla="*/ 1131488 w 5132900"/>
              <a:gd name="connsiteY432" fmla="*/ 11009 h 6860649"/>
              <a:gd name="connsiteX433" fmla="*/ 1082464 w 5132900"/>
              <a:gd name="connsiteY433" fmla="*/ 5709 h 6860649"/>
              <a:gd name="connsiteX434" fmla="*/ 1031586 w 5132900"/>
              <a:gd name="connsiteY434" fmla="*/ 9684 h 6860649"/>
              <a:gd name="connsiteX435" fmla="*/ 982032 w 5132900"/>
              <a:gd name="connsiteY435" fmla="*/ 21079 h 6860649"/>
              <a:gd name="connsiteX436" fmla="*/ 950233 w 5132900"/>
              <a:gd name="connsiteY436" fmla="*/ 39098 h 6860649"/>
              <a:gd name="connsiteX437" fmla="*/ 919759 w 5132900"/>
              <a:gd name="connsiteY437" fmla="*/ 49433 h 6860649"/>
              <a:gd name="connsiteX438" fmla="*/ 890610 w 5132900"/>
              <a:gd name="connsiteY438" fmla="*/ 65862 h 6860649"/>
              <a:gd name="connsiteX439" fmla="*/ 862521 w 5132900"/>
              <a:gd name="connsiteY439" fmla="*/ 86797 h 6860649"/>
              <a:gd name="connsiteX440" fmla="*/ 837612 w 5132900"/>
              <a:gd name="connsiteY440" fmla="*/ 106936 h 6860649"/>
              <a:gd name="connsiteX441" fmla="*/ 814027 w 5132900"/>
              <a:gd name="connsiteY441" fmla="*/ 128665 h 6860649"/>
              <a:gd name="connsiteX442" fmla="*/ 792298 w 5132900"/>
              <a:gd name="connsiteY442" fmla="*/ 151985 h 6860649"/>
              <a:gd name="connsiteX443" fmla="*/ 773218 w 5132900"/>
              <a:gd name="connsiteY443" fmla="*/ 177689 h 6860649"/>
              <a:gd name="connsiteX444" fmla="*/ 756259 w 5132900"/>
              <a:gd name="connsiteY444" fmla="*/ 201273 h 6860649"/>
              <a:gd name="connsiteX445" fmla="*/ 740094 w 5132900"/>
              <a:gd name="connsiteY445" fmla="*/ 231217 h 6860649"/>
              <a:gd name="connsiteX446" fmla="*/ 724460 w 5132900"/>
              <a:gd name="connsiteY446" fmla="*/ 254537 h 6860649"/>
              <a:gd name="connsiteX447" fmla="*/ 709355 w 5132900"/>
              <a:gd name="connsiteY447" fmla="*/ 286071 h 6860649"/>
              <a:gd name="connsiteX448" fmla="*/ 694781 w 5132900"/>
              <a:gd name="connsiteY448" fmla="*/ 311245 h 6860649"/>
              <a:gd name="connsiteX449" fmla="*/ 680471 w 5132900"/>
              <a:gd name="connsiteY449" fmla="*/ 341189 h 6860649"/>
              <a:gd name="connsiteX450" fmla="*/ 666162 w 5132900"/>
              <a:gd name="connsiteY450" fmla="*/ 365304 h 6860649"/>
              <a:gd name="connsiteX451" fmla="*/ 652117 w 5132900"/>
              <a:gd name="connsiteY451" fmla="*/ 396838 h 6860649"/>
              <a:gd name="connsiteX452" fmla="*/ 638337 w 5132900"/>
              <a:gd name="connsiteY452" fmla="*/ 426252 h 6860649"/>
              <a:gd name="connsiteX453" fmla="*/ 624558 w 5132900"/>
              <a:gd name="connsiteY453" fmla="*/ 452751 h 6860649"/>
              <a:gd name="connsiteX454" fmla="*/ 609983 w 5132900"/>
              <a:gd name="connsiteY454" fmla="*/ 482695 h 6860649"/>
              <a:gd name="connsiteX455" fmla="*/ 595409 w 5132900"/>
              <a:gd name="connsiteY455" fmla="*/ 512639 h 6860649"/>
              <a:gd name="connsiteX456" fmla="*/ 581099 w 5132900"/>
              <a:gd name="connsiteY456" fmla="*/ 542848 h 6860649"/>
              <a:gd name="connsiteX457" fmla="*/ 567584 w 5132900"/>
              <a:gd name="connsiteY457" fmla="*/ 573322 h 6860649"/>
              <a:gd name="connsiteX458" fmla="*/ 557250 w 5132900"/>
              <a:gd name="connsiteY458" fmla="*/ 596112 h 6860649"/>
              <a:gd name="connsiteX459" fmla="*/ 547445 w 5132900"/>
              <a:gd name="connsiteY459" fmla="*/ 621816 h 6860649"/>
              <a:gd name="connsiteX460" fmla="*/ 537110 w 5132900"/>
              <a:gd name="connsiteY460" fmla="*/ 645930 h 6860649"/>
              <a:gd name="connsiteX461" fmla="*/ 525981 w 5132900"/>
              <a:gd name="connsiteY461" fmla="*/ 669780 h 6860649"/>
              <a:gd name="connsiteX462" fmla="*/ 512201 w 5132900"/>
              <a:gd name="connsiteY462" fmla="*/ 694159 h 6860649"/>
              <a:gd name="connsiteX463" fmla="*/ 498951 w 5132900"/>
              <a:gd name="connsiteY463" fmla="*/ 726223 h 6860649"/>
              <a:gd name="connsiteX464" fmla="*/ 488882 w 5132900"/>
              <a:gd name="connsiteY464" fmla="*/ 764382 h 6860649"/>
              <a:gd name="connsiteX465" fmla="*/ 484112 w 5132900"/>
              <a:gd name="connsiteY465" fmla="*/ 786641 h 6860649"/>
              <a:gd name="connsiteX466" fmla="*/ 486497 w 5132900"/>
              <a:gd name="connsiteY466" fmla="*/ 810756 h 6860649"/>
              <a:gd name="connsiteX467" fmla="*/ 494447 w 5132900"/>
              <a:gd name="connsiteY467" fmla="*/ 831160 h 6860649"/>
              <a:gd name="connsiteX468" fmla="*/ 506106 w 5132900"/>
              <a:gd name="connsiteY468" fmla="*/ 849179 h 6860649"/>
              <a:gd name="connsiteX469" fmla="*/ 519356 w 5132900"/>
              <a:gd name="connsiteY469" fmla="*/ 870114 h 6860649"/>
              <a:gd name="connsiteX470" fmla="*/ 533665 w 5132900"/>
              <a:gd name="connsiteY470" fmla="*/ 891843 h 6860649"/>
              <a:gd name="connsiteX471" fmla="*/ 539230 w 5132900"/>
              <a:gd name="connsiteY471" fmla="*/ 916752 h 6860649"/>
              <a:gd name="connsiteX472" fmla="*/ 527836 w 5132900"/>
              <a:gd name="connsiteY472" fmla="*/ 945637 h 6860649"/>
              <a:gd name="connsiteX473" fmla="*/ 509286 w 5132900"/>
              <a:gd name="connsiteY473" fmla="*/ 971076 h 6860649"/>
              <a:gd name="connsiteX474" fmla="*/ 492062 w 5132900"/>
              <a:gd name="connsiteY474" fmla="*/ 999695 h 6860649"/>
              <a:gd name="connsiteX475" fmla="*/ 477752 w 5132900"/>
              <a:gd name="connsiteY475" fmla="*/ 1029904 h 6860649"/>
              <a:gd name="connsiteX476" fmla="*/ 453638 w 5132900"/>
              <a:gd name="connsiteY476" fmla="*/ 1082108 h 6860649"/>
              <a:gd name="connsiteX477" fmla="*/ 430053 w 5132900"/>
              <a:gd name="connsiteY477" fmla="*/ 1134311 h 6860649"/>
              <a:gd name="connsiteX478" fmla="*/ 418394 w 5132900"/>
              <a:gd name="connsiteY478" fmla="*/ 1160545 h 6860649"/>
              <a:gd name="connsiteX479" fmla="*/ 406999 w 5132900"/>
              <a:gd name="connsiteY479" fmla="*/ 1187045 h 6860649"/>
              <a:gd name="connsiteX480" fmla="*/ 396134 w 5132900"/>
              <a:gd name="connsiteY480" fmla="*/ 1213544 h 6860649"/>
              <a:gd name="connsiteX481" fmla="*/ 385535 w 5132900"/>
              <a:gd name="connsiteY481" fmla="*/ 1240308 h 6860649"/>
              <a:gd name="connsiteX482" fmla="*/ 377320 w 5132900"/>
              <a:gd name="connsiteY482" fmla="*/ 1266012 h 6860649"/>
              <a:gd name="connsiteX483" fmla="*/ 370695 w 5132900"/>
              <a:gd name="connsiteY483" fmla="*/ 1288802 h 6860649"/>
              <a:gd name="connsiteX484" fmla="*/ 365130 w 5132900"/>
              <a:gd name="connsiteY484" fmla="*/ 1316891 h 6860649"/>
              <a:gd name="connsiteX485" fmla="*/ 360096 w 5132900"/>
              <a:gd name="connsiteY485" fmla="*/ 1338355 h 6860649"/>
              <a:gd name="connsiteX486" fmla="*/ 354266 w 5132900"/>
              <a:gd name="connsiteY486" fmla="*/ 1373864 h 6860649"/>
              <a:gd name="connsiteX487" fmla="*/ 350821 w 5132900"/>
              <a:gd name="connsiteY487" fmla="*/ 1409638 h 6860649"/>
              <a:gd name="connsiteX488" fmla="*/ 357976 w 5132900"/>
              <a:gd name="connsiteY488" fmla="*/ 1434812 h 6860649"/>
              <a:gd name="connsiteX489" fmla="*/ 373875 w 5132900"/>
              <a:gd name="connsiteY489" fmla="*/ 1436667 h 6860649"/>
              <a:gd name="connsiteX490" fmla="*/ 365660 w 5132900"/>
              <a:gd name="connsiteY490" fmla="*/ 1476151 h 6860649"/>
              <a:gd name="connsiteX491" fmla="*/ 371225 w 5132900"/>
              <a:gd name="connsiteY491" fmla="*/ 1516430 h 6860649"/>
              <a:gd name="connsiteX492" fmla="*/ 393750 w 5132900"/>
              <a:gd name="connsiteY492" fmla="*/ 1546904 h 6860649"/>
              <a:gd name="connsiteX493" fmla="*/ 417334 w 5132900"/>
              <a:gd name="connsiteY493" fmla="*/ 1531270 h 6860649"/>
              <a:gd name="connsiteX494" fmla="*/ 429259 w 5132900"/>
              <a:gd name="connsiteY494" fmla="*/ 1518815 h 6860649"/>
              <a:gd name="connsiteX495" fmla="*/ 440653 w 5132900"/>
              <a:gd name="connsiteY495" fmla="*/ 1494436 h 6860649"/>
              <a:gd name="connsiteX496" fmla="*/ 461853 w 5132900"/>
              <a:gd name="connsiteY496" fmla="*/ 1456277 h 6860649"/>
              <a:gd name="connsiteX497" fmla="*/ 458673 w 5132900"/>
              <a:gd name="connsiteY497" fmla="*/ 1487811 h 6860649"/>
              <a:gd name="connsiteX498" fmla="*/ 456023 w 5132900"/>
              <a:gd name="connsiteY498" fmla="*/ 1521730 h 6860649"/>
              <a:gd name="connsiteX499" fmla="*/ 454698 w 5132900"/>
              <a:gd name="connsiteY499" fmla="*/ 1543459 h 6860649"/>
              <a:gd name="connsiteX500" fmla="*/ 456023 w 5132900"/>
              <a:gd name="connsiteY500" fmla="*/ 1587183 h 6860649"/>
              <a:gd name="connsiteX501" fmla="*/ 458673 w 5132900"/>
              <a:gd name="connsiteY501" fmla="*/ 1613417 h 6860649"/>
              <a:gd name="connsiteX502" fmla="*/ 462118 w 5132900"/>
              <a:gd name="connsiteY502" fmla="*/ 1633557 h 6860649"/>
              <a:gd name="connsiteX503" fmla="*/ 465297 w 5132900"/>
              <a:gd name="connsiteY503" fmla="*/ 1656611 h 6860649"/>
              <a:gd name="connsiteX504" fmla="*/ 467417 w 5132900"/>
              <a:gd name="connsiteY504" fmla="*/ 1679930 h 6860649"/>
              <a:gd name="connsiteX505" fmla="*/ 467417 w 5132900"/>
              <a:gd name="connsiteY505" fmla="*/ 1706430 h 6860649"/>
              <a:gd name="connsiteX506" fmla="*/ 465297 w 5132900"/>
              <a:gd name="connsiteY506" fmla="*/ 1732929 h 6860649"/>
              <a:gd name="connsiteX507" fmla="*/ 460528 w 5132900"/>
              <a:gd name="connsiteY507" fmla="*/ 1755453 h 6860649"/>
              <a:gd name="connsiteX508" fmla="*/ 453638 w 5132900"/>
              <a:gd name="connsiteY508" fmla="*/ 1792287 h 6860649"/>
              <a:gd name="connsiteX509" fmla="*/ 446483 w 5132900"/>
              <a:gd name="connsiteY509" fmla="*/ 1814811 h 6860649"/>
              <a:gd name="connsiteX510" fmla="*/ 440388 w 5132900"/>
              <a:gd name="connsiteY510" fmla="*/ 1851645 h 6860649"/>
              <a:gd name="connsiteX511" fmla="*/ 434293 w 5132900"/>
              <a:gd name="connsiteY511" fmla="*/ 1893514 h 6860649"/>
              <a:gd name="connsiteX512" fmla="*/ 427934 w 5132900"/>
              <a:gd name="connsiteY512" fmla="*/ 1922133 h 6860649"/>
              <a:gd name="connsiteX513" fmla="*/ 416539 w 5132900"/>
              <a:gd name="connsiteY513" fmla="*/ 1992886 h 6860649"/>
              <a:gd name="connsiteX514" fmla="*/ 410179 w 5132900"/>
              <a:gd name="connsiteY514" fmla="*/ 2064169 h 6860649"/>
              <a:gd name="connsiteX515" fmla="*/ 410709 w 5132900"/>
              <a:gd name="connsiteY515" fmla="*/ 2149232 h 6860649"/>
              <a:gd name="connsiteX516" fmla="*/ 442243 w 5132900"/>
              <a:gd name="connsiteY516" fmla="*/ 2280403 h 6860649"/>
              <a:gd name="connsiteX517" fmla="*/ 515116 w 5132900"/>
              <a:gd name="connsiteY517" fmla="*/ 2369175 h 6860649"/>
              <a:gd name="connsiteX518" fmla="*/ 548505 w 5132900"/>
              <a:gd name="connsiteY518" fmla="*/ 2459008 h 6860649"/>
              <a:gd name="connsiteX519" fmla="*/ 554865 w 5132900"/>
              <a:gd name="connsiteY519" fmla="*/ 2572954 h 6860649"/>
              <a:gd name="connsiteX520" fmla="*/ 542675 w 5132900"/>
              <a:gd name="connsiteY520" fmla="*/ 2652717 h 6860649"/>
              <a:gd name="connsiteX521" fmla="*/ 504251 w 5132900"/>
              <a:gd name="connsiteY521" fmla="*/ 2739104 h 6860649"/>
              <a:gd name="connsiteX522" fmla="*/ 476162 w 5132900"/>
              <a:gd name="connsiteY522" fmla="*/ 2798198 h 6860649"/>
              <a:gd name="connsiteX523" fmla="*/ 398254 w 5132900"/>
              <a:gd name="connsiteY523" fmla="*/ 2948448 h 6860649"/>
              <a:gd name="connsiteX524" fmla="*/ 269468 w 5132900"/>
              <a:gd name="connsiteY524" fmla="*/ 3275449 h 6860649"/>
              <a:gd name="connsiteX525" fmla="*/ 153402 w 5132900"/>
              <a:gd name="connsiteY525" fmla="*/ 3599269 h 6860649"/>
              <a:gd name="connsiteX526" fmla="*/ 79999 w 5132900"/>
              <a:gd name="connsiteY526" fmla="*/ 3751110 h 6860649"/>
              <a:gd name="connsiteX527" fmla="*/ 28325 w 5132900"/>
              <a:gd name="connsiteY527" fmla="*/ 3858167 h 6860649"/>
              <a:gd name="connsiteX528" fmla="*/ 3151 w 5132900"/>
              <a:gd name="connsiteY528" fmla="*/ 3964959 h 6860649"/>
              <a:gd name="connsiteX529" fmla="*/ 1561 w 5132900"/>
              <a:gd name="connsiteY529" fmla="*/ 4004178 h 6860649"/>
              <a:gd name="connsiteX530" fmla="*/ 20110 w 5132900"/>
              <a:gd name="connsiteY530" fmla="*/ 4017427 h 6860649"/>
              <a:gd name="connsiteX531" fmla="*/ 45020 w 5132900"/>
              <a:gd name="connsiteY531" fmla="*/ 3991193 h 6860649"/>
              <a:gd name="connsiteX532" fmla="*/ 76289 w 5132900"/>
              <a:gd name="connsiteY532" fmla="*/ 3959659 h 6860649"/>
              <a:gd name="connsiteX533" fmla="*/ 134587 w 5132900"/>
              <a:gd name="connsiteY533" fmla="*/ 3965489 h 6860649"/>
              <a:gd name="connsiteX534" fmla="*/ 240054 w 5132900"/>
              <a:gd name="connsiteY534" fmla="*/ 3996493 h 6860649"/>
              <a:gd name="connsiteX535" fmla="*/ 256749 w 5132900"/>
              <a:gd name="connsiteY535" fmla="*/ 4022197 h 6860649"/>
              <a:gd name="connsiteX536" fmla="*/ 279273 w 5132900"/>
              <a:gd name="connsiteY536" fmla="*/ 4063006 h 6860649"/>
              <a:gd name="connsiteX537" fmla="*/ 327236 w 5132900"/>
              <a:gd name="connsiteY537" fmla="*/ 4081820 h 6860649"/>
              <a:gd name="connsiteX538" fmla="*/ 531546 w 5132900"/>
              <a:gd name="connsiteY538" fmla="*/ 4144888 h 6860649"/>
              <a:gd name="connsiteX539" fmla="*/ 593289 w 5132900"/>
              <a:gd name="connsiteY539" fmla="*/ 4167943 h 6860649"/>
              <a:gd name="connsiteX540" fmla="*/ 632243 w 5132900"/>
              <a:gd name="connsiteY540" fmla="*/ 4226241 h 6860649"/>
              <a:gd name="connsiteX541" fmla="*/ 632243 w 5132900"/>
              <a:gd name="connsiteY541" fmla="*/ 4281890 h 6860649"/>
              <a:gd name="connsiteX542" fmla="*/ 599914 w 5132900"/>
              <a:gd name="connsiteY542" fmla="*/ 4488584 h 6860649"/>
              <a:gd name="connsiteX543" fmla="*/ 558840 w 5132900"/>
              <a:gd name="connsiteY543" fmla="*/ 4671958 h 6860649"/>
              <a:gd name="connsiteX544" fmla="*/ 509021 w 5132900"/>
              <a:gd name="connsiteY544" fmla="*/ 4807634 h 6860649"/>
              <a:gd name="connsiteX545" fmla="*/ 438533 w 5132900"/>
              <a:gd name="connsiteY545" fmla="*/ 4970339 h 6860649"/>
              <a:gd name="connsiteX546" fmla="*/ 403289 w 5132900"/>
              <a:gd name="connsiteY546" fmla="*/ 5161929 h 6860649"/>
              <a:gd name="connsiteX547" fmla="*/ 429788 w 5132900"/>
              <a:gd name="connsiteY547" fmla="*/ 5536098 h 6860649"/>
              <a:gd name="connsiteX548" fmla="*/ 446218 w 5132900"/>
              <a:gd name="connsiteY548" fmla="*/ 5688469 h 6860649"/>
              <a:gd name="connsiteX549" fmla="*/ 487292 w 5132900"/>
              <a:gd name="connsiteY549" fmla="*/ 5960086 h 6860649"/>
              <a:gd name="connsiteX550" fmla="*/ 488882 w 5132900"/>
              <a:gd name="connsiteY550" fmla="*/ 6020769 h 6860649"/>
              <a:gd name="connsiteX551" fmla="*/ 464767 w 5132900"/>
              <a:gd name="connsiteY551" fmla="*/ 6067142 h 6860649"/>
              <a:gd name="connsiteX552" fmla="*/ 390570 w 5132900"/>
              <a:gd name="connsiteY552" fmla="*/ 6128356 h 6860649"/>
              <a:gd name="connsiteX553" fmla="*/ 366455 w 5132900"/>
              <a:gd name="connsiteY553" fmla="*/ 6176584 h 6860649"/>
              <a:gd name="connsiteX554" fmla="*/ 387125 w 5132900"/>
              <a:gd name="connsiteY554" fmla="*/ 6280196 h 6860649"/>
              <a:gd name="connsiteX555" fmla="*/ 444098 w 5132900"/>
              <a:gd name="connsiteY555" fmla="*/ 6434687 h 6860649"/>
              <a:gd name="connsiteX556" fmla="*/ 468742 w 5132900"/>
              <a:gd name="connsiteY556" fmla="*/ 6519220 h 6860649"/>
              <a:gd name="connsiteX557" fmla="*/ 471657 w 5132900"/>
              <a:gd name="connsiteY557" fmla="*/ 6588382 h 6860649"/>
              <a:gd name="connsiteX558" fmla="*/ 485172 w 5132900"/>
              <a:gd name="connsiteY558" fmla="*/ 6611172 h 6860649"/>
              <a:gd name="connsiteX559" fmla="*/ 533400 w 5132900"/>
              <a:gd name="connsiteY559" fmla="*/ 6610111 h 6860649"/>
              <a:gd name="connsiteX560" fmla="*/ 546650 w 5132900"/>
              <a:gd name="connsiteY560" fmla="*/ 6583877 h 6860649"/>
              <a:gd name="connsiteX561" fmla="*/ 560165 w 5132900"/>
              <a:gd name="connsiteY561" fmla="*/ 6490335 h 6860649"/>
              <a:gd name="connsiteX562" fmla="*/ 569969 w 5132900"/>
              <a:gd name="connsiteY562" fmla="*/ 6458801 h 6860649"/>
              <a:gd name="connsiteX563" fmla="*/ 625088 w 5132900"/>
              <a:gd name="connsiteY563" fmla="*/ 6438927 h 6860649"/>
              <a:gd name="connsiteX564" fmla="*/ 650262 w 5132900"/>
              <a:gd name="connsiteY564" fmla="*/ 6456946 h 6860649"/>
              <a:gd name="connsiteX565" fmla="*/ 740624 w 5132900"/>
              <a:gd name="connsiteY565" fmla="*/ 6570628 h 6860649"/>
              <a:gd name="connsiteX566" fmla="*/ 785143 w 5132900"/>
              <a:gd name="connsiteY566" fmla="*/ 6613822 h 6860649"/>
              <a:gd name="connsiteX567" fmla="*/ 871001 w 5132900"/>
              <a:gd name="connsiteY567" fmla="*/ 6649596 h 6860649"/>
              <a:gd name="connsiteX568" fmla="*/ 961628 w 5132900"/>
              <a:gd name="connsiteY568" fmla="*/ 6653570 h 6860649"/>
              <a:gd name="connsiteX569" fmla="*/ 1175742 w 5132900"/>
              <a:gd name="connsiteY569" fmla="*/ 6637141 h 6860649"/>
              <a:gd name="connsiteX570" fmla="*/ 1231655 w 5132900"/>
              <a:gd name="connsiteY570" fmla="*/ 6624951 h 6860649"/>
              <a:gd name="connsiteX571" fmla="*/ 1279884 w 5132900"/>
              <a:gd name="connsiteY571" fmla="*/ 6601632 h 6860649"/>
              <a:gd name="connsiteX572" fmla="*/ 1293133 w 5132900"/>
              <a:gd name="connsiteY572" fmla="*/ 6569568 h 6860649"/>
              <a:gd name="connsiteX573" fmla="*/ 1275114 w 5132900"/>
              <a:gd name="connsiteY573" fmla="*/ 6536974 h 6860649"/>
              <a:gd name="connsiteX574" fmla="*/ 1224765 w 5132900"/>
              <a:gd name="connsiteY574" fmla="*/ 6478146 h 6860649"/>
              <a:gd name="connsiteX575" fmla="*/ 1266899 w 5132900"/>
              <a:gd name="connsiteY575" fmla="*/ 6461981 h 6860649"/>
              <a:gd name="connsiteX576" fmla="*/ 1292868 w 5132900"/>
              <a:gd name="connsiteY576" fmla="*/ 6428592 h 6860649"/>
              <a:gd name="connsiteX577" fmla="*/ 1304793 w 5132900"/>
              <a:gd name="connsiteY577" fmla="*/ 6385663 h 6860649"/>
              <a:gd name="connsiteX578" fmla="*/ 1305058 w 5132900"/>
              <a:gd name="connsiteY578" fmla="*/ 6387518 h 6860649"/>
              <a:gd name="connsiteX579" fmla="*/ 1298433 w 5132900"/>
              <a:gd name="connsiteY579" fmla="*/ 6351479 h 6860649"/>
              <a:gd name="connsiteX580" fmla="*/ 1275114 w 5132900"/>
              <a:gd name="connsiteY580" fmla="*/ 6331605 h 6860649"/>
              <a:gd name="connsiteX581" fmla="*/ 1243845 w 5132900"/>
              <a:gd name="connsiteY581" fmla="*/ 6331075 h 6860649"/>
              <a:gd name="connsiteX582" fmla="*/ 1173622 w 5132900"/>
              <a:gd name="connsiteY582" fmla="*/ 6330810 h 6860649"/>
              <a:gd name="connsiteX583" fmla="*/ 1091209 w 5132900"/>
              <a:gd name="connsiteY583" fmla="*/ 6273041 h 6860649"/>
              <a:gd name="connsiteX584" fmla="*/ 937514 w 5132900"/>
              <a:gd name="connsiteY584" fmla="*/ 6132861 h 6860649"/>
              <a:gd name="connsiteX585" fmla="*/ 878420 w 5132900"/>
              <a:gd name="connsiteY585" fmla="*/ 6064758 h 6860649"/>
              <a:gd name="connsiteX586" fmla="*/ 833902 w 5132900"/>
              <a:gd name="connsiteY586" fmla="*/ 5957701 h 6860649"/>
              <a:gd name="connsiteX587" fmla="*/ 826217 w 5132900"/>
              <a:gd name="connsiteY587" fmla="*/ 5822290 h 6860649"/>
              <a:gd name="connsiteX588" fmla="*/ 854041 w 5132900"/>
              <a:gd name="connsiteY588" fmla="*/ 5501384 h 6860649"/>
              <a:gd name="connsiteX589" fmla="*/ 894055 w 5132900"/>
              <a:gd name="connsiteY589" fmla="*/ 5214927 h 6860649"/>
              <a:gd name="connsiteX590" fmla="*/ 975938 w 5132900"/>
              <a:gd name="connsiteY590" fmla="*/ 4884482 h 6860649"/>
              <a:gd name="connsiteX591" fmla="*/ 1038476 w 5132900"/>
              <a:gd name="connsiteY591" fmla="*/ 4737941 h 6860649"/>
              <a:gd name="connsiteX592" fmla="*/ 1108964 w 5132900"/>
              <a:gd name="connsiteY592" fmla="*/ 4612335 h 6860649"/>
              <a:gd name="connsiteX593" fmla="*/ 1122213 w 5132900"/>
              <a:gd name="connsiteY593" fmla="*/ 4492028 h 6860649"/>
              <a:gd name="connsiteX594" fmla="*/ 1119033 w 5132900"/>
              <a:gd name="connsiteY594" fmla="*/ 4398751 h 6860649"/>
              <a:gd name="connsiteX595" fmla="*/ 1113734 w 5132900"/>
              <a:gd name="connsiteY595" fmla="*/ 4316604 h 6860649"/>
              <a:gd name="connsiteX596" fmla="*/ 1133873 w 5132900"/>
              <a:gd name="connsiteY596" fmla="*/ 4298054 h 6860649"/>
              <a:gd name="connsiteX597" fmla="*/ 1172297 w 5132900"/>
              <a:gd name="connsiteY597" fmla="*/ 4283744 h 6860649"/>
              <a:gd name="connsiteX598" fmla="*/ 1182102 w 5132900"/>
              <a:gd name="connsiteY598" fmla="*/ 4238696 h 6860649"/>
              <a:gd name="connsiteX599" fmla="*/ 1214166 w 5132900"/>
              <a:gd name="connsiteY599" fmla="*/ 4241876 h 6860649"/>
              <a:gd name="connsiteX600" fmla="*/ 1274584 w 5132900"/>
              <a:gd name="connsiteY600" fmla="*/ 4231541 h 6860649"/>
              <a:gd name="connsiteX601" fmla="*/ 1304793 w 5132900"/>
              <a:gd name="connsiteY601" fmla="*/ 4249825 h 6860649"/>
              <a:gd name="connsiteX602" fmla="*/ 1411585 w 5132900"/>
              <a:gd name="connsiteY602" fmla="*/ 4363242 h 6860649"/>
              <a:gd name="connsiteX603" fmla="*/ 1438614 w 5132900"/>
              <a:gd name="connsiteY603" fmla="*/ 4377817 h 6860649"/>
              <a:gd name="connsiteX604" fmla="*/ 1458488 w 5132900"/>
              <a:gd name="connsiteY604" fmla="*/ 4353172 h 6860649"/>
              <a:gd name="connsiteX605" fmla="*/ 1470413 w 5132900"/>
              <a:gd name="connsiteY605" fmla="*/ 4272615 h 6860649"/>
              <a:gd name="connsiteX606" fmla="*/ 1476508 w 5132900"/>
              <a:gd name="connsiteY606" fmla="*/ 4060091 h 6860649"/>
              <a:gd name="connsiteX607" fmla="*/ 1455574 w 5132900"/>
              <a:gd name="connsiteY607" fmla="*/ 3887846 h 6860649"/>
              <a:gd name="connsiteX608" fmla="*/ 1420330 w 5132900"/>
              <a:gd name="connsiteY608" fmla="*/ 3659952 h 6860649"/>
              <a:gd name="connsiteX609" fmla="*/ 1383761 w 5132900"/>
              <a:gd name="connsiteY609" fmla="*/ 3385685 h 6860649"/>
              <a:gd name="connsiteX610" fmla="*/ 1382436 w 5132900"/>
              <a:gd name="connsiteY610" fmla="*/ 3313873 h 6860649"/>
              <a:gd name="connsiteX611" fmla="*/ 1399660 w 5132900"/>
              <a:gd name="connsiteY611" fmla="*/ 3312283 h 6860649"/>
              <a:gd name="connsiteX612" fmla="*/ 1482868 w 5132900"/>
              <a:gd name="connsiteY612" fmla="*/ 3346997 h 6860649"/>
              <a:gd name="connsiteX613" fmla="*/ 1558391 w 5132900"/>
              <a:gd name="connsiteY613" fmla="*/ 3390985 h 6860649"/>
              <a:gd name="connsiteX614" fmla="*/ 1677902 w 5132900"/>
              <a:gd name="connsiteY614" fmla="*/ 3413245 h 6860649"/>
              <a:gd name="connsiteX615" fmla="*/ 1695127 w 5132900"/>
              <a:gd name="connsiteY615" fmla="*/ 3451404 h 6860649"/>
              <a:gd name="connsiteX616" fmla="*/ 1740175 w 5132900"/>
              <a:gd name="connsiteY616" fmla="*/ 3596885 h 6860649"/>
              <a:gd name="connsiteX617" fmla="*/ 1778334 w 5132900"/>
              <a:gd name="connsiteY617" fmla="*/ 3767539 h 6860649"/>
              <a:gd name="connsiteX618" fmla="*/ 1793439 w 5132900"/>
              <a:gd name="connsiteY618" fmla="*/ 3901891 h 6860649"/>
              <a:gd name="connsiteX619" fmla="*/ 1835042 w 5132900"/>
              <a:gd name="connsiteY619" fmla="*/ 4073340 h 6860649"/>
              <a:gd name="connsiteX620" fmla="*/ 1891751 w 5132900"/>
              <a:gd name="connsiteY620" fmla="*/ 4325083 h 6860649"/>
              <a:gd name="connsiteX621" fmla="*/ 1897581 w 5132900"/>
              <a:gd name="connsiteY621" fmla="*/ 4386827 h 6860649"/>
              <a:gd name="connsiteX622" fmla="*/ 1898111 w 5132900"/>
              <a:gd name="connsiteY622" fmla="*/ 4401666 h 6860649"/>
              <a:gd name="connsiteX623" fmla="*/ 1106314 w 5132900"/>
              <a:gd name="connsiteY623" fmla="*/ 5583532 h 6860649"/>
              <a:gd name="connsiteX624" fmla="*/ 2383576 w 5132900"/>
              <a:gd name="connsiteY624" fmla="*/ 6860794 h 6860649"/>
              <a:gd name="connsiteX625" fmla="*/ 3660839 w 5132900"/>
              <a:gd name="connsiteY625" fmla="*/ 5583532 h 6860649"/>
              <a:gd name="connsiteX626" fmla="*/ 3639110 w 5132900"/>
              <a:gd name="connsiteY626" fmla="*/ 5347953 h 6860649"/>
              <a:gd name="connsiteX627" fmla="*/ 3643350 w 5132900"/>
              <a:gd name="connsiteY627" fmla="*/ 5347424 h 6860649"/>
              <a:gd name="connsiteX628" fmla="*/ 3630630 w 5132900"/>
              <a:gd name="connsiteY628" fmla="*/ 5279586 h 6860649"/>
              <a:gd name="connsiteX629" fmla="*/ 3617910 w 5132900"/>
              <a:gd name="connsiteY629" fmla="*/ 5208038 h 6860649"/>
              <a:gd name="connsiteX630" fmla="*/ 3636990 w 5132900"/>
              <a:gd name="connsiteY630" fmla="*/ 5184983 h 6860649"/>
              <a:gd name="connsiteX631" fmla="*/ 3723377 w 5132900"/>
              <a:gd name="connsiteY631" fmla="*/ 5171469 h 6860649"/>
              <a:gd name="connsiteX632" fmla="*/ 3851898 w 5132900"/>
              <a:gd name="connsiteY632" fmla="*/ 5177564 h 6860649"/>
              <a:gd name="connsiteX633" fmla="*/ 3915232 w 5132900"/>
              <a:gd name="connsiteY633" fmla="*/ 5193993 h 6860649"/>
              <a:gd name="connsiteX634" fmla="*/ 3958426 w 5132900"/>
              <a:gd name="connsiteY634" fmla="*/ 5230297 h 6860649"/>
              <a:gd name="connsiteX635" fmla="*/ 3986250 w 5132900"/>
              <a:gd name="connsiteY635" fmla="*/ 5298400 h 6860649"/>
              <a:gd name="connsiteX636" fmla="*/ 4007184 w 5132900"/>
              <a:gd name="connsiteY636" fmla="*/ 5396712 h 6860649"/>
              <a:gd name="connsiteX637" fmla="*/ 4041368 w 5132900"/>
              <a:gd name="connsiteY637" fmla="*/ 5563657 h 6860649"/>
              <a:gd name="connsiteX638" fmla="*/ 4090922 w 5132900"/>
              <a:gd name="connsiteY638" fmla="*/ 5982080 h 6860649"/>
              <a:gd name="connsiteX639" fmla="*/ 4093572 w 5132900"/>
              <a:gd name="connsiteY639" fmla="*/ 6078007 h 6860649"/>
              <a:gd name="connsiteX640" fmla="*/ 4084032 w 5132900"/>
              <a:gd name="connsiteY640" fmla="*/ 6096292 h 6860649"/>
              <a:gd name="connsiteX641" fmla="*/ 4028118 w 5132900"/>
              <a:gd name="connsiteY641" fmla="*/ 6099471 h 6860649"/>
              <a:gd name="connsiteX642" fmla="*/ 3896152 w 5132900"/>
              <a:gd name="connsiteY642" fmla="*/ 6137100 h 6860649"/>
              <a:gd name="connsiteX643" fmla="*/ 3831759 w 5132900"/>
              <a:gd name="connsiteY643" fmla="*/ 6172610 h 6860649"/>
              <a:gd name="connsiteX644" fmla="*/ 3785916 w 5132900"/>
              <a:gd name="connsiteY644" fmla="*/ 6239122 h 6860649"/>
              <a:gd name="connsiteX645" fmla="*/ 3769486 w 5132900"/>
              <a:gd name="connsiteY645" fmla="*/ 6385398 h 6860649"/>
              <a:gd name="connsiteX646" fmla="*/ 3789095 w 5132900"/>
              <a:gd name="connsiteY646" fmla="*/ 6504910 h 6860649"/>
              <a:gd name="connsiteX647" fmla="*/ 3836529 w 5132900"/>
              <a:gd name="connsiteY647" fmla="*/ 6619386 h 6860649"/>
              <a:gd name="connsiteX648" fmla="*/ 3942261 w 5132900"/>
              <a:gd name="connsiteY648" fmla="*/ 6730418 h 6860649"/>
              <a:gd name="connsiteX649" fmla="*/ 4047463 w 5132900"/>
              <a:gd name="connsiteY649" fmla="*/ 6786596 h 6860649"/>
              <a:gd name="connsiteX650" fmla="*/ 4207253 w 5132900"/>
              <a:gd name="connsiteY650" fmla="*/ 6760097 h 6860649"/>
              <a:gd name="connsiteX651" fmla="*/ 4250447 w 5132900"/>
              <a:gd name="connsiteY651" fmla="*/ 6721408 h 6860649"/>
              <a:gd name="connsiteX652" fmla="*/ 4294171 w 5132900"/>
              <a:gd name="connsiteY652" fmla="*/ 6639526 h 6860649"/>
              <a:gd name="connsiteX653" fmla="*/ 4341075 w 5132900"/>
              <a:gd name="connsiteY653" fmla="*/ 6490865 h 6860649"/>
              <a:gd name="connsiteX654" fmla="*/ 4315635 w 5132900"/>
              <a:gd name="connsiteY654" fmla="*/ 6409778 h 6860649"/>
              <a:gd name="connsiteX655" fmla="*/ 4301326 w 5132900"/>
              <a:gd name="connsiteY655" fmla="*/ 6377713 h 6860649"/>
              <a:gd name="connsiteX656" fmla="*/ 4337365 w 5132900"/>
              <a:gd name="connsiteY656" fmla="*/ 6374799 h 6860649"/>
              <a:gd name="connsiteX657" fmla="*/ 4422692 w 5132900"/>
              <a:gd name="connsiteY657" fmla="*/ 6383278 h 6860649"/>
              <a:gd name="connsiteX658" fmla="*/ 4602887 w 5132900"/>
              <a:gd name="connsiteY658" fmla="*/ 6389373 h 6860649"/>
              <a:gd name="connsiteX659" fmla="*/ 4633626 w 5132900"/>
              <a:gd name="connsiteY659" fmla="*/ 6404478 h 6860649"/>
              <a:gd name="connsiteX660" fmla="*/ 4671785 w 5132900"/>
              <a:gd name="connsiteY660" fmla="*/ 6427267 h 6860649"/>
              <a:gd name="connsiteX661" fmla="*/ 4749163 w 5132900"/>
              <a:gd name="connsiteY661" fmla="*/ 6435747 h 6860649"/>
              <a:gd name="connsiteX662" fmla="*/ 4944992 w 5132900"/>
              <a:gd name="connsiteY662" fmla="*/ 6444491 h 6860649"/>
              <a:gd name="connsiteX663" fmla="*/ 5011505 w 5132900"/>
              <a:gd name="connsiteY663" fmla="*/ 6434952 h 6860649"/>
              <a:gd name="connsiteX664" fmla="*/ 5081993 w 5132900"/>
              <a:gd name="connsiteY664" fmla="*/ 6383543 h 6860649"/>
              <a:gd name="connsiteX665" fmla="*/ 5100012 w 5132900"/>
              <a:gd name="connsiteY665" fmla="*/ 6323655 h 6860649"/>
              <a:gd name="connsiteX666" fmla="*/ 5068743 w 5132900"/>
              <a:gd name="connsiteY666" fmla="*/ 6249987 h 6860649"/>
              <a:gd name="connsiteX667" fmla="*/ 5059468 w 5132900"/>
              <a:gd name="connsiteY667" fmla="*/ 6206529 h 6860649"/>
              <a:gd name="connsiteX668" fmla="*/ 5092328 w 5132900"/>
              <a:gd name="connsiteY668" fmla="*/ 6152470 h 6860649"/>
              <a:gd name="connsiteX669" fmla="*/ 5114587 w 5132900"/>
              <a:gd name="connsiteY669" fmla="*/ 6100532 h 6860649"/>
              <a:gd name="connsiteX670" fmla="*/ 5134196 w 5132900"/>
              <a:gd name="connsiteY670" fmla="*/ 6030573 h 6860649"/>
              <a:gd name="connsiteX671" fmla="*/ 5125717 w 5132900"/>
              <a:gd name="connsiteY671" fmla="*/ 5988970 h 6860649"/>
              <a:gd name="connsiteX672" fmla="*/ 5125717 w 5132900"/>
              <a:gd name="connsiteY672" fmla="*/ 5988970 h 6860649"/>
              <a:gd name="connsiteX673" fmla="*/ 24615 w 5132900"/>
              <a:gd name="connsiteY673" fmla="*/ 3974763 h 6860649"/>
              <a:gd name="connsiteX674" fmla="*/ 26735 w 5132900"/>
              <a:gd name="connsiteY674" fmla="*/ 3967344 h 6860649"/>
              <a:gd name="connsiteX675" fmla="*/ 24615 w 5132900"/>
              <a:gd name="connsiteY675" fmla="*/ 3974763 h 6860649"/>
              <a:gd name="connsiteX676" fmla="*/ 2945625 w 5132900"/>
              <a:gd name="connsiteY676" fmla="*/ 4244261 h 6860649"/>
              <a:gd name="connsiteX677" fmla="*/ 2962055 w 5132900"/>
              <a:gd name="connsiteY677" fmla="*/ 4220146 h 6860649"/>
              <a:gd name="connsiteX678" fmla="*/ 3032013 w 5132900"/>
              <a:gd name="connsiteY678" fmla="*/ 4209017 h 6860649"/>
              <a:gd name="connsiteX679" fmla="*/ 3132444 w 5132900"/>
              <a:gd name="connsiteY679" fmla="*/ 4187552 h 6860649"/>
              <a:gd name="connsiteX680" fmla="*/ 3294355 w 5132900"/>
              <a:gd name="connsiteY680" fmla="*/ 4180927 h 6860649"/>
              <a:gd name="connsiteX681" fmla="*/ 3401942 w 5132900"/>
              <a:gd name="connsiteY681" fmla="*/ 4188877 h 6860649"/>
              <a:gd name="connsiteX682" fmla="*/ 3390017 w 5132900"/>
              <a:gd name="connsiteY682" fmla="*/ 4232071 h 6860649"/>
              <a:gd name="connsiteX683" fmla="*/ 3400617 w 5132900"/>
              <a:gd name="connsiteY683" fmla="*/ 4282684 h 6860649"/>
              <a:gd name="connsiteX684" fmla="*/ 3411746 w 5132900"/>
              <a:gd name="connsiteY684" fmla="*/ 4291959 h 6860649"/>
              <a:gd name="connsiteX685" fmla="*/ 3412011 w 5132900"/>
              <a:gd name="connsiteY685" fmla="*/ 4297259 h 6860649"/>
              <a:gd name="connsiteX686" fmla="*/ 3191008 w 5132900"/>
              <a:gd name="connsiteY686" fmla="*/ 4348403 h 6860649"/>
              <a:gd name="connsiteX687" fmla="*/ 3054537 w 5132900"/>
              <a:gd name="connsiteY687" fmla="*/ 4374372 h 6860649"/>
              <a:gd name="connsiteX688" fmla="*/ 2981399 w 5132900"/>
              <a:gd name="connsiteY688" fmla="*/ 4380202 h 6860649"/>
              <a:gd name="connsiteX689" fmla="*/ 2964440 w 5132900"/>
              <a:gd name="connsiteY689" fmla="*/ 4373842 h 6860649"/>
              <a:gd name="connsiteX690" fmla="*/ 2946155 w 5132900"/>
              <a:gd name="connsiteY690" fmla="*/ 4329058 h 6860649"/>
              <a:gd name="connsiteX691" fmla="*/ 2945625 w 5132900"/>
              <a:gd name="connsiteY691" fmla="*/ 4244261 h 6860649"/>
              <a:gd name="connsiteX692" fmla="*/ 2945625 w 5132900"/>
              <a:gd name="connsiteY692" fmla="*/ 4244261 h 6860649"/>
              <a:gd name="connsiteX693" fmla="*/ 2499378 w 5132900"/>
              <a:gd name="connsiteY693" fmla="*/ 6624156 h 6860649"/>
              <a:gd name="connsiteX694" fmla="*/ 2422265 w 5132900"/>
              <a:gd name="connsiteY694" fmla="*/ 5994799 h 6860649"/>
              <a:gd name="connsiteX695" fmla="*/ 2427300 w 5132900"/>
              <a:gd name="connsiteY695" fmla="*/ 5953196 h 6860649"/>
              <a:gd name="connsiteX696" fmla="*/ 2473144 w 5132900"/>
              <a:gd name="connsiteY696" fmla="*/ 5948691 h 6860649"/>
              <a:gd name="connsiteX697" fmla="*/ 2669768 w 5132900"/>
              <a:gd name="connsiteY697" fmla="*/ 6590502 h 6860649"/>
              <a:gd name="connsiteX698" fmla="*/ 2499378 w 5132900"/>
              <a:gd name="connsiteY698" fmla="*/ 6624156 h 6860649"/>
              <a:gd name="connsiteX699" fmla="*/ 2499378 w 5132900"/>
              <a:gd name="connsiteY699" fmla="*/ 6624156 h 6860649"/>
              <a:gd name="connsiteX700" fmla="*/ 2157538 w 5132900"/>
              <a:gd name="connsiteY700" fmla="*/ 6606932 h 6860649"/>
              <a:gd name="connsiteX701" fmla="*/ 2358667 w 5132900"/>
              <a:gd name="connsiteY701" fmla="*/ 5949751 h 6860649"/>
              <a:gd name="connsiteX702" fmla="*/ 2404776 w 5132900"/>
              <a:gd name="connsiteY702" fmla="*/ 5953461 h 6860649"/>
              <a:gd name="connsiteX703" fmla="*/ 2409811 w 5132900"/>
              <a:gd name="connsiteY703" fmla="*/ 5994799 h 6860649"/>
              <a:gd name="connsiteX704" fmla="*/ 2332168 w 5132900"/>
              <a:gd name="connsiteY704" fmla="*/ 6629721 h 6860649"/>
              <a:gd name="connsiteX705" fmla="*/ 2157538 w 5132900"/>
              <a:gd name="connsiteY705" fmla="*/ 6606932 h 6860649"/>
              <a:gd name="connsiteX706" fmla="*/ 2157538 w 5132900"/>
              <a:gd name="connsiteY706" fmla="*/ 6606932 h 6860649"/>
              <a:gd name="connsiteX707" fmla="*/ 3405122 w 5132900"/>
              <a:gd name="connsiteY707" fmla="*/ 5816195 h 6860649"/>
              <a:gd name="connsiteX708" fmla="*/ 2880172 w 5132900"/>
              <a:gd name="connsiteY708" fmla="*/ 5655875 h 6860649"/>
              <a:gd name="connsiteX709" fmla="*/ 3426586 w 5132900"/>
              <a:gd name="connsiteY709" fmla="*/ 5684758 h 6860649"/>
              <a:gd name="connsiteX710" fmla="*/ 3405122 w 5132900"/>
              <a:gd name="connsiteY710" fmla="*/ 5816195 h 6860649"/>
              <a:gd name="connsiteX711" fmla="*/ 3405122 w 5132900"/>
              <a:gd name="connsiteY711" fmla="*/ 5816195 h 6860649"/>
              <a:gd name="connsiteX712" fmla="*/ 3431886 w 5132900"/>
              <a:gd name="connsiteY712" fmla="*/ 5579822 h 6860649"/>
              <a:gd name="connsiteX713" fmla="*/ 3427911 w 5132900"/>
              <a:gd name="connsiteY713" fmla="*/ 5672569 h 6860649"/>
              <a:gd name="connsiteX714" fmla="*/ 2831413 w 5132900"/>
              <a:gd name="connsiteY714" fmla="*/ 5641035 h 6860649"/>
              <a:gd name="connsiteX715" fmla="*/ 2790340 w 5132900"/>
              <a:gd name="connsiteY715" fmla="*/ 5628580 h 6860649"/>
              <a:gd name="connsiteX716" fmla="*/ 2794314 w 5132900"/>
              <a:gd name="connsiteY716" fmla="*/ 5583266 h 6860649"/>
              <a:gd name="connsiteX717" fmla="*/ 3429236 w 5132900"/>
              <a:gd name="connsiteY717" fmla="*/ 5505094 h 6860649"/>
              <a:gd name="connsiteX718" fmla="*/ 3431886 w 5132900"/>
              <a:gd name="connsiteY718" fmla="*/ 5579822 h 6860649"/>
              <a:gd name="connsiteX719" fmla="*/ 3431886 w 5132900"/>
              <a:gd name="connsiteY719" fmla="*/ 5579822 h 6860649"/>
              <a:gd name="connsiteX720" fmla="*/ 2794314 w 5132900"/>
              <a:gd name="connsiteY720" fmla="*/ 5570812 h 6860649"/>
              <a:gd name="connsiteX721" fmla="*/ 2773645 w 5132900"/>
              <a:gd name="connsiteY721" fmla="*/ 5448120 h 6860649"/>
              <a:gd name="connsiteX722" fmla="*/ 3252486 w 5132900"/>
              <a:gd name="connsiteY722" fmla="*/ 5337884 h 6860649"/>
              <a:gd name="connsiteX723" fmla="*/ 3404592 w 5132900"/>
              <a:gd name="connsiteY723" fmla="*/ 5342654 h 6860649"/>
              <a:gd name="connsiteX724" fmla="*/ 3427911 w 5132900"/>
              <a:gd name="connsiteY724" fmla="*/ 5492904 h 6860649"/>
              <a:gd name="connsiteX725" fmla="*/ 2794314 w 5132900"/>
              <a:gd name="connsiteY725" fmla="*/ 5570812 h 6860649"/>
              <a:gd name="connsiteX726" fmla="*/ 2794314 w 5132900"/>
              <a:gd name="connsiteY726" fmla="*/ 5570812 h 6860649"/>
              <a:gd name="connsiteX727" fmla="*/ 2875932 w 5132900"/>
              <a:gd name="connsiteY727" fmla="*/ 5338944 h 6860649"/>
              <a:gd name="connsiteX728" fmla="*/ 3202402 w 5132900"/>
              <a:gd name="connsiteY728" fmla="*/ 5336294 h 6860649"/>
              <a:gd name="connsiteX729" fmla="*/ 3203727 w 5132900"/>
              <a:gd name="connsiteY729" fmla="*/ 5336294 h 6860649"/>
              <a:gd name="connsiteX730" fmla="*/ 2769405 w 5132900"/>
              <a:gd name="connsiteY730" fmla="*/ 5436461 h 6860649"/>
              <a:gd name="connsiteX731" fmla="*/ 2750326 w 5132900"/>
              <a:gd name="connsiteY731" fmla="*/ 5394327 h 6860649"/>
              <a:gd name="connsiteX732" fmla="*/ 2783185 w 5132900"/>
              <a:gd name="connsiteY732" fmla="*/ 5369418 h 6860649"/>
              <a:gd name="connsiteX733" fmla="*/ 2852613 w 5132900"/>
              <a:gd name="connsiteY733" fmla="*/ 5340004 h 6860649"/>
              <a:gd name="connsiteX734" fmla="*/ 2875932 w 5132900"/>
              <a:gd name="connsiteY734" fmla="*/ 5338944 h 6860649"/>
              <a:gd name="connsiteX735" fmla="*/ 2875932 w 5132900"/>
              <a:gd name="connsiteY735" fmla="*/ 5338944 h 6860649"/>
              <a:gd name="connsiteX736" fmla="*/ 2777090 w 5132900"/>
              <a:gd name="connsiteY736" fmla="*/ 5358553 h 6860649"/>
              <a:gd name="connsiteX737" fmla="*/ 2739461 w 5132900"/>
              <a:gd name="connsiteY737" fmla="*/ 5374718 h 6860649"/>
              <a:gd name="connsiteX738" fmla="*/ 2721442 w 5132900"/>
              <a:gd name="connsiteY738" fmla="*/ 5347688 h 6860649"/>
              <a:gd name="connsiteX739" fmla="*/ 2798554 w 5132900"/>
              <a:gd name="connsiteY739" fmla="*/ 5342654 h 6860649"/>
              <a:gd name="connsiteX740" fmla="*/ 2777090 w 5132900"/>
              <a:gd name="connsiteY740" fmla="*/ 5358553 h 6860649"/>
              <a:gd name="connsiteX741" fmla="*/ 2777090 w 5132900"/>
              <a:gd name="connsiteY741" fmla="*/ 5358553 h 6860649"/>
              <a:gd name="connsiteX742" fmla="*/ 1939979 w 5132900"/>
              <a:gd name="connsiteY742" fmla="*/ 4625849 h 6860649"/>
              <a:gd name="connsiteX743" fmla="*/ 1960649 w 5132900"/>
              <a:gd name="connsiteY743" fmla="*/ 4679908 h 6860649"/>
              <a:gd name="connsiteX744" fmla="*/ 2029282 w 5132900"/>
              <a:gd name="connsiteY744" fmla="*/ 4969014 h 6860649"/>
              <a:gd name="connsiteX745" fmla="*/ 2029547 w 5132900"/>
              <a:gd name="connsiteY745" fmla="*/ 4969810 h 6860649"/>
              <a:gd name="connsiteX746" fmla="*/ 1819673 w 5132900"/>
              <a:gd name="connsiteY746" fmla="*/ 4691303 h 6860649"/>
              <a:gd name="connsiteX747" fmla="*/ 1939979 w 5132900"/>
              <a:gd name="connsiteY747" fmla="*/ 4625849 h 6860649"/>
              <a:gd name="connsiteX748" fmla="*/ 1939979 w 5132900"/>
              <a:gd name="connsiteY748" fmla="*/ 4625849 h 6860649"/>
              <a:gd name="connsiteX749" fmla="*/ 1809073 w 5132900"/>
              <a:gd name="connsiteY749" fmla="*/ 4698192 h 6860649"/>
              <a:gd name="connsiteX750" fmla="*/ 2036437 w 5132900"/>
              <a:gd name="connsiteY750" fmla="*/ 4999489 h 6860649"/>
              <a:gd name="connsiteX751" fmla="*/ 2061081 w 5132900"/>
              <a:gd name="connsiteY751" fmla="*/ 5122975 h 6860649"/>
              <a:gd name="connsiteX752" fmla="*/ 2086255 w 5132900"/>
              <a:gd name="connsiteY752" fmla="*/ 5282500 h 6860649"/>
              <a:gd name="connsiteX753" fmla="*/ 1655113 w 5132900"/>
              <a:gd name="connsiteY753" fmla="*/ 4819824 h 6860649"/>
              <a:gd name="connsiteX754" fmla="*/ 1809073 w 5132900"/>
              <a:gd name="connsiteY754" fmla="*/ 4698192 h 6860649"/>
              <a:gd name="connsiteX755" fmla="*/ 1809073 w 5132900"/>
              <a:gd name="connsiteY755" fmla="*/ 4698192 h 6860649"/>
              <a:gd name="connsiteX756" fmla="*/ 1646368 w 5132900"/>
              <a:gd name="connsiteY756" fmla="*/ 4828569 h 6860649"/>
              <a:gd name="connsiteX757" fmla="*/ 2089965 w 5132900"/>
              <a:gd name="connsiteY757" fmla="*/ 5304760 h 6860649"/>
              <a:gd name="connsiteX758" fmla="*/ 2105600 w 5132900"/>
              <a:gd name="connsiteY758" fmla="*/ 5345568 h 6860649"/>
              <a:gd name="connsiteX759" fmla="*/ 2087580 w 5132900"/>
              <a:gd name="connsiteY759" fmla="*/ 5372333 h 6860649"/>
              <a:gd name="connsiteX760" fmla="*/ 2055251 w 5132900"/>
              <a:gd name="connsiteY760" fmla="*/ 5358553 h 6860649"/>
              <a:gd name="connsiteX761" fmla="*/ 1530036 w 5132900"/>
              <a:gd name="connsiteY761" fmla="*/ 4963185 h 6860649"/>
              <a:gd name="connsiteX762" fmla="*/ 1646368 w 5132900"/>
              <a:gd name="connsiteY762" fmla="*/ 4828569 h 6860649"/>
              <a:gd name="connsiteX763" fmla="*/ 1646368 w 5132900"/>
              <a:gd name="connsiteY763" fmla="*/ 4828569 h 6860649"/>
              <a:gd name="connsiteX764" fmla="*/ 1335797 w 5132900"/>
              <a:gd name="connsiteY764" fmla="*/ 5688733 h 6860649"/>
              <a:gd name="connsiteX765" fmla="*/ 1952169 w 5132900"/>
              <a:gd name="connsiteY765" fmla="*/ 5656139 h 6860649"/>
              <a:gd name="connsiteX766" fmla="*/ 1361766 w 5132900"/>
              <a:gd name="connsiteY766" fmla="*/ 5836334 h 6860649"/>
              <a:gd name="connsiteX767" fmla="*/ 1335797 w 5132900"/>
              <a:gd name="connsiteY767" fmla="*/ 5688733 h 6860649"/>
              <a:gd name="connsiteX768" fmla="*/ 1335797 w 5132900"/>
              <a:gd name="connsiteY768" fmla="*/ 5688733 h 6860649"/>
              <a:gd name="connsiteX769" fmla="*/ 1334472 w 5132900"/>
              <a:gd name="connsiteY769" fmla="*/ 5676279 h 6860649"/>
              <a:gd name="connsiteX770" fmla="*/ 1329967 w 5132900"/>
              <a:gd name="connsiteY770" fmla="*/ 5579822 h 6860649"/>
              <a:gd name="connsiteX771" fmla="*/ 1333147 w 5132900"/>
              <a:gd name="connsiteY771" fmla="*/ 5496349 h 6860649"/>
              <a:gd name="connsiteX772" fmla="*/ 2031137 w 5132900"/>
              <a:gd name="connsiteY772" fmla="*/ 5582472 h 6860649"/>
              <a:gd name="connsiteX773" fmla="*/ 2035377 w 5132900"/>
              <a:gd name="connsiteY773" fmla="*/ 5630700 h 6860649"/>
              <a:gd name="connsiteX774" fmla="*/ 2000663 w 5132900"/>
              <a:gd name="connsiteY774" fmla="*/ 5641300 h 6860649"/>
              <a:gd name="connsiteX775" fmla="*/ 1334472 w 5132900"/>
              <a:gd name="connsiteY775" fmla="*/ 5676279 h 6860649"/>
              <a:gd name="connsiteX776" fmla="*/ 1334472 w 5132900"/>
              <a:gd name="connsiteY776" fmla="*/ 5676279 h 6860649"/>
              <a:gd name="connsiteX777" fmla="*/ 2031137 w 5132900"/>
              <a:gd name="connsiteY777" fmla="*/ 5570017 h 6860649"/>
              <a:gd name="connsiteX778" fmla="*/ 1334472 w 5132900"/>
              <a:gd name="connsiteY778" fmla="*/ 5484159 h 6860649"/>
              <a:gd name="connsiteX779" fmla="*/ 1370776 w 5132900"/>
              <a:gd name="connsiteY779" fmla="*/ 5289655 h 6860649"/>
              <a:gd name="connsiteX780" fmla="*/ 2052336 w 5132900"/>
              <a:gd name="connsiteY780" fmla="*/ 5446531 h 6860649"/>
              <a:gd name="connsiteX781" fmla="*/ 2031137 w 5132900"/>
              <a:gd name="connsiteY781" fmla="*/ 5570017 h 6860649"/>
              <a:gd name="connsiteX782" fmla="*/ 2031137 w 5132900"/>
              <a:gd name="connsiteY782" fmla="*/ 5570017 h 6860649"/>
              <a:gd name="connsiteX783" fmla="*/ 1374221 w 5132900"/>
              <a:gd name="connsiteY783" fmla="*/ 5277730 h 6860649"/>
              <a:gd name="connsiteX784" fmla="*/ 1440469 w 5132900"/>
              <a:gd name="connsiteY784" fmla="*/ 5110785 h 6860649"/>
              <a:gd name="connsiteX785" fmla="*/ 2048891 w 5132900"/>
              <a:gd name="connsiteY785" fmla="*/ 5369418 h 6860649"/>
              <a:gd name="connsiteX786" fmla="*/ 2076980 w 5132900"/>
              <a:gd name="connsiteY786" fmla="*/ 5390617 h 6860649"/>
              <a:gd name="connsiteX787" fmla="*/ 2056576 w 5132900"/>
              <a:gd name="connsiteY787" fmla="*/ 5434871 h 6860649"/>
              <a:gd name="connsiteX788" fmla="*/ 1374221 w 5132900"/>
              <a:gd name="connsiteY788" fmla="*/ 5277730 h 6860649"/>
              <a:gd name="connsiteX789" fmla="*/ 1374221 w 5132900"/>
              <a:gd name="connsiteY789" fmla="*/ 5277730 h 6860649"/>
              <a:gd name="connsiteX790" fmla="*/ 1522882 w 5132900"/>
              <a:gd name="connsiteY790" fmla="*/ 4973254 h 6860649"/>
              <a:gd name="connsiteX791" fmla="*/ 2008082 w 5132900"/>
              <a:gd name="connsiteY791" fmla="*/ 5338679 h 6860649"/>
              <a:gd name="connsiteX792" fmla="*/ 1446034 w 5132900"/>
              <a:gd name="connsiteY792" fmla="*/ 5099921 h 6860649"/>
              <a:gd name="connsiteX793" fmla="*/ 1522882 w 5132900"/>
              <a:gd name="connsiteY793" fmla="*/ 4973254 h 6860649"/>
              <a:gd name="connsiteX794" fmla="*/ 1522882 w 5132900"/>
              <a:gd name="connsiteY794" fmla="*/ 4973254 h 6860649"/>
              <a:gd name="connsiteX795" fmla="*/ 2003048 w 5132900"/>
              <a:gd name="connsiteY795" fmla="*/ 5653225 h 6860649"/>
              <a:gd name="connsiteX796" fmla="*/ 2039352 w 5132900"/>
              <a:gd name="connsiteY796" fmla="*/ 5651370 h 6860649"/>
              <a:gd name="connsiteX797" fmla="*/ 2052336 w 5132900"/>
              <a:gd name="connsiteY797" fmla="*/ 5697743 h 6860649"/>
              <a:gd name="connsiteX798" fmla="*/ 1425364 w 5132900"/>
              <a:gd name="connsiteY798" fmla="*/ 6017589 h 6860649"/>
              <a:gd name="connsiteX799" fmla="*/ 1364681 w 5132900"/>
              <a:gd name="connsiteY799" fmla="*/ 5847994 h 6860649"/>
              <a:gd name="connsiteX800" fmla="*/ 2003048 w 5132900"/>
              <a:gd name="connsiteY800" fmla="*/ 5653225 h 6860649"/>
              <a:gd name="connsiteX801" fmla="*/ 2003048 w 5132900"/>
              <a:gd name="connsiteY801" fmla="*/ 5653225 h 6860649"/>
              <a:gd name="connsiteX802" fmla="*/ 2056841 w 5132900"/>
              <a:gd name="connsiteY802" fmla="*/ 5709403 h 6860649"/>
              <a:gd name="connsiteX803" fmla="*/ 2120439 w 5132900"/>
              <a:gd name="connsiteY803" fmla="*/ 5816990 h 6860649"/>
              <a:gd name="connsiteX804" fmla="*/ 1531891 w 5132900"/>
              <a:gd name="connsiteY804" fmla="*/ 6198843 h 6860649"/>
              <a:gd name="connsiteX805" fmla="*/ 1430664 w 5132900"/>
              <a:gd name="connsiteY805" fmla="*/ 6028719 h 6860649"/>
              <a:gd name="connsiteX806" fmla="*/ 2056841 w 5132900"/>
              <a:gd name="connsiteY806" fmla="*/ 5709403 h 6860649"/>
              <a:gd name="connsiteX807" fmla="*/ 2056841 w 5132900"/>
              <a:gd name="connsiteY807" fmla="*/ 5709403 h 6860649"/>
              <a:gd name="connsiteX808" fmla="*/ 2128654 w 5132900"/>
              <a:gd name="connsiteY808" fmla="*/ 5826529 h 6860649"/>
              <a:gd name="connsiteX809" fmla="*/ 2162308 w 5132900"/>
              <a:gd name="connsiteY809" fmla="*/ 5859919 h 6860649"/>
              <a:gd name="connsiteX810" fmla="*/ 2141109 w 5132900"/>
              <a:gd name="connsiteY810" fmla="*/ 5892513 h 6860649"/>
              <a:gd name="connsiteX811" fmla="*/ 1658293 w 5132900"/>
              <a:gd name="connsiteY811" fmla="*/ 6343000 h 6860649"/>
              <a:gd name="connsiteX812" fmla="*/ 1539046 w 5132900"/>
              <a:gd name="connsiteY812" fmla="*/ 6208913 h 6860649"/>
              <a:gd name="connsiteX813" fmla="*/ 2128654 w 5132900"/>
              <a:gd name="connsiteY813" fmla="*/ 5826529 h 6860649"/>
              <a:gd name="connsiteX814" fmla="*/ 2128654 w 5132900"/>
              <a:gd name="connsiteY814" fmla="*/ 5826529 h 6860649"/>
              <a:gd name="connsiteX815" fmla="*/ 2113284 w 5132900"/>
              <a:gd name="connsiteY815" fmla="*/ 5935176 h 6860649"/>
              <a:gd name="connsiteX816" fmla="*/ 1782574 w 5132900"/>
              <a:gd name="connsiteY816" fmla="*/ 6443961 h 6860649"/>
              <a:gd name="connsiteX817" fmla="*/ 1667302 w 5132900"/>
              <a:gd name="connsiteY817" fmla="*/ 6351479 h 6860649"/>
              <a:gd name="connsiteX818" fmla="*/ 2113284 w 5132900"/>
              <a:gd name="connsiteY818" fmla="*/ 5935176 h 6860649"/>
              <a:gd name="connsiteX819" fmla="*/ 2113284 w 5132900"/>
              <a:gd name="connsiteY819" fmla="*/ 5935176 h 6860649"/>
              <a:gd name="connsiteX820" fmla="*/ 2150648 w 5132900"/>
              <a:gd name="connsiteY820" fmla="*/ 5900197 h 6860649"/>
              <a:gd name="connsiteX821" fmla="*/ 2179267 w 5132900"/>
              <a:gd name="connsiteY821" fmla="*/ 5873433 h 6860649"/>
              <a:gd name="connsiteX822" fmla="*/ 2218221 w 5132900"/>
              <a:gd name="connsiteY822" fmla="*/ 5899932 h 6860649"/>
              <a:gd name="connsiteX823" fmla="*/ 1947929 w 5132900"/>
              <a:gd name="connsiteY823" fmla="*/ 6537238 h 6860649"/>
              <a:gd name="connsiteX824" fmla="*/ 1792909 w 5132900"/>
              <a:gd name="connsiteY824" fmla="*/ 6450322 h 6860649"/>
              <a:gd name="connsiteX825" fmla="*/ 2150648 w 5132900"/>
              <a:gd name="connsiteY825" fmla="*/ 5900197 h 6860649"/>
              <a:gd name="connsiteX826" fmla="*/ 2150648 w 5132900"/>
              <a:gd name="connsiteY826" fmla="*/ 5900197 h 6860649"/>
              <a:gd name="connsiteX827" fmla="*/ 2228821 w 5132900"/>
              <a:gd name="connsiteY827" fmla="*/ 5906292 h 6860649"/>
              <a:gd name="connsiteX828" fmla="*/ 2346478 w 5132900"/>
              <a:gd name="connsiteY828" fmla="*/ 5947631 h 6860649"/>
              <a:gd name="connsiteX829" fmla="*/ 2145348 w 5132900"/>
              <a:gd name="connsiteY829" fmla="*/ 6604017 h 6860649"/>
              <a:gd name="connsiteX830" fmla="*/ 1959059 w 5132900"/>
              <a:gd name="connsiteY830" fmla="*/ 6542538 h 6860649"/>
              <a:gd name="connsiteX831" fmla="*/ 2228821 w 5132900"/>
              <a:gd name="connsiteY831" fmla="*/ 5906292 h 6860649"/>
              <a:gd name="connsiteX832" fmla="*/ 2228821 w 5132900"/>
              <a:gd name="connsiteY832" fmla="*/ 5906292 h 6860649"/>
              <a:gd name="connsiteX833" fmla="*/ 2681693 w 5132900"/>
              <a:gd name="connsiteY833" fmla="*/ 6587057 h 6860649"/>
              <a:gd name="connsiteX834" fmla="*/ 2485598 w 5132900"/>
              <a:gd name="connsiteY834" fmla="*/ 5946571 h 6860649"/>
              <a:gd name="connsiteX835" fmla="*/ 2602195 w 5132900"/>
              <a:gd name="connsiteY835" fmla="*/ 5903377 h 6860649"/>
              <a:gd name="connsiteX836" fmla="*/ 2861358 w 5132900"/>
              <a:gd name="connsiteY836" fmla="*/ 6514714 h 6860649"/>
              <a:gd name="connsiteX837" fmla="*/ 2681693 w 5132900"/>
              <a:gd name="connsiteY837" fmla="*/ 6587057 h 6860649"/>
              <a:gd name="connsiteX838" fmla="*/ 2681693 w 5132900"/>
              <a:gd name="connsiteY838" fmla="*/ 6587057 h 6860649"/>
              <a:gd name="connsiteX839" fmla="*/ 2872222 w 5132900"/>
              <a:gd name="connsiteY839" fmla="*/ 6508884 h 6860649"/>
              <a:gd name="connsiteX840" fmla="*/ 2612795 w 5132900"/>
              <a:gd name="connsiteY840" fmla="*/ 5896752 h 6860649"/>
              <a:gd name="connsiteX841" fmla="*/ 2650159 w 5132900"/>
              <a:gd name="connsiteY841" fmla="*/ 5870518 h 6860649"/>
              <a:gd name="connsiteX842" fmla="*/ 2681693 w 5132900"/>
              <a:gd name="connsiteY842" fmla="*/ 5899932 h 6860649"/>
              <a:gd name="connsiteX843" fmla="*/ 3017173 w 5132900"/>
              <a:gd name="connsiteY843" fmla="*/ 6415873 h 6860649"/>
              <a:gd name="connsiteX844" fmla="*/ 2872222 w 5132900"/>
              <a:gd name="connsiteY844" fmla="*/ 6508884 h 6860649"/>
              <a:gd name="connsiteX845" fmla="*/ 2872222 w 5132900"/>
              <a:gd name="connsiteY845" fmla="*/ 6508884 h 6860649"/>
              <a:gd name="connsiteX846" fmla="*/ 3026978 w 5132900"/>
              <a:gd name="connsiteY846" fmla="*/ 6408717 h 6860649"/>
              <a:gd name="connsiteX847" fmla="*/ 2719057 w 5132900"/>
              <a:gd name="connsiteY847" fmla="*/ 5935176 h 6860649"/>
              <a:gd name="connsiteX848" fmla="*/ 3129000 w 5132900"/>
              <a:gd name="connsiteY848" fmla="*/ 6317825 h 6860649"/>
              <a:gd name="connsiteX849" fmla="*/ 3026978 w 5132900"/>
              <a:gd name="connsiteY849" fmla="*/ 6408717 h 6860649"/>
              <a:gd name="connsiteX850" fmla="*/ 3026978 w 5132900"/>
              <a:gd name="connsiteY850" fmla="*/ 6408717 h 6860649"/>
              <a:gd name="connsiteX851" fmla="*/ 3137744 w 5132900"/>
              <a:gd name="connsiteY851" fmla="*/ 6309081 h 6860649"/>
              <a:gd name="connsiteX852" fmla="*/ 2691233 w 5132900"/>
              <a:gd name="connsiteY852" fmla="*/ 5892248 h 6860649"/>
              <a:gd name="connsiteX853" fmla="*/ 2667648 w 5132900"/>
              <a:gd name="connsiteY853" fmla="*/ 5855944 h 6860649"/>
              <a:gd name="connsiteX854" fmla="*/ 2699712 w 5132900"/>
              <a:gd name="connsiteY854" fmla="*/ 5823615 h 6860649"/>
              <a:gd name="connsiteX855" fmla="*/ 3245331 w 5132900"/>
              <a:gd name="connsiteY855" fmla="*/ 6177644 h 6860649"/>
              <a:gd name="connsiteX856" fmla="*/ 3137744 w 5132900"/>
              <a:gd name="connsiteY856" fmla="*/ 6309081 h 6860649"/>
              <a:gd name="connsiteX857" fmla="*/ 3137744 w 5132900"/>
              <a:gd name="connsiteY857" fmla="*/ 6309081 h 6860649"/>
              <a:gd name="connsiteX858" fmla="*/ 3252221 w 5132900"/>
              <a:gd name="connsiteY858" fmla="*/ 6167574 h 6860649"/>
              <a:gd name="connsiteX859" fmla="*/ 2707662 w 5132900"/>
              <a:gd name="connsiteY859" fmla="*/ 5814340 h 6860649"/>
              <a:gd name="connsiteX860" fmla="*/ 2769935 w 5132900"/>
              <a:gd name="connsiteY860" fmla="*/ 5706753 h 6860649"/>
              <a:gd name="connsiteX861" fmla="*/ 3344704 w 5132900"/>
              <a:gd name="connsiteY861" fmla="*/ 5999835 h 6860649"/>
              <a:gd name="connsiteX862" fmla="*/ 3252221 w 5132900"/>
              <a:gd name="connsiteY862" fmla="*/ 6167574 h 6860649"/>
              <a:gd name="connsiteX863" fmla="*/ 3252221 w 5132900"/>
              <a:gd name="connsiteY863" fmla="*/ 6167574 h 6860649"/>
              <a:gd name="connsiteX864" fmla="*/ 3349473 w 5132900"/>
              <a:gd name="connsiteY864" fmla="*/ 5988440 h 6860649"/>
              <a:gd name="connsiteX865" fmla="*/ 2774175 w 5132900"/>
              <a:gd name="connsiteY865" fmla="*/ 5694828 h 6860649"/>
              <a:gd name="connsiteX866" fmla="*/ 2786100 w 5132900"/>
              <a:gd name="connsiteY866" fmla="*/ 5650839 h 6860649"/>
              <a:gd name="connsiteX867" fmla="*/ 2829028 w 5132900"/>
              <a:gd name="connsiteY867" fmla="*/ 5653225 h 6860649"/>
              <a:gd name="connsiteX868" fmla="*/ 3402207 w 5132900"/>
              <a:gd name="connsiteY868" fmla="*/ 5828120 h 6860649"/>
              <a:gd name="connsiteX869" fmla="*/ 3349473 w 5132900"/>
              <a:gd name="connsiteY869" fmla="*/ 5988440 h 6860649"/>
              <a:gd name="connsiteX870" fmla="*/ 3349473 w 5132900"/>
              <a:gd name="connsiteY870" fmla="*/ 5988440 h 6860649"/>
              <a:gd name="connsiteX871" fmla="*/ 2344623 w 5132900"/>
              <a:gd name="connsiteY871" fmla="*/ 6629986 h 6860649"/>
              <a:gd name="connsiteX872" fmla="*/ 2416171 w 5132900"/>
              <a:gd name="connsiteY872" fmla="*/ 6045413 h 6860649"/>
              <a:gd name="connsiteX873" fmla="*/ 2487188 w 5132900"/>
              <a:gd name="connsiteY873" fmla="*/ 6625481 h 6860649"/>
              <a:gd name="connsiteX874" fmla="*/ 2380927 w 5132900"/>
              <a:gd name="connsiteY874" fmla="*/ 6630781 h 6860649"/>
              <a:gd name="connsiteX875" fmla="*/ 2344623 w 5132900"/>
              <a:gd name="connsiteY875" fmla="*/ 6629986 h 6860649"/>
              <a:gd name="connsiteX876" fmla="*/ 2344623 w 5132900"/>
              <a:gd name="connsiteY876" fmla="*/ 6629986 h 6860649"/>
              <a:gd name="connsiteX877" fmla="*/ 4063362 w 5132900"/>
              <a:gd name="connsiteY877" fmla="*/ 6584143 h 6860649"/>
              <a:gd name="connsiteX878" fmla="*/ 4019639 w 5132900"/>
              <a:gd name="connsiteY878" fmla="*/ 6562148 h 6860649"/>
              <a:gd name="connsiteX879" fmla="*/ 4005064 w 5132900"/>
              <a:gd name="connsiteY879" fmla="*/ 6512859 h 6860649"/>
              <a:gd name="connsiteX880" fmla="*/ 4028648 w 5132900"/>
              <a:gd name="connsiteY880" fmla="*/ 6505970 h 6860649"/>
              <a:gd name="connsiteX881" fmla="*/ 4063627 w 5132900"/>
              <a:gd name="connsiteY881" fmla="*/ 6536974 h 6860649"/>
              <a:gd name="connsiteX882" fmla="*/ 4063362 w 5132900"/>
              <a:gd name="connsiteY882" fmla="*/ 6584143 h 6860649"/>
              <a:gd name="connsiteX883" fmla="*/ 4063362 w 5132900"/>
              <a:gd name="connsiteY883" fmla="*/ 6584143 h 686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</a:cxnLst>
            <a:rect l="l" t="t" r="r" b="b"/>
            <a:pathLst>
              <a:path w="5132900" h="6860649">
                <a:moveTo>
                  <a:pt x="5125717" y="5988970"/>
                </a:moveTo>
                <a:cubicBezTo>
                  <a:pt x="5118827" y="5978635"/>
                  <a:pt x="5106372" y="5973600"/>
                  <a:pt x="5094182" y="5972805"/>
                </a:cubicBezTo>
                <a:cubicBezTo>
                  <a:pt x="5067418" y="5970686"/>
                  <a:pt x="5040919" y="5978370"/>
                  <a:pt x="5014420" y="5975455"/>
                </a:cubicBezTo>
                <a:cubicBezTo>
                  <a:pt x="4952676" y="5968300"/>
                  <a:pt x="4890668" y="5960616"/>
                  <a:pt x="4829985" y="5945246"/>
                </a:cubicBezTo>
                <a:cubicBezTo>
                  <a:pt x="4781492" y="5931996"/>
                  <a:pt x="4731673" y="5922192"/>
                  <a:pt x="4685829" y="5901257"/>
                </a:cubicBezTo>
                <a:cubicBezTo>
                  <a:pt x="4650850" y="5885358"/>
                  <a:pt x="4622496" y="5857533"/>
                  <a:pt x="4604212" y="5823879"/>
                </a:cubicBezTo>
                <a:cubicBezTo>
                  <a:pt x="4588047" y="5793935"/>
                  <a:pt x="4570558" y="5764521"/>
                  <a:pt x="4557573" y="5732987"/>
                </a:cubicBezTo>
                <a:cubicBezTo>
                  <a:pt x="4547238" y="5709138"/>
                  <a:pt x="4539024" y="5684494"/>
                  <a:pt x="4529484" y="5660379"/>
                </a:cubicBezTo>
                <a:cubicBezTo>
                  <a:pt x="4525774" y="5650045"/>
                  <a:pt x="4516234" y="5643155"/>
                  <a:pt x="4511464" y="5633615"/>
                </a:cubicBezTo>
                <a:cubicBezTo>
                  <a:pt x="4510139" y="5608176"/>
                  <a:pt x="4513849" y="5582472"/>
                  <a:pt x="4514909" y="5557032"/>
                </a:cubicBezTo>
                <a:cubicBezTo>
                  <a:pt x="4519944" y="5489725"/>
                  <a:pt x="4517559" y="5422416"/>
                  <a:pt x="4515704" y="5355373"/>
                </a:cubicBezTo>
                <a:cubicBezTo>
                  <a:pt x="4513054" y="5274816"/>
                  <a:pt x="4508814" y="5194523"/>
                  <a:pt x="4501925" y="5114230"/>
                </a:cubicBezTo>
                <a:cubicBezTo>
                  <a:pt x="4490000" y="4987564"/>
                  <a:pt x="4472776" y="4861428"/>
                  <a:pt x="4455021" y="4735291"/>
                </a:cubicBezTo>
                <a:cubicBezTo>
                  <a:pt x="4444686" y="4666128"/>
                  <a:pt x="4434882" y="4596965"/>
                  <a:pt x="4420572" y="4528597"/>
                </a:cubicBezTo>
                <a:cubicBezTo>
                  <a:pt x="4416862" y="4509518"/>
                  <a:pt x="4409177" y="4491763"/>
                  <a:pt x="4401228" y="4474274"/>
                </a:cubicBezTo>
                <a:cubicBezTo>
                  <a:pt x="4383473" y="4435320"/>
                  <a:pt x="4354324" y="4402991"/>
                  <a:pt x="4321995" y="4375962"/>
                </a:cubicBezTo>
                <a:cubicBezTo>
                  <a:pt x="4281186" y="4343368"/>
                  <a:pt x="4235078" y="4317398"/>
                  <a:pt x="4187379" y="4296464"/>
                </a:cubicBezTo>
                <a:cubicBezTo>
                  <a:pt x="4129875" y="4271025"/>
                  <a:pt x="4066542" y="4264930"/>
                  <a:pt x="4005064" y="4256450"/>
                </a:cubicBezTo>
                <a:cubicBezTo>
                  <a:pt x="3965315" y="4252741"/>
                  <a:pt x="3926362" y="4243731"/>
                  <a:pt x="3887407" y="4236576"/>
                </a:cubicBezTo>
                <a:cubicBezTo>
                  <a:pt x="3850573" y="4228361"/>
                  <a:pt x="3812945" y="4221736"/>
                  <a:pt x="3777701" y="4207957"/>
                </a:cubicBezTo>
                <a:cubicBezTo>
                  <a:pt x="3745637" y="4194442"/>
                  <a:pt x="3731062" y="4160788"/>
                  <a:pt x="3709598" y="4135879"/>
                </a:cubicBezTo>
                <a:cubicBezTo>
                  <a:pt x="3663754" y="4084470"/>
                  <a:pt x="3618705" y="4032532"/>
                  <a:pt x="3571272" y="3982448"/>
                </a:cubicBezTo>
                <a:cubicBezTo>
                  <a:pt x="3549807" y="3959924"/>
                  <a:pt x="3528078" y="3937134"/>
                  <a:pt x="3502904" y="3919115"/>
                </a:cubicBezTo>
                <a:cubicBezTo>
                  <a:pt x="3464745" y="3890496"/>
                  <a:pt x="3420491" y="3871946"/>
                  <a:pt x="3379153" y="3848892"/>
                </a:cubicBezTo>
                <a:cubicBezTo>
                  <a:pt x="3342583" y="3828487"/>
                  <a:pt x="3304689" y="3809673"/>
                  <a:pt x="3263881" y="3799604"/>
                </a:cubicBezTo>
                <a:cubicBezTo>
                  <a:pt x="3243741" y="3794039"/>
                  <a:pt x="3222807" y="3794569"/>
                  <a:pt x="3202402" y="3794304"/>
                </a:cubicBezTo>
                <a:cubicBezTo>
                  <a:pt x="3101705" y="3795363"/>
                  <a:pt x="3001008" y="3804373"/>
                  <a:pt x="2900311" y="3800663"/>
                </a:cubicBezTo>
                <a:cubicBezTo>
                  <a:pt x="2876197" y="3799073"/>
                  <a:pt x="2851818" y="3798013"/>
                  <a:pt x="2828763" y="3790329"/>
                </a:cubicBezTo>
                <a:cubicBezTo>
                  <a:pt x="2815249" y="3786089"/>
                  <a:pt x="2809154" y="3771249"/>
                  <a:pt x="2808094" y="3758530"/>
                </a:cubicBezTo>
                <a:cubicBezTo>
                  <a:pt x="2806239" y="3732295"/>
                  <a:pt x="2813659" y="3706856"/>
                  <a:pt x="2818429" y="3681417"/>
                </a:cubicBezTo>
                <a:cubicBezTo>
                  <a:pt x="2825584" y="3646703"/>
                  <a:pt x="2830088" y="3610134"/>
                  <a:pt x="2820284" y="3575420"/>
                </a:cubicBezTo>
                <a:cubicBezTo>
                  <a:pt x="2809684" y="3531166"/>
                  <a:pt x="2786630" y="3491153"/>
                  <a:pt x="2763310" y="3452729"/>
                </a:cubicBezTo>
                <a:cubicBezTo>
                  <a:pt x="2744761" y="3422519"/>
                  <a:pt x="2730186" y="3390455"/>
                  <a:pt x="2714287" y="3359186"/>
                </a:cubicBezTo>
                <a:cubicBezTo>
                  <a:pt x="2680103" y="3290553"/>
                  <a:pt x="2643004" y="3223510"/>
                  <a:pt x="2612530" y="3153287"/>
                </a:cubicBezTo>
                <a:cubicBezTo>
                  <a:pt x="2602990" y="3133943"/>
                  <a:pt x="2606170" y="3111683"/>
                  <a:pt x="2609615" y="3091544"/>
                </a:cubicBezTo>
                <a:cubicBezTo>
                  <a:pt x="2612265" y="3075645"/>
                  <a:pt x="2614120" y="3057095"/>
                  <a:pt x="2602725" y="3044110"/>
                </a:cubicBezTo>
                <a:cubicBezTo>
                  <a:pt x="2591595" y="3030331"/>
                  <a:pt x="2572781" y="3029271"/>
                  <a:pt x="2557676" y="3022911"/>
                </a:cubicBezTo>
                <a:cubicBezTo>
                  <a:pt x="2552907" y="3021321"/>
                  <a:pt x="2550257" y="3016816"/>
                  <a:pt x="2550522" y="3011781"/>
                </a:cubicBezTo>
                <a:cubicBezTo>
                  <a:pt x="2548667" y="2978128"/>
                  <a:pt x="2552377" y="2944473"/>
                  <a:pt x="2556086" y="2911084"/>
                </a:cubicBezTo>
                <a:cubicBezTo>
                  <a:pt x="2562976" y="2861796"/>
                  <a:pt x="2570926" y="2811977"/>
                  <a:pt x="2591595" y="2766399"/>
                </a:cubicBezTo>
                <a:cubicBezTo>
                  <a:pt x="2599810" y="2747584"/>
                  <a:pt x="2614385" y="2732215"/>
                  <a:pt x="2632669" y="2722410"/>
                </a:cubicBezTo>
                <a:cubicBezTo>
                  <a:pt x="2677983" y="2698031"/>
                  <a:pt x="2730186" y="2693791"/>
                  <a:pt x="2779210" y="2681071"/>
                </a:cubicBezTo>
                <a:cubicBezTo>
                  <a:pt x="2794049" y="2677096"/>
                  <a:pt x="2811009" y="2671001"/>
                  <a:pt x="2817369" y="2655632"/>
                </a:cubicBezTo>
                <a:cubicBezTo>
                  <a:pt x="2830088" y="2627013"/>
                  <a:pt x="2829559" y="2594419"/>
                  <a:pt x="2825053" y="2563945"/>
                </a:cubicBezTo>
                <a:cubicBezTo>
                  <a:pt x="2829823" y="2555730"/>
                  <a:pt x="2828763" y="2545925"/>
                  <a:pt x="2828234" y="2536915"/>
                </a:cubicBezTo>
                <a:cubicBezTo>
                  <a:pt x="2826378" y="2519956"/>
                  <a:pt x="2825053" y="2502466"/>
                  <a:pt x="2818164" y="2486832"/>
                </a:cubicBezTo>
                <a:cubicBezTo>
                  <a:pt x="2815779" y="2479677"/>
                  <a:pt x="2811009" y="2471197"/>
                  <a:pt x="2814454" y="2463777"/>
                </a:cubicBezTo>
                <a:cubicBezTo>
                  <a:pt x="2825584" y="2456623"/>
                  <a:pt x="2839628" y="2455298"/>
                  <a:pt x="2852083" y="2451058"/>
                </a:cubicBezTo>
                <a:cubicBezTo>
                  <a:pt x="2866657" y="2446288"/>
                  <a:pt x="2883352" y="2440988"/>
                  <a:pt x="2891302" y="2426943"/>
                </a:cubicBezTo>
                <a:cubicBezTo>
                  <a:pt x="2898457" y="2414489"/>
                  <a:pt x="2893422" y="2399914"/>
                  <a:pt x="2888122" y="2387725"/>
                </a:cubicBezTo>
                <a:cubicBezTo>
                  <a:pt x="2874342" y="2358575"/>
                  <a:pt x="2854733" y="2332606"/>
                  <a:pt x="2838568" y="2304782"/>
                </a:cubicBezTo>
                <a:cubicBezTo>
                  <a:pt x="2829823" y="2292063"/>
                  <a:pt x="2827438" y="2276428"/>
                  <a:pt x="2829294" y="2261323"/>
                </a:cubicBezTo>
                <a:cubicBezTo>
                  <a:pt x="2832208" y="2236679"/>
                  <a:pt x="2830619" y="2211770"/>
                  <a:pt x="2829559" y="2187125"/>
                </a:cubicBezTo>
                <a:cubicBezTo>
                  <a:pt x="2828234" y="2163011"/>
                  <a:pt x="2822669" y="2138897"/>
                  <a:pt x="2811009" y="2117697"/>
                </a:cubicBezTo>
                <a:cubicBezTo>
                  <a:pt x="2805709" y="2107363"/>
                  <a:pt x="2799879" y="2097293"/>
                  <a:pt x="2793785" y="2087223"/>
                </a:cubicBezTo>
                <a:cubicBezTo>
                  <a:pt x="2787955" y="2077154"/>
                  <a:pt x="2782125" y="2067084"/>
                  <a:pt x="2777355" y="2056484"/>
                </a:cubicBezTo>
                <a:cubicBezTo>
                  <a:pt x="2768610" y="2040055"/>
                  <a:pt x="2758011" y="2026805"/>
                  <a:pt x="2752711" y="2010641"/>
                </a:cubicBezTo>
                <a:cubicBezTo>
                  <a:pt x="2750061" y="1994741"/>
                  <a:pt x="2768610" y="1994741"/>
                  <a:pt x="2776560" y="2000041"/>
                </a:cubicBezTo>
                <a:cubicBezTo>
                  <a:pt x="2747411" y="1978842"/>
                  <a:pt x="2715612" y="1957642"/>
                  <a:pt x="2694412" y="1928493"/>
                </a:cubicBezTo>
                <a:cubicBezTo>
                  <a:pt x="2715612" y="1941743"/>
                  <a:pt x="2734161" y="1957642"/>
                  <a:pt x="2755361" y="1968242"/>
                </a:cubicBezTo>
                <a:cubicBezTo>
                  <a:pt x="2720912" y="1949692"/>
                  <a:pt x="2699712" y="1915243"/>
                  <a:pt x="2662613" y="1899344"/>
                </a:cubicBezTo>
                <a:lnTo>
                  <a:pt x="2662613" y="1901994"/>
                </a:lnTo>
                <a:cubicBezTo>
                  <a:pt x="2652014" y="1888744"/>
                  <a:pt x="2636114" y="1880794"/>
                  <a:pt x="2628164" y="1864895"/>
                </a:cubicBezTo>
                <a:cubicBezTo>
                  <a:pt x="2636114" y="1872845"/>
                  <a:pt x="2644064" y="1878144"/>
                  <a:pt x="2646714" y="1888744"/>
                </a:cubicBezTo>
                <a:cubicBezTo>
                  <a:pt x="2649364" y="1883444"/>
                  <a:pt x="2644064" y="1880794"/>
                  <a:pt x="2644064" y="1878144"/>
                </a:cubicBezTo>
                <a:cubicBezTo>
                  <a:pt x="2675863" y="1888744"/>
                  <a:pt x="2694412" y="1920543"/>
                  <a:pt x="2723562" y="1936443"/>
                </a:cubicBezTo>
                <a:cubicBezTo>
                  <a:pt x="2686463" y="1912593"/>
                  <a:pt x="2657314" y="1878144"/>
                  <a:pt x="2614915" y="1859595"/>
                </a:cubicBezTo>
                <a:cubicBezTo>
                  <a:pt x="2612265" y="1864895"/>
                  <a:pt x="2614915" y="1870195"/>
                  <a:pt x="2620215" y="1872845"/>
                </a:cubicBezTo>
                <a:cubicBezTo>
                  <a:pt x="2620215" y="1862245"/>
                  <a:pt x="2599015" y="1862245"/>
                  <a:pt x="2606965" y="1846345"/>
                </a:cubicBezTo>
                <a:cubicBezTo>
                  <a:pt x="2625514" y="1859595"/>
                  <a:pt x="2644064" y="1872845"/>
                  <a:pt x="2659963" y="1888744"/>
                </a:cubicBezTo>
                <a:cubicBezTo>
                  <a:pt x="2641414" y="1870195"/>
                  <a:pt x="2625514" y="1848995"/>
                  <a:pt x="2599015" y="1846345"/>
                </a:cubicBezTo>
                <a:cubicBezTo>
                  <a:pt x="2601665" y="1854295"/>
                  <a:pt x="2606965" y="1859595"/>
                  <a:pt x="2612265" y="1867545"/>
                </a:cubicBezTo>
                <a:cubicBezTo>
                  <a:pt x="2609615" y="1862245"/>
                  <a:pt x="2606965" y="1856945"/>
                  <a:pt x="2604315" y="1851645"/>
                </a:cubicBezTo>
                <a:cubicBezTo>
                  <a:pt x="2638764" y="1851645"/>
                  <a:pt x="2662613" y="1886094"/>
                  <a:pt x="2689113" y="1904644"/>
                </a:cubicBezTo>
                <a:cubicBezTo>
                  <a:pt x="2662613" y="1886094"/>
                  <a:pt x="2636114" y="1846345"/>
                  <a:pt x="2599015" y="1851645"/>
                </a:cubicBezTo>
                <a:cubicBezTo>
                  <a:pt x="2604315" y="1854295"/>
                  <a:pt x="2604315" y="1859595"/>
                  <a:pt x="2606965" y="1864895"/>
                </a:cubicBezTo>
                <a:cubicBezTo>
                  <a:pt x="2596365" y="1856945"/>
                  <a:pt x="2593715" y="1843695"/>
                  <a:pt x="2585766" y="1833096"/>
                </a:cubicBezTo>
                <a:cubicBezTo>
                  <a:pt x="2591065" y="1841046"/>
                  <a:pt x="2599015" y="1851645"/>
                  <a:pt x="2606965" y="1859595"/>
                </a:cubicBezTo>
                <a:cubicBezTo>
                  <a:pt x="2599015" y="1848995"/>
                  <a:pt x="2588416" y="1841046"/>
                  <a:pt x="2583116" y="1827796"/>
                </a:cubicBezTo>
                <a:cubicBezTo>
                  <a:pt x="2583116" y="1835746"/>
                  <a:pt x="2588416" y="1843695"/>
                  <a:pt x="2593715" y="1848995"/>
                </a:cubicBezTo>
                <a:cubicBezTo>
                  <a:pt x="2588416" y="1843695"/>
                  <a:pt x="2588416" y="1833096"/>
                  <a:pt x="2583116" y="1827796"/>
                </a:cubicBezTo>
                <a:cubicBezTo>
                  <a:pt x="2569866" y="1819846"/>
                  <a:pt x="2575166" y="1838396"/>
                  <a:pt x="2575166" y="1843695"/>
                </a:cubicBezTo>
                <a:cubicBezTo>
                  <a:pt x="2575166" y="1838396"/>
                  <a:pt x="2572516" y="1830446"/>
                  <a:pt x="2577816" y="1830446"/>
                </a:cubicBezTo>
                <a:cubicBezTo>
                  <a:pt x="2591065" y="1830446"/>
                  <a:pt x="2585766" y="1851645"/>
                  <a:pt x="2596365" y="1856945"/>
                </a:cubicBezTo>
                <a:cubicBezTo>
                  <a:pt x="2593715" y="1848995"/>
                  <a:pt x="2580466" y="1841046"/>
                  <a:pt x="2588416" y="1838396"/>
                </a:cubicBezTo>
                <a:cubicBezTo>
                  <a:pt x="2606965" y="1819846"/>
                  <a:pt x="2622865" y="1848995"/>
                  <a:pt x="2641414" y="1859595"/>
                </a:cubicBezTo>
                <a:cubicBezTo>
                  <a:pt x="2625514" y="1848995"/>
                  <a:pt x="2604315" y="1822496"/>
                  <a:pt x="2585766" y="1835746"/>
                </a:cubicBezTo>
                <a:cubicBezTo>
                  <a:pt x="2580466" y="1838396"/>
                  <a:pt x="2588416" y="1848995"/>
                  <a:pt x="2591065" y="1856945"/>
                </a:cubicBezTo>
                <a:cubicBezTo>
                  <a:pt x="2583116" y="1827796"/>
                  <a:pt x="2559266" y="1819846"/>
                  <a:pt x="2535417" y="1835746"/>
                </a:cubicBezTo>
                <a:cubicBezTo>
                  <a:pt x="2553967" y="1822496"/>
                  <a:pt x="2583116" y="1825146"/>
                  <a:pt x="2580466" y="1854295"/>
                </a:cubicBezTo>
                <a:cubicBezTo>
                  <a:pt x="2575166" y="1846345"/>
                  <a:pt x="2580466" y="1830446"/>
                  <a:pt x="2569866" y="1825146"/>
                </a:cubicBezTo>
                <a:cubicBezTo>
                  <a:pt x="2564566" y="1825146"/>
                  <a:pt x="2559266" y="1830446"/>
                  <a:pt x="2556616" y="1835746"/>
                </a:cubicBezTo>
                <a:cubicBezTo>
                  <a:pt x="2559266" y="1827796"/>
                  <a:pt x="2569866" y="1819846"/>
                  <a:pt x="2575166" y="1827796"/>
                </a:cubicBezTo>
                <a:cubicBezTo>
                  <a:pt x="2577816" y="1835746"/>
                  <a:pt x="2572516" y="1843695"/>
                  <a:pt x="2577816" y="1851645"/>
                </a:cubicBezTo>
                <a:cubicBezTo>
                  <a:pt x="2577816" y="1817196"/>
                  <a:pt x="2538067" y="1817196"/>
                  <a:pt x="2516868" y="1833096"/>
                </a:cubicBezTo>
                <a:cubicBezTo>
                  <a:pt x="2540717" y="1819846"/>
                  <a:pt x="2580466" y="1819846"/>
                  <a:pt x="2585766" y="1854295"/>
                </a:cubicBezTo>
                <a:cubicBezTo>
                  <a:pt x="2585766" y="1846345"/>
                  <a:pt x="2569866" y="1835746"/>
                  <a:pt x="2583116" y="1827796"/>
                </a:cubicBezTo>
                <a:cubicBezTo>
                  <a:pt x="2596365" y="1822496"/>
                  <a:pt x="2604315" y="1838396"/>
                  <a:pt x="2612265" y="1846345"/>
                </a:cubicBezTo>
                <a:cubicBezTo>
                  <a:pt x="2601665" y="1843695"/>
                  <a:pt x="2593715" y="1817196"/>
                  <a:pt x="2580466" y="1833096"/>
                </a:cubicBezTo>
                <a:cubicBezTo>
                  <a:pt x="2575166" y="1841046"/>
                  <a:pt x="2585766" y="1846345"/>
                  <a:pt x="2583116" y="1854295"/>
                </a:cubicBezTo>
                <a:cubicBezTo>
                  <a:pt x="2580466" y="1809246"/>
                  <a:pt x="2532767" y="1825146"/>
                  <a:pt x="2503618" y="1830446"/>
                </a:cubicBezTo>
                <a:cubicBezTo>
                  <a:pt x="2524817" y="1827796"/>
                  <a:pt x="2548667" y="1817196"/>
                  <a:pt x="2569866" y="1827796"/>
                </a:cubicBezTo>
                <a:cubicBezTo>
                  <a:pt x="2577816" y="1833096"/>
                  <a:pt x="2567216" y="1843695"/>
                  <a:pt x="2572516" y="1851645"/>
                </a:cubicBezTo>
                <a:cubicBezTo>
                  <a:pt x="2572516" y="1843695"/>
                  <a:pt x="2577816" y="1819846"/>
                  <a:pt x="2559266" y="1822496"/>
                </a:cubicBezTo>
                <a:cubicBezTo>
                  <a:pt x="2553967" y="1825146"/>
                  <a:pt x="2546017" y="1827796"/>
                  <a:pt x="2540717" y="1830446"/>
                </a:cubicBezTo>
                <a:cubicBezTo>
                  <a:pt x="2548667" y="1827796"/>
                  <a:pt x="2556616" y="1817196"/>
                  <a:pt x="2567216" y="1822496"/>
                </a:cubicBezTo>
                <a:cubicBezTo>
                  <a:pt x="2580466" y="1830446"/>
                  <a:pt x="2567216" y="1841046"/>
                  <a:pt x="2567216" y="1851645"/>
                </a:cubicBezTo>
                <a:cubicBezTo>
                  <a:pt x="2575166" y="1838396"/>
                  <a:pt x="2569866" y="1825146"/>
                  <a:pt x="2553967" y="1822496"/>
                </a:cubicBezTo>
                <a:cubicBezTo>
                  <a:pt x="2527467" y="1819846"/>
                  <a:pt x="2503618" y="1825146"/>
                  <a:pt x="2477119" y="1827796"/>
                </a:cubicBezTo>
                <a:cubicBezTo>
                  <a:pt x="2508918" y="1827796"/>
                  <a:pt x="2572516" y="1803947"/>
                  <a:pt x="2575166" y="1851645"/>
                </a:cubicBezTo>
                <a:cubicBezTo>
                  <a:pt x="2577816" y="1841046"/>
                  <a:pt x="2567216" y="1830446"/>
                  <a:pt x="2577816" y="1822496"/>
                </a:cubicBezTo>
                <a:cubicBezTo>
                  <a:pt x="2577816" y="1827796"/>
                  <a:pt x="2577816" y="1830446"/>
                  <a:pt x="2580466" y="1835746"/>
                </a:cubicBezTo>
                <a:cubicBezTo>
                  <a:pt x="2577816" y="1830446"/>
                  <a:pt x="2577816" y="1827796"/>
                  <a:pt x="2577816" y="1822496"/>
                </a:cubicBezTo>
                <a:cubicBezTo>
                  <a:pt x="2569866" y="1830446"/>
                  <a:pt x="2575166" y="1841046"/>
                  <a:pt x="2572516" y="1851645"/>
                </a:cubicBezTo>
                <a:cubicBezTo>
                  <a:pt x="2577816" y="1835746"/>
                  <a:pt x="2561916" y="1825146"/>
                  <a:pt x="2548667" y="1822496"/>
                </a:cubicBezTo>
                <a:cubicBezTo>
                  <a:pt x="2522168" y="1819846"/>
                  <a:pt x="2495668" y="1822496"/>
                  <a:pt x="2469169" y="1827796"/>
                </a:cubicBezTo>
                <a:cubicBezTo>
                  <a:pt x="2500968" y="1825146"/>
                  <a:pt x="2532767" y="1814546"/>
                  <a:pt x="2564566" y="1830446"/>
                </a:cubicBezTo>
                <a:cubicBezTo>
                  <a:pt x="2572516" y="1833096"/>
                  <a:pt x="2567216" y="1843695"/>
                  <a:pt x="2561916" y="1848995"/>
                </a:cubicBezTo>
                <a:cubicBezTo>
                  <a:pt x="2561916" y="1841046"/>
                  <a:pt x="2577816" y="1827796"/>
                  <a:pt x="2564566" y="1822496"/>
                </a:cubicBezTo>
                <a:cubicBezTo>
                  <a:pt x="2551317" y="1819846"/>
                  <a:pt x="2538067" y="1822496"/>
                  <a:pt x="2527467" y="1827796"/>
                </a:cubicBezTo>
                <a:cubicBezTo>
                  <a:pt x="2538067" y="1822496"/>
                  <a:pt x="2551317" y="1819846"/>
                  <a:pt x="2561916" y="1822496"/>
                </a:cubicBezTo>
                <a:cubicBezTo>
                  <a:pt x="2575166" y="1827796"/>
                  <a:pt x="2564566" y="1841046"/>
                  <a:pt x="2556616" y="1846345"/>
                </a:cubicBezTo>
                <a:cubicBezTo>
                  <a:pt x="2559266" y="1841046"/>
                  <a:pt x="2564566" y="1835746"/>
                  <a:pt x="2561916" y="1830446"/>
                </a:cubicBezTo>
                <a:cubicBezTo>
                  <a:pt x="2561916" y="1827796"/>
                  <a:pt x="2553967" y="1825146"/>
                  <a:pt x="2548667" y="1822496"/>
                </a:cubicBezTo>
                <a:cubicBezTo>
                  <a:pt x="2511568" y="1817196"/>
                  <a:pt x="2477119" y="1822496"/>
                  <a:pt x="2440020" y="1827796"/>
                </a:cubicBezTo>
                <a:cubicBezTo>
                  <a:pt x="2477119" y="1822496"/>
                  <a:pt x="2511568" y="1814546"/>
                  <a:pt x="2548667" y="1825146"/>
                </a:cubicBezTo>
                <a:cubicBezTo>
                  <a:pt x="2546017" y="1833096"/>
                  <a:pt x="2540717" y="1838396"/>
                  <a:pt x="2532767" y="1841046"/>
                </a:cubicBezTo>
                <a:cubicBezTo>
                  <a:pt x="2543367" y="1835746"/>
                  <a:pt x="2551317" y="1830446"/>
                  <a:pt x="2561916" y="1825146"/>
                </a:cubicBezTo>
                <a:cubicBezTo>
                  <a:pt x="2553967" y="1830446"/>
                  <a:pt x="2546017" y="1838396"/>
                  <a:pt x="2535417" y="1841046"/>
                </a:cubicBezTo>
                <a:cubicBezTo>
                  <a:pt x="2540717" y="1833096"/>
                  <a:pt x="2548667" y="1830446"/>
                  <a:pt x="2553967" y="1825146"/>
                </a:cubicBezTo>
                <a:cubicBezTo>
                  <a:pt x="2519518" y="1811896"/>
                  <a:pt x="2485069" y="1822496"/>
                  <a:pt x="2450620" y="1827796"/>
                </a:cubicBezTo>
                <a:cubicBezTo>
                  <a:pt x="2487719" y="1825146"/>
                  <a:pt x="2532767" y="1803947"/>
                  <a:pt x="2567216" y="1830446"/>
                </a:cubicBezTo>
                <a:cubicBezTo>
                  <a:pt x="2569866" y="1835746"/>
                  <a:pt x="2564566" y="1841046"/>
                  <a:pt x="2561916" y="1846345"/>
                </a:cubicBezTo>
                <a:cubicBezTo>
                  <a:pt x="2569866" y="1838396"/>
                  <a:pt x="2575166" y="1819846"/>
                  <a:pt x="2561916" y="1819846"/>
                </a:cubicBezTo>
                <a:cubicBezTo>
                  <a:pt x="2556616" y="1817196"/>
                  <a:pt x="2548667" y="1822496"/>
                  <a:pt x="2540717" y="1825146"/>
                </a:cubicBezTo>
                <a:cubicBezTo>
                  <a:pt x="2548667" y="1822496"/>
                  <a:pt x="2553967" y="1817196"/>
                  <a:pt x="2561916" y="1817196"/>
                </a:cubicBezTo>
                <a:cubicBezTo>
                  <a:pt x="2575166" y="1822496"/>
                  <a:pt x="2567216" y="1838396"/>
                  <a:pt x="2559266" y="1846345"/>
                </a:cubicBezTo>
                <a:cubicBezTo>
                  <a:pt x="2567216" y="1835746"/>
                  <a:pt x="2559266" y="1819846"/>
                  <a:pt x="2546017" y="1819846"/>
                </a:cubicBezTo>
                <a:cubicBezTo>
                  <a:pt x="2511568" y="1819846"/>
                  <a:pt x="2474469" y="1819846"/>
                  <a:pt x="2440020" y="1827796"/>
                </a:cubicBezTo>
                <a:cubicBezTo>
                  <a:pt x="2477119" y="1822496"/>
                  <a:pt x="2514218" y="1817196"/>
                  <a:pt x="2551317" y="1822496"/>
                </a:cubicBezTo>
                <a:cubicBezTo>
                  <a:pt x="2543367" y="1827796"/>
                  <a:pt x="2538067" y="1838396"/>
                  <a:pt x="2527467" y="1841046"/>
                </a:cubicBezTo>
                <a:cubicBezTo>
                  <a:pt x="2538067" y="1835746"/>
                  <a:pt x="2548667" y="1830446"/>
                  <a:pt x="2559266" y="1825146"/>
                </a:cubicBezTo>
                <a:cubicBezTo>
                  <a:pt x="2546017" y="1827796"/>
                  <a:pt x="2532767" y="1838396"/>
                  <a:pt x="2519518" y="1838396"/>
                </a:cubicBezTo>
                <a:cubicBezTo>
                  <a:pt x="2527467" y="1835746"/>
                  <a:pt x="2538067" y="1830446"/>
                  <a:pt x="2546017" y="1825146"/>
                </a:cubicBezTo>
                <a:cubicBezTo>
                  <a:pt x="2503618" y="1811896"/>
                  <a:pt x="2458569" y="1827796"/>
                  <a:pt x="2416171" y="1827796"/>
                </a:cubicBezTo>
                <a:cubicBezTo>
                  <a:pt x="2461219" y="1825146"/>
                  <a:pt x="2514218" y="1803947"/>
                  <a:pt x="2553967" y="1830446"/>
                </a:cubicBezTo>
                <a:cubicBezTo>
                  <a:pt x="2556616" y="1833096"/>
                  <a:pt x="2551317" y="1841046"/>
                  <a:pt x="2543367" y="1843695"/>
                </a:cubicBezTo>
                <a:cubicBezTo>
                  <a:pt x="2548667" y="1835746"/>
                  <a:pt x="2564566" y="1835746"/>
                  <a:pt x="2556616" y="1825146"/>
                </a:cubicBezTo>
                <a:cubicBezTo>
                  <a:pt x="2543367" y="1806597"/>
                  <a:pt x="2519518" y="1822496"/>
                  <a:pt x="2498318" y="1822496"/>
                </a:cubicBezTo>
                <a:cubicBezTo>
                  <a:pt x="2516868" y="1822496"/>
                  <a:pt x="2546017" y="1803947"/>
                  <a:pt x="2556616" y="1825146"/>
                </a:cubicBezTo>
                <a:cubicBezTo>
                  <a:pt x="2559266" y="1830446"/>
                  <a:pt x="2546017" y="1835746"/>
                  <a:pt x="2540717" y="1841046"/>
                </a:cubicBezTo>
                <a:cubicBezTo>
                  <a:pt x="2548667" y="1835746"/>
                  <a:pt x="2556616" y="1833096"/>
                  <a:pt x="2561916" y="1825146"/>
                </a:cubicBezTo>
                <a:cubicBezTo>
                  <a:pt x="2543367" y="1825146"/>
                  <a:pt x="2527467" y="1833096"/>
                  <a:pt x="2508918" y="1838396"/>
                </a:cubicBezTo>
                <a:cubicBezTo>
                  <a:pt x="2516868" y="1833096"/>
                  <a:pt x="2524817" y="1833096"/>
                  <a:pt x="2532767" y="1827796"/>
                </a:cubicBezTo>
                <a:cubicBezTo>
                  <a:pt x="2487719" y="1809246"/>
                  <a:pt x="2437370" y="1825146"/>
                  <a:pt x="2392321" y="1830446"/>
                </a:cubicBezTo>
                <a:cubicBezTo>
                  <a:pt x="2437370" y="1827796"/>
                  <a:pt x="2482419" y="1817196"/>
                  <a:pt x="2527467" y="1822496"/>
                </a:cubicBezTo>
                <a:cubicBezTo>
                  <a:pt x="2514218" y="1830446"/>
                  <a:pt x="2498318" y="1830446"/>
                  <a:pt x="2485069" y="1835746"/>
                </a:cubicBezTo>
                <a:cubicBezTo>
                  <a:pt x="2503618" y="1833096"/>
                  <a:pt x="2522168" y="1830446"/>
                  <a:pt x="2540717" y="1825146"/>
                </a:cubicBezTo>
                <a:cubicBezTo>
                  <a:pt x="2519518" y="1825146"/>
                  <a:pt x="2495668" y="1833096"/>
                  <a:pt x="2474469" y="1835746"/>
                </a:cubicBezTo>
                <a:cubicBezTo>
                  <a:pt x="2487719" y="1830446"/>
                  <a:pt x="2503618" y="1833096"/>
                  <a:pt x="2516868" y="1825146"/>
                </a:cubicBezTo>
                <a:cubicBezTo>
                  <a:pt x="2466519" y="1817196"/>
                  <a:pt x="2413521" y="1830446"/>
                  <a:pt x="2363172" y="1835746"/>
                </a:cubicBezTo>
                <a:cubicBezTo>
                  <a:pt x="2416171" y="1827796"/>
                  <a:pt x="2466519" y="1819846"/>
                  <a:pt x="2519518" y="1822496"/>
                </a:cubicBezTo>
                <a:cubicBezTo>
                  <a:pt x="2511568" y="1833096"/>
                  <a:pt x="2498318" y="1833096"/>
                  <a:pt x="2487719" y="1835746"/>
                </a:cubicBezTo>
                <a:cubicBezTo>
                  <a:pt x="2508918" y="1830446"/>
                  <a:pt x="2530117" y="1825146"/>
                  <a:pt x="2551317" y="1825146"/>
                </a:cubicBezTo>
                <a:cubicBezTo>
                  <a:pt x="2540717" y="1830446"/>
                  <a:pt x="2530117" y="1835746"/>
                  <a:pt x="2519518" y="1838396"/>
                </a:cubicBezTo>
                <a:cubicBezTo>
                  <a:pt x="2530117" y="1833096"/>
                  <a:pt x="2540717" y="1827796"/>
                  <a:pt x="2551317" y="1825146"/>
                </a:cubicBezTo>
                <a:cubicBezTo>
                  <a:pt x="2516868" y="1811896"/>
                  <a:pt x="2485069" y="1825146"/>
                  <a:pt x="2450620" y="1825146"/>
                </a:cubicBezTo>
                <a:cubicBezTo>
                  <a:pt x="2482419" y="1825146"/>
                  <a:pt x="2516868" y="1811896"/>
                  <a:pt x="2548667" y="1825146"/>
                </a:cubicBezTo>
                <a:cubicBezTo>
                  <a:pt x="2538067" y="1827796"/>
                  <a:pt x="2527467" y="1835746"/>
                  <a:pt x="2516868" y="1838396"/>
                </a:cubicBezTo>
                <a:cubicBezTo>
                  <a:pt x="2527467" y="1830446"/>
                  <a:pt x="2540717" y="1830446"/>
                  <a:pt x="2551317" y="1825146"/>
                </a:cubicBezTo>
                <a:cubicBezTo>
                  <a:pt x="2527467" y="1825146"/>
                  <a:pt x="2503618" y="1833096"/>
                  <a:pt x="2479769" y="1835746"/>
                </a:cubicBezTo>
                <a:cubicBezTo>
                  <a:pt x="2490368" y="1833096"/>
                  <a:pt x="2503618" y="1830446"/>
                  <a:pt x="2514218" y="1825146"/>
                </a:cubicBezTo>
                <a:cubicBezTo>
                  <a:pt x="2458569" y="1814546"/>
                  <a:pt x="2402921" y="1838396"/>
                  <a:pt x="2347273" y="1841046"/>
                </a:cubicBezTo>
                <a:cubicBezTo>
                  <a:pt x="2349923" y="1838396"/>
                  <a:pt x="2355222" y="1838396"/>
                  <a:pt x="2357872" y="1835746"/>
                </a:cubicBezTo>
                <a:cubicBezTo>
                  <a:pt x="2355222" y="1838396"/>
                  <a:pt x="2349923" y="1838396"/>
                  <a:pt x="2347273" y="1841046"/>
                </a:cubicBezTo>
                <a:cubicBezTo>
                  <a:pt x="2400271" y="1838396"/>
                  <a:pt x="2453270" y="1811896"/>
                  <a:pt x="2506268" y="1825146"/>
                </a:cubicBezTo>
                <a:cubicBezTo>
                  <a:pt x="2490368" y="1827796"/>
                  <a:pt x="2477119" y="1833096"/>
                  <a:pt x="2461219" y="1835746"/>
                </a:cubicBezTo>
                <a:cubicBezTo>
                  <a:pt x="2485069" y="1830446"/>
                  <a:pt x="2508918" y="1827796"/>
                  <a:pt x="2532767" y="1822496"/>
                </a:cubicBezTo>
                <a:cubicBezTo>
                  <a:pt x="2511568" y="1830446"/>
                  <a:pt x="2490368" y="1830446"/>
                  <a:pt x="2469169" y="1835746"/>
                </a:cubicBezTo>
                <a:cubicBezTo>
                  <a:pt x="2485069" y="1833096"/>
                  <a:pt x="2498318" y="1827796"/>
                  <a:pt x="2514218" y="1825146"/>
                </a:cubicBezTo>
                <a:cubicBezTo>
                  <a:pt x="2463869" y="1814546"/>
                  <a:pt x="2416171" y="1830446"/>
                  <a:pt x="2365822" y="1838396"/>
                </a:cubicBezTo>
                <a:cubicBezTo>
                  <a:pt x="2418821" y="1827796"/>
                  <a:pt x="2471819" y="1817196"/>
                  <a:pt x="2524817" y="1825146"/>
                </a:cubicBezTo>
                <a:cubicBezTo>
                  <a:pt x="2516868" y="1830446"/>
                  <a:pt x="2506268" y="1835746"/>
                  <a:pt x="2495668" y="1838396"/>
                </a:cubicBezTo>
                <a:cubicBezTo>
                  <a:pt x="2516868" y="1835746"/>
                  <a:pt x="2535417" y="1827796"/>
                  <a:pt x="2556616" y="1825146"/>
                </a:cubicBezTo>
                <a:cubicBezTo>
                  <a:pt x="2551317" y="1833096"/>
                  <a:pt x="2546017" y="1838396"/>
                  <a:pt x="2535417" y="1841046"/>
                </a:cubicBezTo>
                <a:cubicBezTo>
                  <a:pt x="2546017" y="1838396"/>
                  <a:pt x="2553967" y="1830446"/>
                  <a:pt x="2556616" y="1819846"/>
                </a:cubicBezTo>
                <a:cubicBezTo>
                  <a:pt x="2532767" y="1819846"/>
                  <a:pt x="2506268" y="1825146"/>
                  <a:pt x="2482419" y="1827796"/>
                </a:cubicBezTo>
                <a:cubicBezTo>
                  <a:pt x="2506268" y="1825146"/>
                  <a:pt x="2532767" y="1822496"/>
                  <a:pt x="2556616" y="1819846"/>
                </a:cubicBezTo>
                <a:cubicBezTo>
                  <a:pt x="2553967" y="1833096"/>
                  <a:pt x="2543367" y="1838396"/>
                  <a:pt x="2532767" y="1841046"/>
                </a:cubicBezTo>
                <a:cubicBezTo>
                  <a:pt x="2540717" y="1835746"/>
                  <a:pt x="2551317" y="1835746"/>
                  <a:pt x="2553967" y="1825146"/>
                </a:cubicBezTo>
                <a:cubicBezTo>
                  <a:pt x="2532767" y="1827796"/>
                  <a:pt x="2511568" y="1833096"/>
                  <a:pt x="2490368" y="1838396"/>
                </a:cubicBezTo>
                <a:cubicBezTo>
                  <a:pt x="2500968" y="1835746"/>
                  <a:pt x="2511568" y="1830446"/>
                  <a:pt x="2519518" y="1825146"/>
                </a:cubicBezTo>
                <a:cubicBezTo>
                  <a:pt x="2461219" y="1814546"/>
                  <a:pt x="2405571" y="1835746"/>
                  <a:pt x="2349923" y="1841046"/>
                </a:cubicBezTo>
                <a:cubicBezTo>
                  <a:pt x="2352572" y="1838396"/>
                  <a:pt x="2357872" y="1838396"/>
                  <a:pt x="2360522" y="1838396"/>
                </a:cubicBezTo>
                <a:cubicBezTo>
                  <a:pt x="2357872" y="1838396"/>
                  <a:pt x="2352572" y="1838396"/>
                  <a:pt x="2349923" y="1841046"/>
                </a:cubicBezTo>
                <a:cubicBezTo>
                  <a:pt x="2400271" y="1838396"/>
                  <a:pt x="2450620" y="1814546"/>
                  <a:pt x="2503618" y="1825146"/>
                </a:cubicBezTo>
                <a:cubicBezTo>
                  <a:pt x="2487719" y="1827796"/>
                  <a:pt x="2469169" y="1833096"/>
                  <a:pt x="2453270" y="1835746"/>
                </a:cubicBezTo>
                <a:cubicBezTo>
                  <a:pt x="2477119" y="1833096"/>
                  <a:pt x="2498318" y="1830446"/>
                  <a:pt x="2522168" y="1825146"/>
                </a:cubicBezTo>
                <a:cubicBezTo>
                  <a:pt x="2493018" y="1825146"/>
                  <a:pt x="2463869" y="1833096"/>
                  <a:pt x="2434720" y="1835746"/>
                </a:cubicBezTo>
                <a:cubicBezTo>
                  <a:pt x="2447970" y="1830446"/>
                  <a:pt x="2463869" y="1830446"/>
                  <a:pt x="2477119" y="1825146"/>
                </a:cubicBezTo>
                <a:cubicBezTo>
                  <a:pt x="2418821" y="1825146"/>
                  <a:pt x="2363172" y="1835746"/>
                  <a:pt x="2310174" y="1856945"/>
                </a:cubicBezTo>
                <a:cubicBezTo>
                  <a:pt x="2315474" y="1848995"/>
                  <a:pt x="2323423" y="1843695"/>
                  <a:pt x="2334023" y="1843695"/>
                </a:cubicBezTo>
                <a:cubicBezTo>
                  <a:pt x="2323423" y="1843695"/>
                  <a:pt x="2315474" y="1848995"/>
                  <a:pt x="2310174" y="1856945"/>
                </a:cubicBezTo>
                <a:cubicBezTo>
                  <a:pt x="2365822" y="1841046"/>
                  <a:pt x="2424120" y="1819846"/>
                  <a:pt x="2482419" y="1825146"/>
                </a:cubicBezTo>
                <a:cubicBezTo>
                  <a:pt x="2477119" y="1838396"/>
                  <a:pt x="2458569" y="1827796"/>
                  <a:pt x="2453270" y="1838396"/>
                </a:cubicBezTo>
                <a:cubicBezTo>
                  <a:pt x="2479769" y="1833096"/>
                  <a:pt x="2508918" y="1827796"/>
                  <a:pt x="2535417" y="1825146"/>
                </a:cubicBezTo>
                <a:cubicBezTo>
                  <a:pt x="2522168" y="1833096"/>
                  <a:pt x="2503618" y="1830446"/>
                  <a:pt x="2490368" y="1841046"/>
                </a:cubicBezTo>
                <a:cubicBezTo>
                  <a:pt x="2503618" y="1838396"/>
                  <a:pt x="2514218" y="1827796"/>
                  <a:pt x="2527467" y="1827796"/>
                </a:cubicBezTo>
                <a:cubicBezTo>
                  <a:pt x="2487719" y="1819846"/>
                  <a:pt x="2445320" y="1827796"/>
                  <a:pt x="2405571" y="1835746"/>
                </a:cubicBezTo>
                <a:cubicBezTo>
                  <a:pt x="2445320" y="1827796"/>
                  <a:pt x="2487719" y="1819846"/>
                  <a:pt x="2527467" y="1827796"/>
                </a:cubicBezTo>
                <a:cubicBezTo>
                  <a:pt x="2514218" y="1827796"/>
                  <a:pt x="2503618" y="1838396"/>
                  <a:pt x="2490368" y="1841046"/>
                </a:cubicBezTo>
                <a:cubicBezTo>
                  <a:pt x="2503618" y="1833096"/>
                  <a:pt x="2519518" y="1833096"/>
                  <a:pt x="2532767" y="1825146"/>
                </a:cubicBezTo>
                <a:cubicBezTo>
                  <a:pt x="2503618" y="1827796"/>
                  <a:pt x="2474469" y="1830446"/>
                  <a:pt x="2447970" y="1838396"/>
                </a:cubicBezTo>
                <a:cubicBezTo>
                  <a:pt x="2455919" y="1827796"/>
                  <a:pt x="2469169" y="1827796"/>
                  <a:pt x="2479769" y="1827796"/>
                </a:cubicBezTo>
                <a:cubicBezTo>
                  <a:pt x="2418821" y="1817196"/>
                  <a:pt x="2360522" y="1843695"/>
                  <a:pt x="2304874" y="1856945"/>
                </a:cubicBezTo>
                <a:cubicBezTo>
                  <a:pt x="2312824" y="1848995"/>
                  <a:pt x="2323423" y="1848995"/>
                  <a:pt x="2331373" y="1843695"/>
                </a:cubicBezTo>
                <a:cubicBezTo>
                  <a:pt x="2323423" y="1846345"/>
                  <a:pt x="2315474" y="1851645"/>
                  <a:pt x="2310174" y="1856945"/>
                </a:cubicBezTo>
                <a:cubicBezTo>
                  <a:pt x="2360522" y="1843695"/>
                  <a:pt x="2413521" y="1825146"/>
                  <a:pt x="2466519" y="1827796"/>
                </a:cubicBezTo>
                <a:cubicBezTo>
                  <a:pt x="2453270" y="1830446"/>
                  <a:pt x="2442670" y="1838396"/>
                  <a:pt x="2429420" y="1835746"/>
                </a:cubicBezTo>
                <a:cubicBezTo>
                  <a:pt x="2458569" y="1833096"/>
                  <a:pt x="2485069" y="1825146"/>
                  <a:pt x="2514218" y="1825146"/>
                </a:cubicBezTo>
                <a:cubicBezTo>
                  <a:pt x="2487719" y="1825146"/>
                  <a:pt x="2463869" y="1833096"/>
                  <a:pt x="2440020" y="1835746"/>
                </a:cubicBezTo>
                <a:cubicBezTo>
                  <a:pt x="2455919" y="1830446"/>
                  <a:pt x="2474469" y="1827796"/>
                  <a:pt x="2490368" y="1825146"/>
                </a:cubicBezTo>
                <a:cubicBezTo>
                  <a:pt x="2437370" y="1819846"/>
                  <a:pt x="2384372" y="1838396"/>
                  <a:pt x="2334023" y="1848995"/>
                </a:cubicBezTo>
                <a:cubicBezTo>
                  <a:pt x="2339323" y="1846345"/>
                  <a:pt x="2344623" y="1841046"/>
                  <a:pt x="2349923" y="1841046"/>
                </a:cubicBezTo>
                <a:cubicBezTo>
                  <a:pt x="2347273" y="1846345"/>
                  <a:pt x="2336673" y="1838396"/>
                  <a:pt x="2336673" y="1848995"/>
                </a:cubicBezTo>
                <a:cubicBezTo>
                  <a:pt x="2392321" y="1835746"/>
                  <a:pt x="2447970" y="1814546"/>
                  <a:pt x="2506268" y="1827796"/>
                </a:cubicBezTo>
                <a:cubicBezTo>
                  <a:pt x="2495668" y="1830446"/>
                  <a:pt x="2490368" y="1838396"/>
                  <a:pt x="2479769" y="1838396"/>
                </a:cubicBezTo>
                <a:cubicBezTo>
                  <a:pt x="2503618" y="1835746"/>
                  <a:pt x="2527467" y="1825146"/>
                  <a:pt x="2551317" y="1825146"/>
                </a:cubicBezTo>
                <a:cubicBezTo>
                  <a:pt x="2543367" y="1833096"/>
                  <a:pt x="2535417" y="1838396"/>
                  <a:pt x="2524817" y="1841046"/>
                </a:cubicBezTo>
                <a:cubicBezTo>
                  <a:pt x="2535417" y="1838396"/>
                  <a:pt x="2546017" y="1833096"/>
                  <a:pt x="2551317" y="1822496"/>
                </a:cubicBezTo>
                <a:cubicBezTo>
                  <a:pt x="2522168" y="1819846"/>
                  <a:pt x="2495668" y="1827796"/>
                  <a:pt x="2466519" y="1827796"/>
                </a:cubicBezTo>
                <a:cubicBezTo>
                  <a:pt x="2495668" y="1827796"/>
                  <a:pt x="2522168" y="1819846"/>
                  <a:pt x="2551317" y="1822496"/>
                </a:cubicBezTo>
                <a:cubicBezTo>
                  <a:pt x="2546017" y="1835746"/>
                  <a:pt x="2532767" y="1835746"/>
                  <a:pt x="2522168" y="1841046"/>
                </a:cubicBezTo>
                <a:cubicBezTo>
                  <a:pt x="2530117" y="1833096"/>
                  <a:pt x="2546017" y="1835746"/>
                  <a:pt x="2551317" y="1825146"/>
                </a:cubicBezTo>
                <a:cubicBezTo>
                  <a:pt x="2527467" y="1827796"/>
                  <a:pt x="2500968" y="1833096"/>
                  <a:pt x="2477119" y="1838396"/>
                </a:cubicBezTo>
                <a:cubicBezTo>
                  <a:pt x="2485069" y="1833096"/>
                  <a:pt x="2495668" y="1835746"/>
                  <a:pt x="2503618" y="1827796"/>
                </a:cubicBezTo>
                <a:cubicBezTo>
                  <a:pt x="2445320" y="1814546"/>
                  <a:pt x="2387021" y="1835746"/>
                  <a:pt x="2328723" y="1848995"/>
                </a:cubicBezTo>
                <a:cubicBezTo>
                  <a:pt x="2334023" y="1846345"/>
                  <a:pt x="2341973" y="1843695"/>
                  <a:pt x="2347273" y="1841046"/>
                </a:cubicBezTo>
                <a:cubicBezTo>
                  <a:pt x="2341973" y="1843695"/>
                  <a:pt x="2334023" y="1846345"/>
                  <a:pt x="2328723" y="1848995"/>
                </a:cubicBezTo>
                <a:cubicBezTo>
                  <a:pt x="2379072" y="1838396"/>
                  <a:pt x="2429420" y="1819846"/>
                  <a:pt x="2482419" y="1825146"/>
                </a:cubicBezTo>
                <a:cubicBezTo>
                  <a:pt x="2463869" y="1827796"/>
                  <a:pt x="2447970" y="1830446"/>
                  <a:pt x="2429420" y="1835746"/>
                </a:cubicBezTo>
                <a:cubicBezTo>
                  <a:pt x="2455919" y="1833096"/>
                  <a:pt x="2479769" y="1827796"/>
                  <a:pt x="2506268" y="1825146"/>
                </a:cubicBezTo>
                <a:cubicBezTo>
                  <a:pt x="2474469" y="1825146"/>
                  <a:pt x="2442670" y="1830446"/>
                  <a:pt x="2410871" y="1835746"/>
                </a:cubicBezTo>
                <a:cubicBezTo>
                  <a:pt x="2421470" y="1830446"/>
                  <a:pt x="2432070" y="1830446"/>
                  <a:pt x="2442670" y="1827796"/>
                </a:cubicBezTo>
                <a:cubicBezTo>
                  <a:pt x="2392321" y="1827796"/>
                  <a:pt x="2344623" y="1846345"/>
                  <a:pt x="2296924" y="1859595"/>
                </a:cubicBezTo>
                <a:cubicBezTo>
                  <a:pt x="2302224" y="1851645"/>
                  <a:pt x="2315474" y="1854295"/>
                  <a:pt x="2320773" y="1846345"/>
                </a:cubicBezTo>
                <a:cubicBezTo>
                  <a:pt x="2312824" y="1848995"/>
                  <a:pt x="2304874" y="1851645"/>
                  <a:pt x="2296924" y="1856945"/>
                </a:cubicBezTo>
                <a:cubicBezTo>
                  <a:pt x="2352572" y="1851645"/>
                  <a:pt x="2405571" y="1822496"/>
                  <a:pt x="2463869" y="1827796"/>
                </a:cubicBezTo>
                <a:cubicBezTo>
                  <a:pt x="2453270" y="1830446"/>
                  <a:pt x="2440020" y="1833096"/>
                  <a:pt x="2429420" y="1838396"/>
                </a:cubicBezTo>
                <a:cubicBezTo>
                  <a:pt x="2458569" y="1830446"/>
                  <a:pt x="2487719" y="1825146"/>
                  <a:pt x="2519518" y="1827796"/>
                </a:cubicBezTo>
                <a:cubicBezTo>
                  <a:pt x="2500968" y="1827796"/>
                  <a:pt x="2485069" y="1835746"/>
                  <a:pt x="2466519" y="1838396"/>
                </a:cubicBezTo>
                <a:cubicBezTo>
                  <a:pt x="2479769" y="1835746"/>
                  <a:pt x="2493018" y="1833096"/>
                  <a:pt x="2506268" y="1827796"/>
                </a:cubicBezTo>
                <a:cubicBezTo>
                  <a:pt x="2461219" y="1825146"/>
                  <a:pt x="2418821" y="1827796"/>
                  <a:pt x="2376422" y="1841046"/>
                </a:cubicBezTo>
                <a:cubicBezTo>
                  <a:pt x="2418821" y="1827796"/>
                  <a:pt x="2463869" y="1827796"/>
                  <a:pt x="2508918" y="1825146"/>
                </a:cubicBezTo>
                <a:cubicBezTo>
                  <a:pt x="2495668" y="1833096"/>
                  <a:pt x="2479769" y="1833096"/>
                  <a:pt x="2466519" y="1838396"/>
                </a:cubicBezTo>
                <a:cubicBezTo>
                  <a:pt x="2485069" y="1835746"/>
                  <a:pt x="2500968" y="1827796"/>
                  <a:pt x="2519518" y="1827796"/>
                </a:cubicBezTo>
                <a:cubicBezTo>
                  <a:pt x="2487719" y="1827796"/>
                  <a:pt x="2455919" y="1830446"/>
                  <a:pt x="2426770" y="1838396"/>
                </a:cubicBezTo>
                <a:cubicBezTo>
                  <a:pt x="2434720" y="1833096"/>
                  <a:pt x="2442670" y="1830446"/>
                  <a:pt x="2450620" y="1827796"/>
                </a:cubicBezTo>
                <a:cubicBezTo>
                  <a:pt x="2394971" y="1827796"/>
                  <a:pt x="2347273" y="1848995"/>
                  <a:pt x="2294274" y="1859595"/>
                </a:cubicBezTo>
                <a:cubicBezTo>
                  <a:pt x="2299574" y="1851645"/>
                  <a:pt x="2312824" y="1854295"/>
                  <a:pt x="2318123" y="1846345"/>
                </a:cubicBezTo>
                <a:cubicBezTo>
                  <a:pt x="2312824" y="1854295"/>
                  <a:pt x="2299574" y="1851645"/>
                  <a:pt x="2294274" y="1859595"/>
                </a:cubicBezTo>
                <a:cubicBezTo>
                  <a:pt x="2341973" y="1854295"/>
                  <a:pt x="2384372" y="1825146"/>
                  <a:pt x="2434720" y="1827796"/>
                </a:cubicBezTo>
                <a:cubicBezTo>
                  <a:pt x="2421470" y="1833096"/>
                  <a:pt x="2410871" y="1835746"/>
                  <a:pt x="2397621" y="1838396"/>
                </a:cubicBezTo>
                <a:cubicBezTo>
                  <a:pt x="2400271" y="1838396"/>
                  <a:pt x="2402921" y="1835746"/>
                  <a:pt x="2405571" y="1835746"/>
                </a:cubicBezTo>
                <a:lnTo>
                  <a:pt x="2402921" y="1835746"/>
                </a:lnTo>
                <a:cubicBezTo>
                  <a:pt x="2434720" y="1833096"/>
                  <a:pt x="2463869" y="1825146"/>
                  <a:pt x="2495668" y="1825146"/>
                </a:cubicBezTo>
                <a:cubicBezTo>
                  <a:pt x="2469169" y="1825146"/>
                  <a:pt x="2445320" y="1833096"/>
                  <a:pt x="2418821" y="1835746"/>
                </a:cubicBezTo>
                <a:cubicBezTo>
                  <a:pt x="2434720" y="1833096"/>
                  <a:pt x="2453270" y="1833096"/>
                  <a:pt x="2469169" y="1825146"/>
                </a:cubicBezTo>
                <a:cubicBezTo>
                  <a:pt x="2421470" y="1825146"/>
                  <a:pt x="2371122" y="1835746"/>
                  <a:pt x="2326073" y="1851645"/>
                </a:cubicBezTo>
                <a:cubicBezTo>
                  <a:pt x="2326073" y="1843695"/>
                  <a:pt x="2331373" y="1838396"/>
                  <a:pt x="2339323" y="1841046"/>
                </a:cubicBezTo>
                <a:cubicBezTo>
                  <a:pt x="2334023" y="1846345"/>
                  <a:pt x="2323423" y="1841046"/>
                  <a:pt x="2320773" y="1851645"/>
                </a:cubicBezTo>
                <a:cubicBezTo>
                  <a:pt x="2379072" y="1833096"/>
                  <a:pt x="2437370" y="1817196"/>
                  <a:pt x="2498318" y="1825146"/>
                </a:cubicBezTo>
                <a:cubicBezTo>
                  <a:pt x="2485069" y="1827796"/>
                  <a:pt x="2474469" y="1833096"/>
                  <a:pt x="2461219" y="1835746"/>
                </a:cubicBezTo>
                <a:cubicBezTo>
                  <a:pt x="2490368" y="1833096"/>
                  <a:pt x="2516868" y="1822496"/>
                  <a:pt x="2546017" y="1825146"/>
                </a:cubicBezTo>
                <a:cubicBezTo>
                  <a:pt x="2532767" y="1830446"/>
                  <a:pt x="2522168" y="1835746"/>
                  <a:pt x="2508918" y="1838396"/>
                </a:cubicBezTo>
                <a:cubicBezTo>
                  <a:pt x="2522168" y="1835746"/>
                  <a:pt x="2532767" y="1827796"/>
                  <a:pt x="2546017" y="1825146"/>
                </a:cubicBezTo>
                <a:cubicBezTo>
                  <a:pt x="2511568" y="1811896"/>
                  <a:pt x="2479769" y="1827796"/>
                  <a:pt x="2445320" y="1827796"/>
                </a:cubicBezTo>
                <a:cubicBezTo>
                  <a:pt x="2477119" y="1825146"/>
                  <a:pt x="2508918" y="1814546"/>
                  <a:pt x="2543367" y="1822496"/>
                </a:cubicBezTo>
                <a:cubicBezTo>
                  <a:pt x="2527467" y="1830446"/>
                  <a:pt x="2508918" y="1830446"/>
                  <a:pt x="2493018" y="1835746"/>
                </a:cubicBezTo>
                <a:cubicBezTo>
                  <a:pt x="2506268" y="1830446"/>
                  <a:pt x="2522168" y="1833096"/>
                  <a:pt x="2532767" y="1822496"/>
                </a:cubicBezTo>
                <a:cubicBezTo>
                  <a:pt x="2495668" y="1825146"/>
                  <a:pt x="2458569" y="1830446"/>
                  <a:pt x="2421470" y="1835746"/>
                </a:cubicBezTo>
                <a:cubicBezTo>
                  <a:pt x="2434720" y="1835746"/>
                  <a:pt x="2445320" y="1827796"/>
                  <a:pt x="2458569" y="1825146"/>
                </a:cubicBezTo>
                <a:cubicBezTo>
                  <a:pt x="2400271" y="1822496"/>
                  <a:pt x="2341973" y="1843695"/>
                  <a:pt x="2286324" y="1862245"/>
                </a:cubicBezTo>
                <a:cubicBezTo>
                  <a:pt x="2291624" y="1854295"/>
                  <a:pt x="2302224" y="1848995"/>
                  <a:pt x="2310174" y="1846345"/>
                </a:cubicBezTo>
                <a:cubicBezTo>
                  <a:pt x="2302224" y="1848995"/>
                  <a:pt x="2291624" y="1854295"/>
                  <a:pt x="2286324" y="1862245"/>
                </a:cubicBezTo>
                <a:cubicBezTo>
                  <a:pt x="2339323" y="1843695"/>
                  <a:pt x="2394971" y="1825146"/>
                  <a:pt x="2450620" y="1825146"/>
                </a:cubicBezTo>
                <a:cubicBezTo>
                  <a:pt x="2429420" y="1830446"/>
                  <a:pt x="2408221" y="1838396"/>
                  <a:pt x="2384372" y="1838396"/>
                </a:cubicBezTo>
                <a:cubicBezTo>
                  <a:pt x="2389671" y="1838396"/>
                  <a:pt x="2397621" y="1838396"/>
                  <a:pt x="2402921" y="1835746"/>
                </a:cubicBezTo>
                <a:cubicBezTo>
                  <a:pt x="2400271" y="1835746"/>
                  <a:pt x="2400271" y="1838396"/>
                  <a:pt x="2397621" y="1838396"/>
                </a:cubicBezTo>
                <a:cubicBezTo>
                  <a:pt x="2421470" y="1825146"/>
                  <a:pt x="2450620" y="1830446"/>
                  <a:pt x="2477119" y="1822496"/>
                </a:cubicBezTo>
                <a:cubicBezTo>
                  <a:pt x="2432070" y="1819846"/>
                  <a:pt x="2387021" y="1833096"/>
                  <a:pt x="2341973" y="1835746"/>
                </a:cubicBezTo>
                <a:cubicBezTo>
                  <a:pt x="2384372" y="1833096"/>
                  <a:pt x="2426770" y="1819846"/>
                  <a:pt x="2471819" y="1822496"/>
                </a:cubicBezTo>
                <a:cubicBezTo>
                  <a:pt x="2440020" y="1830446"/>
                  <a:pt x="2408221" y="1833096"/>
                  <a:pt x="2376422" y="1841046"/>
                </a:cubicBezTo>
                <a:cubicBezTo>
                  <a:pt x="2392321" y="1838396"/>
                  <a:pt x="2408221" y="1830446"/>
                  <a:pt x="2424120" y="1827796"/>
                </a:cubicBezTo>
                <a:cubicBezTo>
                  <a:pt x="2373772" y="1830446"/>
                  <a:pt x="2328723" y="1854295"/>
                  <a:pt x="2281025" y="1862245"/>
                </a:cubicBezTo>
                <a:cubicBezTo>
                  <a:pt x="2286324" y="1856945"/>
                  <a:pt x="2294274" y="1851645"/>
                  <a:pt x="2302224" y="1848995"/>
                </a:cubicBezTo>
                <a:cubicBezTo>
                  <a:pt x="2294274" y="1851645"/>
                  <a:pt x="2286324" y="1856945"/>
                  <a:pt x="2281025" y="1862245"/>
                </a:cubicBezTo>
                <a:cubicBezTo>
                  <a:pt x="2328723" y="1851645"/>
                  <a:pt x="2371122" y="1827796"/>
                  <a:pt x="2421470" y="1827796"/>
                </a:cubicBezTo>
                <a:cubicBezTo>
                  <a:pt x="2413521" y="1833096"/>
                  <a:pt x="2405571" y="1835746"/>
                  <a:pt x="2397621" y="1838396"/>
                </a:cubicBezTo>
                <a:cubicBezTo>
                  <a:pt x="2437370" y="1830446"/>
                  <a:pt x="2477119" y="1822496"/>
                  <a:pt x="2516868" y="1825146"/>
                </a:cubicBezTo>
                <a:cubicBezTo>
                  <a:pt x="2500968" y="1830446"/>
                  <a:pt x="2479769" y="1830446"/>
                  <a:pt x="2463869" y="1835746"/>
                </a:cubicBezTo>
                <a:cubicBezTo>
                  <a:pt x="2485069" y="1830446"/>
                  <a:pt x="2506268" y="1830446"/>
                  <a:pt x="2527467" y="1822496"/>
                </a:cubicBezTo>
                <a:cubicBezTo>
                  <a:pt x="2487719" y="1819846"/>
                  <a:pt x="2445320" y="1822496"/>
                  <a:pt x="2405571" y="1830446"/>
                </a:cubicBezTo>
                <a:cubicBezTo>
                  <a:pt x="2445320" y="1825146"/>
                  <a:pt x="2485069" y="1817196"/>
                  <a:pt x="2524817" y="1822496"/>
                </a:cubicBezTo>
                <a:cubicBezTo>
                  <a:pt x="2503618" y="1827796"/>
                  <a:pt x="2482419" y="1830446"/>
                  <a:pt x="2461219" y="1833096"/>
                </a:cubicBezTo>
                <a:cubicBezTo>
                  <a:pt x="2479769" y="1833096"/>
                  <a:pt x="2495668" y="1830446"/>
                  <a:pt x="2514218" y="1825146"/>
                </a:cubicBezTo>
                <a:cubicBezTo>
                  <a:pt x="2469169" y="1822496"/>
                  <a:pt x="2426770" y="1830446"/>
                  <a:pt x="2384372" y="1838396"/>
                </a:cubicBezTo>
                <a:cubicBezTo>
                  <a:pt x="2389671" y="1833096"/>
                  <a:pt x="2397621" y="1830446"/>
                  <a:pt x="2405571" y="1830446"/>
                </a:cubicBezTo>
                <a:cubicBezTo>
                  <a:pt x="2357872" y="1827796"/>
                  <a:pt x="2318123" y="1862245"/>
                  <a:pt x="2270425" y="1862245"/>
                </a:cubicBezTo>
                <a:cubicBezTo>
                  <a:pt x="2278375" y="1859595"/>
                  <a:pt x="2286324" y="1856945"/>
                  <a:pt x="2291624" y="1851645"/>
                </a:cubicBezTo>
                <a:cubicBezTo>
                  <a:pt x="2283674" y="1856945"/>
                  <a:pt x="2273075" y="1862245"/>
                  <a:pt x="2265125" y="1870195"/>
                </a:cubicBezTo>
                <a:cubicBezTo>
                  <a:pt x="2304874" y="1862245"/>
                  <a:pt x="2341973" y="1841046"/>
                  <a:pt x="2381722" y="1833096"/>
                </a:cubicBezTo>
                <a:cubicBezTo>
                  <a:pt x="2355222" y="1841046"/>
                  <a:pt x="2328723" y="1851645"/>
                  <a:pt x="2302224" y="1862245"/>
                </a:cubicBezTo>
                <a:cubicBezTo>
                  <a:pt x="2318123" y="1854295"/>
                  <a:pt x="2334023" y="1848995"/>
                  <a:pt x="2349923" y="1841046"/>
                </a:cubicBezTo>
                <a:cubicBezTo>
                  <a:pt x="2334023" y="1848995"/>
                  <a:pt x="2318123" y="1854295"/>
                  <a:pt x="2302224" y="1862245"/>
                </a:cubicBezTo>
                <a:cubicBezTo>
                  <a:pt x="2328723" y="1851645"/>
                  <a:pt x="2355222" y="1841046"/>
                  <a:pt x="2381722" y="1833096"/>
                </a:cubicBezTo>
                <a:cubicBezTo>
                  <a:pt x="2341973" y="1843695"/>
                  <a:pt x="2304874" y="1859595"/>
                  <a:pt x="2265125" y="1870195"/>
                </a:cubicBezTo>
                <a:cubicBezTo>
                  <a:pt x="2270425" y="1859595"/>
                  <a:pt x="2281025" y="1859595"/>
                  <a:pt x="2288974" y="1851645"/>
                </a:cubicBezTo>
                <a:cubicBezTo>
                  <a:pt x="2278375" y="1854295"/>
                  <a:pt x="2270425" y="1864895"/>
                  <a:pt x="2259825" y="1870195"/>
                </a:cubicBezTo>
                <a:cubicBezTo>
                  <a:pt x="2299574" y="1859595"/>
                  <a:pt x="2336673" y="1846345"/>
                  <a:pt x="2373772" y="1833096"/>
                </a:cubicBezTo>
                <a:cubicBezTo>
                  <a:pt x="2344623" y="1841046"/>
                  <a:pt x="2320773" y="1856945"/>
                  <a:pt x="2291624" y="1864895"/>
                </a:cubicBezTo>
                <a:cubicBezTo>
                  <a:pt x="2307524" y="1859595"/>
                  <a:pt x="2320773" y="1848995"/>
                  <a:pt x="2339323" y="1846345"/>
                </a:cubicBezTo>
                <a:cubicBezTo>
                  <a:pt x="2318123" y="1848995"/>
                  <a:pt x="2302224" y="1864895"/>
                  <a:pt x="2281025" y="1870195"/>
                </a:cubicBezTo>
                <a:cubicBezTo>
                  <a:pt x="2304874" y="1856945"/>
                  <a:pt x="2331373" y="1848995"/>
                  <a:pt x="2357872" y="1838396"/>
                </a:cubicBezTo>
                <a:cubicBezTo>
                  <a:pt x="2318123" y="1846345"/>
                  <a:pt x="2281025" y="1870195"/>
                  <a:pt x="2241276" y="1880794"/>
                </a:cubicBezTo>
                <a:cubicBezTo>
                  <a:pt x="2249225" y="1864895"/>
                  <a:pt x="2267775" y="1864895"/>
                  <a:pt x="2278375" y="1854295"/>
                </a:cubicBezTo>
                <a:cubicBezTo>
                  <a:pt x="2270425" y="1862245"/>
                  <a:pt x="2262475" y="1867545"/>
                  <a:pt x="2251875" y="1872845"/>
                </a:cubicBezTo>
                <a:cubicBezTo>
                  <a:pt x="2296924" y="1862245"/>
                  <a:pt x="2341973" y="1843695"/>
                  <a:pt x="2387021" y="1833096"/>
                </a:cubicBezTo>
                <a:cubicBezTo>
                  <a:pt x="2371122" y="1835746"/>
                  <a:pt x="2357872" y="1843695"/>
                  <a:pt x="2341973" y="1851645"/>
                </a:cubicBezTo>
                <a:cubicBezTo>
                  <a:pt x="2355222" y="1846345"/>
                  <a:pt x="2371122" y="1843695"/>
                  <a:pt x="2384372" y="1838396"/>
                </a:cubicBezTo>
                <a:cubicBezTo>
                  <a:pt x="2376422" y="1843695"/>
                  <a:pt x="2368472" y="1846345"/>
                  <a:pt x="2360522" y="1846345"/>
                </a:cubicBezTo>
                <a:cubicBezTo>
                  <a:pt x="2389671" y="1838396"/>
                  <a:pt x="2418821" y="1833096"/>
                  <a:pt x="2447970" y="1827796"/>
                </a:cubicBezTo>
                <a:cubicBezTo>
                  <a:pt x="2402921" y="1827796"/>
                  <a:pt x="2360522" y="1843695"/>
                  <a:pt x="2318123" y="1854295"/>
                </a:cubicBezTo>
                <a:cubicBezTo>
                  <a:pt x="2323423" y="1848995"/>
                  <a:pt x="2331373" y="1846345"/>
                  <a:pt x="2336673" y="1843695"/>
                </a:cubicBezTo>
                <a:cubicBezTo>
                  <a:pt x="2331373" y="1846345"/>
                  <a:pt x="2323423" y="1848995"/>
                  <a:pt x="2318123" y="1854295"/>
                </a:cubicBezTo>
                <a:cubicBezTo>
                  <a:pt x="2360522" y="1846345"/>
                  <a:pt x="2402921" y="1827796"/>
                  <a:pt x="2447970" y="1827796"/>
                </a:cubicBezTo>
                <a:cubicBezTo>
                  <a:pt x="2416171" y="1830446"/>
                  <a:pt x="2384372" y="1841046"/>
                  <a:pt x="2352572" y="1846345"/>
                </a:cubicBezTo>
                <a:cubicBezTo>
                  <a:pt x="2360522" y="1841046"/>
                  <a:pt x="2371122" y="1846345"/>
                  <a:pt x="2379072" y="1841046"/>
                </a:cubicBezTo>
                <a:cubicBezTo>
                  <a:pt x="2360522" y="1843695"/>
                  <a:pt x="2344623" y="1851645"/>
                  <a:pt x="2326073" y="1856945"/>
                </a:cubicBezTo>
                <a:cubicBezTo>
                  <a:pt x="2341973" y="1848995"/>
                  <a:pt x="2357872" y="1838396"/>
                  <a:pt x="2376422" y="1835746"/>
                </a:cubicBezTo>
                <a:cubicBezTo>
                  <a:pt x="2331373" y="1841046"/>
                  <a:pt x="2291624" y="1870195"/>
                  <a:pt x="2246576" y="1875495"/>
                </a:cubicBezTo>
                <a:cubicBezTo>
                  <a:pt x="2251875" y="1864895"/>
                  <a:pt x="2265125" y="1864895"/>
                  <a:pt x="2273075" y="1856945"/>
                </a:cubicBezTo>
                <a:cubicBezTo>
                  <a:pt x="2251875" y="1872845"/>
                  <a:pt x="2225376" y="1883444"/>
                  <a:pt x="2204177" y="1899344"/>
                </a:cubicBezTo>
                <a:cubicBezTo>
                  <a:pt x="2230676" y="1883444"/>
                  <a:pt x="2257175" y="1870195"/>
                  <a:pt x="2283674" y="1856945"/>
                </a:cubicBezTo>
                <a:cubicBezTo>
                  <a:pt x="2251875" y="1875495"/>
                  <a:pt x="2217426" y="1891394"/>
                  <a:pt x="2185627" y="1907294"/>
                </a:cubicBezTo>
                <a:cubicBezTo>
                  <a:pt x="2198877" y="1894044"/>
                  <a:pt x="2214776" y="1883444"/>
                  <a:pt x="2233326" y="1875495"/>
                </a:cubicBezTo>
                <a:cubicBezTo>
                  <a:pt x="2214776" y="1883444"/>
                  <a:pt x="2198877" y="1896694"/>
                  <a:pt x="2182977" y="1907294"/>
                </a:cubicBezTo>
                <a:cubicBezTo>
                  <a:pt x="2212127" y="1894044"/>
                  <a:pt x="2241276" y="1875495"/>
                  <a:pt x="2270425" y="1859595"/>
                </a:cubicBezTo>
                <a:cubicBezTo>
                  <a:pt x="2241276" y="1875495"/>
                  <a:pt x="2212127" y="1894044"/>
                  <a:pt x="2182977" y="1907294"/>
                </a:cubicBezTo>
                <a:cubicBezTo>
                  <a:pt x="2198877" y="1896694"/>
                  <a:pt x="2212127" y="1883444"/>
                  <a:pt x="2230676" y="1880794"/>
                </a:cubicBezTo>
                <a:cubicBezTo>
                  <a:pt x="2212127" y="1888744"/>
                  <a:pt x="2198877" y="1901994"/>
                  <a:pt x="2180327" y="1909944"/>
                </a:cubicBezTo>
                <a:cubicBezTo>
                  <a:pt x="2204177" y="1894044"/>
                  <a:pt x="2230676" y="1883444"/>
                  <a:pt x="2249225" y="1864895"/>
                </a:cubicBezTo>
                <a:cubicBezTo>
                  <a:pt x="2228026" y="1878144"/>
                  <a:pt x="2206827" y="1894044"/>
                  <a:pt x="2182977" y="1907294"/>
                </a:cubicBezTo>
                <a:cubicBezTo>
                  <a:pt x="2198877" y="1888744"/>
                  <a:pt x="2222726" y="1888744"/>
                  <a:pt x="2238626" y="1872845"/>
                </a:cubicBezTo>
                <a:cubicBezTo>
                  <a:pt x="2214776" y="1894044"/>
                  <a:pt x="2182977" y="1901994"/>
                  <a:pt x="2156478" y="1917893"/>
                </a:cubicBezTo>
                <a:cubicBezTo>
                  <a:pt x="2161778" y="1912593"/>
                  <a:pt x="2167078" y="1907294"/>
                  <a:pt x="2172378" y="1901994"/>
                </a:cubicBezTo>
                <a:cubicBezTo>
                  <a:pt x="2169728" y="1909944"/>
                  <a:pt x="2161778" y="1912593"/>
                  <a:pt x="2156478" y="1915243"/>
                </a:cubicBezTo>
                <a:cubicBezTo>
                  <a:pt x="2180327" y="1904644"/>
                  <a:pt x="2201527" y="1894044"/>
                  <a:pt x="2222726" y="1878144"/>
                </a:cubicBezTo>
                <a:cubicBezTo>
                  <a:pt x="2204177" y="1894044"/>
                  <a:pt x="2180327" y="1904644"/>
                  <a:pt x="2159128" y="1915243"/>
                </a:cubicBezTo>
                <a:cubicBezTo>
                  <a:pt x="2169728" y="1912593"/>
                  <a:pt x="2175028" y="1901994"/>
                  <a:pt x="2185627" y="1896694"/>
                </a:cubicBezTo>
                <a:cubicBezTo>
                  <a:pt x="2164428" y="1917893"/>
                  <a:pt x="2135279" y="1925843"/>
                  <a:pt x="2106130" y="1933793"/>
                </a:cubicBezTo>
                <a:cubicBezTo>
                  <a:pt x="2119379" y="1931143"/>
                  <a:pt x="2135279" y="1931143"/>
                  <a:pt x="2140579" y="1915243"/>
                </a:cubicBezTo>
                <a:cubicBezTo>
                  <a:pt x="2129979" y="1928493"/>
                  <a:pt x="2119379" y="1941743"/>
                  <a:pt x="2101360" y="1945187"/>
                </a:cubicBezTo>
                <a:cubicBezTo>
                  <a:pt x="2086785" y="1951017"/>
                  <a:pt x="2071416" y="1954992"/>
                  <a:pt x="2058166" y="1962942"/>
                </a:cubicBezTo>
                <a:cubicBezTo>
                  <a:pt x="2076715" y="1954992"/>
                  <a:pt x="2092615" y="1941743"/>
                  <a:pt x="2113814" y="1941478"/>
                </a:cubicBezTo>
                <a:cubicBezTo>
                  <a:pt x="2099240" y="1947042"/>
                  <a:pt x="2085195" y="1954197"/>
                  <a:pt x="2072476" y="1962942"/>
                </a:cubicBezTo>
                <a:cubicBezTo>
                  <a:pt x="2059756" y="1971687"/>
                  <a:pt x="2047566" y="1981491"/>
                  <a:pt x="2036967" y="1992091"/>
                </a:cubicBezTo>
                <a:cubicBezTo>
                  <a:pt x="2044916" y="1981491"/>
                  <a:pt x="2054986" y="1974072"/>
                  <a:pt x="2065851" y="1968242"/>
                </a:cubicBezTo>
                <a:cubicBezTo>
                  <a:pt x="2076715" y="1962412"/>
                  <a:pt x="2088640" y="1957642"/>
                  <a:pt x="2100565" y="1952342"/>
                </a:cubicBezTo>
                <a:cubicBezTo>
                  <a:pt x="2085990" y="1962942"/>
                  <a:pt x="2073270" y="1975662"/>
                  <a:pt x="2061876" y="1988911"/>
                </a:cubicBezTo>
                <a:cubicBezTo>
                  <a:pt x="2050481" y="2002161"/>
                  <a:pt x="2039616" y="2016205"/>
                  <a:pt x="2029017" y="2029455"/>
                </a:cubicBezTo>
                <a:cubicBezTo>
                  <a:pt x="2039616" y="2021505"/>
                  <a:pt x="2044916" y="2002956"/>
                  <a:pt x="2060816" y="2000306"/>
                </a:cubicBezTo>
                <a:cubicBezTo>
                  <a:pt x="2052866" y="2034755"/>
                  <a:pt x="2050216" y="2069204"/>
                  <a:pt x="2042266" y="2101003"/>
                </a:cubicBezTo>
                <a:cubicBezTo>
                  <a:pt x="2042001" y="2120612"/>
                  <a:pt x="2041471" y="2139692"/>
                  <a:pt x="2040676" y="2158241"/>
                </a:cubicBezTo>
                <a:cubicBezTo>
                  <a:pt x="2037497" y="2210180"/>
                  <a:pt x="2033522" y="2262383"/>
                  <a:pt x="2036172" y="2314587"/>
                </a:cubicBezTo>
                <a:cubicBezTo>
                  <a:pt x="2038291" y="2353541"/>
                  <a:pt x="2040941" y="2393555"/>
                  <a:pt x="2056841" y="2429593"/>
                </a:cubicBezTo>
                <a:cubicBezTo>
                  <a:pt x="2074595" y="2470137"/>
                  <a:pt x="2105070" y="2502731"/>
                  <a:pt x="2132364" y="2536915"/>
                </a:cubicBezTo>
                <a:cubicBezTo>
                  <a:pt x="2145348" y="2552285"/>
                  <a:pt x="2163633" y="2563150"/>
                  <a:pt x="2172113" y="2581964"/>
                </a:cubicBezTo>
                <a:cubicBezTo>
                  <a:pt x="2183242" y="2607933"/>
                  <a:pt x="2190927" y="2636022"/>
                  <a:pt x="2191987" y="2664377"/>
                </a:cubicBezTo>
                <a:cubicBezTo>
                  <a:pt x="2192782" y="2684781"/>
                  <a:pt x="2188807" y="2705715"/>
                  <a:pt x="2176618" y="2722410"/>
                </a:cubicBezTo>
                <a:cubicBezTo>
                  <a:pt x="2138724" y="2774613"/>
                  <a:pt x="2088905" y="2816747"/>
                  <a:pt x="2042001" y="2860736"/>
                </a:cubicBezTo>
                <a:cubicBezTo>
                  <a:pt x="2021067" y="2879020"/>
                  <a:pt x="1994833" y="2890680"/>
                  <a:pt x="1975753" y="2911084"/>
                </a:cubicBezTo>
                <a:cubicBezTo>
                  <a:pt x="1960914" y="2926719"/>
                  <a:pt x="1950844" y="2946328"/>
                  <a:pt x="1943689" y="2966468"/>
                </a:cubicBezTo>
                <a:cubicBezTo>
                  <a:pt x="1937329" y="2984752"/>
                  <a:pt x="1929910" y="3003037"/>
                  <a:pt x="1927525" y="3022381"/>
                </a:cubicBezTo>
                <a:cubicBezTo>
                  <a:pt x="1922490" y="3049940"/>
                  <a:pt x="1921960" y="3078825"/>
                  <a:pt x="1911625" y="3105324"/>
                </a:cubicBezTo>
                <a:cubicBezTo>
                  <a:pt x="1902881" y="3099494"/>
                  <a:pt x="1899436" y="3089159"/>
                  <a:pt x="1893871" y="3080679"/>
                </a:cubicBezTo>
                <a:cubicBezTo>
                  <a:pt x="1879031" y="3054180"/>
                  <a:pt x="1866312" y="3024501"/>
                  <a:pt x="1840872" y="3006217"/>
                </a:cubicBezTo>
                <a:cubicBezTo>
                  <a:pt x="1802183" y="2979453"/>
                  <a:pt x="1753160" y="2978657"/>
                  <a:pt x="1707846" y="2980247"/>
                </a:cubicBezTo>
                <a:cubicBezTo>
                  <a:pt x="1649548" y="2986342"/>
                  <a:pt x="1594429" y="3009396"/>
                  <a:pt x="1535866" y="3012311"/>
                </a:cubicBezTo>
                <a:cubicBezTo>
                  <a:pt x="1512812" y="3014166"/>
                  <a:pt x="1490023" y="3018671"/>
                  <a:pt x="1466968" y="3018936"/>
                </a:cubicBezTo>
                <a:cubicBezTo>
                  <a:pt x="1454779" y="3018936"/>
                  <a:pt x="1441794" y="3017611"/>
                  <a:pt x="1431724" y="3009927"/>
                </a:cubicBezTo>
                <a:cubicBezTo>
                  <a:pt x="1426954" y="3006217"/>
                  <a:pt x="1426954" y="2999592"/>
                  <a:pt x="1425629" y="2994292"/>
                </a:cubicBezTo>
                <a:cubicBezTo>
                  <a:pt x="1420065" y="2961433"/>
                  <a:pt x="1417415" y="2928044"/>
                  <a:pt x="1414500" y="2894920"/>
                </a:cubicBezTo>
                <a:cubicBezTo>
                  <a:pt x="1403370" y="2755534"/>
                  <a:pt x="1397010" y="2615883"/>
                  <a:pt x="1390651" y="2476232"/>
                </a:cubicBezTo>
                <a:cubicBezTo>
                  <a:pt x="1385086" y="2335786"/>
                  <a:pt x="1379786" y="2195605"/>
                  <a:pt x="1378196" y="2055159"/>
                </a:cubicBezTo>
                <a:cubicBezTo>
                  <a:pt x="1378461" y="2028660"/>
                  <a:pt x="1376341" y="2001631"/>
                  <a:pt x="1382701" y="1975662"/>
                </a:cubicBezTo>
                <a:cubicBezTo>
                  <a:pt x="1389590" y="1941478"/>
                  <a:pt x="1405225" y="1910208"/>
                  <a:pt x="1421390" y="1879734"/>
                </a:cubicBezTo>
                <a:cubicBezTo>
                  <a:pt x="1442589" y="1834686"/>
                  <a:pt x="1484723" y="1803947"/>
                  <a:pt x="1508307" y="1760488"/>
                </a:cubicBezTo>
                <a:cubicBezTo>
                  <a:pt x="1533216" y="1713054"/>
                  <a:pt x="1534011" y="1655816"/>
                  <a:pt x="1520232" y="1604937"/>
                </a:cubicBezTo>
                <a:cubicBezTo>
                  <a:pt x="1512017" y="1576053"/>
                  <a:pt x="1503007" y="1546904"/>
                  <a:pt x="1487108" y="1521465"/>
                </a:cubicBezTo>
                <a:cubicBezTo>
                  <a:pt x="1469088" y="1492316"/>
                  <a:pt x="1443914" y="1468731"/>
                  <a:pt x="1424039" y="1441172"/>
                </a:cubicBezTo>
                <a:cubicBezTo>
                  <a:pt x="1397010" y="1403013"/>
                  <a:pt x="1366801" y="1367504"/>
                  <a:pt x="1340037" y="1329345"/>
                </a:cubicBezTo>
                <a:cubicBezTo>
                  <a:pt x="1319898" y="1300196"/>
                  <a:pt x="1301878" y="1269987"/>
                  <a:pt x="1283594" y="1239778"/>
                </a:cubicBezTo>
                <a:cubicBezTo>
                  <a:pt x="1269019" y="1214604"/>
                  <a:pt x="1254179" y="1189429"/>
                  <a:pt x="1244110" y="1162135"/>
                </a:cubicBezTo>
                <a:cubicBezTo>
                  <a:pt x="1235630" y="1139081"/>
                  <a:pt x="1236425" y="1114437"/>
                  <a:pt x="1239340" y="1090322"/>
                </a:cubicBezTo>
                <a:cubicBezTo>
                  <a:pt x="1245170" y="1046599"/>
                  <a:pt x="1238545" y="1002345"/>
                  <a:pt x="1243050" y="958356"/>
                </a:cubicBezTo>
                <a:cubicBezTo>
                  <a:pt x="1244905" y="941397"/>
                  <a:pt x="1247025" y="923642"/>
                  <a:pt x="1256034" y="908538"/>
                </a:cubicBezTo>
                <a:cubicBezTo>
                  <a:pt x="1263454" y="896613"/>
                  <a:pt x="1278824" y="893698"/>
                  <a:pt x="1291808" y="892638"/>
                </a:cubicBezTo>
                <a:cubicBezTo>
                  <a:pt x="1321223" y="889988"/>
                  <a:pt x="1351432" y="898468"/>
                  <a:pt x="1380051" y="889458"/>
                </a:cubicBezTo>
                <a:cubicBezTo>
                  <a:pt x="1404165" y="879919"/>
                  <a:pt x="1413705" y="852624"/>
                  <a:pt x="1418475" y="829040"/>
                </a:cubicBezTo>
                <a:cubicBezTo>
                  <a:pt x="1425364" y="785316"/>
                  <a:pt x="1445769" y="745567"/>
                  <a:pt x="1454779" y="702374"/>
                </a:cubicBezTo>
                <a:cubicBezTo>
                  <a:pt x="1457428" y="690979"/>
                  <a:pt x="1462463" y="678789"/>
                  <a:pt x="1473328" y="673225"/>
                </a:cubicBezTo>
                <a:cubicBezTo>
                  <a:pt x="1489493" y="664480"/>
                  <a:pt x="1510162" y="659445"/>
                  <a:pt x="1519437" y="641955"/>
                </a:cubicBezTo>
                <a:cubicBezTo>
                  <a:pt x="1528181" y="624731"/>
                  <a:pt x="1520232" y="604857"/>
                  <a:pt x="1512812" y="588692"/>
                </a:cubicBezTo>
                <a:cubicBezTo>
                  <a:pt x="1505657" y="573852"/>
                  <a:pt x="1497177" y="559808"/>
                  <a:pt x="1490552" y="544968"/>
                </a:cubicBezTo>
                <a:cubicBezTo>
                  <a:pt x="1485253" y="533309"/>
                  <a:pt x="1476243" y="523769"/>
                  <a:pt x="1470413" y="512374"/>
                </a:cubicBezTo>
                <a:cubicBezTo>
                  <a:pt x="1465643" y="503629"/>
                  <a:pt x="1466438" y="493030"/>
                  <a:pt x="1470148" y="484020"/>
                </a:cubicBezTo>
                <a:cubicBezTo>
                  <a:pt x="1477833" y="464411"/>
                  <a:pt x="1488433" y="446126"/>
                  <a:pt x="1494262" y="425722"/>
                </a:cubicBezTo>
                <a:cubicBezTo>
                  <a:pt x="1503272" y="392333"/>
                  <a:pt x="1516522" y="359474"/>
                  <a:pt x="1518642" y="324495"/>
                </a:cubicBezTo>
                <a:cubicBezTo>
                  <a:pt x="1519967" y="307800"/>
                  <a:pt x="1518377" y="291106"/>
                  <a:pt x="1514137" y="274941"/>
                </a:cubicBezTo>
                <a:cubicBezTo>
                  <a:pt x="1510162" y="267786"/>
                  <a:pt x="1503802" y="229892"/>
                  <a:pt x="1496382" y="228302"/>
                </a:cubicBezTo>
                <a:cubicBezTo>
                  <a:pt x="1488963" y="205778"/>
                  <a:pt x="1480483" y="223533"/>
                  <a:pt x="1471208" y="186699"/>
                </a:cubicBezTo>
                <a:cubicBezTo>
                  <a:pt x="1461668" y="193059"/>
                  <a:pt x="1451069" y="135555"/>
                  <a:pt x="1439144" y="150395"/>
                </a:cubicBezTo>
                <a:cubicBezTo>
                  <a:pt x="1430134" y="123101"/>
                  <a:pt x="1419535" y="132110"/>
                  <a:pt x="1408670" y="131580"/>
                </a:cubicBezTo>
                <a:cubicBezTo>
                  <a:pt x="1397540" y="123896"/>
                  <a:pt x="1385881" y="145890"/>
                  <a:pt x="1374221" y="120451"/>
                </a:cubicBezTo>
                <a:cubicBezTo>
                  <a:pt x="1362296" y="103491"/>
                  <a:pt x="1349047" y="110911"/>
                  <a:pt x="1340037" y="104551"/>
                </a:cubicBezTo>
                <a:cubicBezTo>
                  <a:pt x="1330232" y="80172"/>
                  <a:pt x="1326787" y="82292"/>
                  <a:pt x="1319633" y="69307"/>
                </a:cubicBezTo>
                <a:cubicBezTo>
                  <a:pt x="1313008" y="48903"/>
                  <a:pt x="1302408" y="30618"/>
                  <a:pt x="1289423" y="44663"/>
                </a:cubicBezTo>
                <a:cubicBezTo>
                  <a:pt x="1278559" y="23728"/>
                  <a:pt x="1267694" y="49433"/>
                  <a:pt x="1256299" y="40423"/>
                </a:cubicBezTo>
                <a:cubicBezTo>
                  <a:pt x="1245170" y="53938"/>
                  <a:pt x="1234040" y="62682"/>
                  <a:pt x="1222910" y="41218"/>
                </a:cubicBezTo>
                <a:cubicBezTo>
                  <a:pt x="1214431" y="22139"/>
                  <a:pt x="1205421" y="51818"/>
                  <a:pt x="1197206" y="40688"/>
                </a:cubicBezTo>
                <a:cubicBezTo>
                  <a:pt x="1186076" y="55263"/>
                  <a:pt x="1175477" y="33533"/>
                  <a:pt x="1164612" y="25053"/>
                </a:cubicBezTo>
                <a:cubicBezTo>
                  <a:pt x="1153747" y="-1181"/>
                  <a:pt x="1142883" y="6239"/>
                  <a:pt x="1131488" y="11009"/>
                </a:cubicBezTo>
                <a:cubicBezTo>
                  <a:pt x="1115588" y="11009"/>
                  <a:pt x="1098894" y="16839"/>
                  <a:pt x="1082464" y="5709"/>
                </a:cubicBezTo>
                <a:cubicBezTo>
                  <a:pt x="1065505" y="-5156"/>
                  <a:pt x="1048545" y="3589"/>
                  <a:pt x="1031586" y="9684"/>
                </a:cubicBezTo>
                <a:cubicBezTo>
                  <a:pt x="1014891" y="5709"/>
                  <a:pt x="998197" y="14454"/>
                  <a:pt x="982032" y="21079"/>
                </a:cubicBezTo>
                <a:cubicBezTo>
                  <a:pt x="971168" y="28763"/>
                  <a:pt x="960568" y="34063"/>
                  <a:pt x="950233" y="39098"/>
                </a:cubicBezTo>
                <a:cubicBezTo>
                  <a:pt x="939899" y="35123"/>
                  <a:pt x="929829" y="51553"/>
                  <a:pt x="919759" y="49433"/>
                </a:cubicBezTo>
                <a:cubicBezTo>
                  <a:pt x="909689" y="51023"/>
                  <a:pt x="900150" y="49963"/>
                  <a:pt x="890610" y="65862"/>
                </a:cubicBezTo>
                <a:cubicBezTo>
                  <a:pt x="881070" y="65332"/>
                  <a:pt x="871796" y="88387"/>
                  <a:pt x="862521" y="86797"/>
                </a:cubicBezTo>
                <a:cubicBezTo>
                  <a:pt x="854041" y="78582"/>
                  <a:pt x="845826" y="100576"/>
                  <a:pt x="837612" y="106936"/>
                </a:cubicBezTo>
                <a:cubicBezTo>
                  <a:pt x="829397" y="113561"/>
                  <a:pt x="821712" y="133170"/>
                  <a:pt x="814027" y="128665"/>
                </a:cubicBezTo>
                <a:cubicBezTo>
                  <a:pt x="806342" y="141650"/>
                  <a:pt x="799188" y="144035"/>
                  <a:pt x="792298" y="151985"/>
                </a:cubicBezTo>
                <a:cubicBezTo>
                  <a:pt x="785408" y="160199"/>
                  <a:pt x="779048" y="166029"/>
                  <a:pt x="773218" y="177689"/>
                </a:cubicBezTo>
                <a:cubicBezTo>
                  <a:pt x="767389" y="186169"/>
                  <a:pt x="761559" y="192264"/>
                  <a:pt x="756259" y="201273"/>
                </a:cubicBezTo>
                <a:cubicBezTo>
                  <a:pt x="750694" y="211873"/>
                  <a:pt x="745394" y="228038"/>
                  <a:pt x="740094" y="231217"/>
                </a:cubicBezTo>
                <a:cubicBezTo>
                  <a:pt x="734795" y="241287"/>
                  <a:pt x="729760" y="265931"/>
                  <a:pt x="724460" y="254537"/>
                </a:cubicBezTo>
                <a:cubicBezTo>
                  <a:pt x="719425" y="250032"/>
                  <a:pt x="714390" y="278121"/>
                  <a:pt x="709355" y="286071"/>
                </a:cubicBezTo>
                <a:cubicBezTo>
                  <a:pt x="704320" y="279976"/>
                  <a:pt x="699551" y="291106"/>
                  <a:pt x="694781" y="311245"/>
                </a:cubicBezTo>
                <a:cubicBezTo>
                  <a:pt x="690011" y="319195"/>
                  <a:pt x="685241" y="304620"/>
                  <a:pt x="680471" y="341189"/>
                </a:cubicBezTo>
                <a:cubicBezTo>
                  <a:pt x="675701" y="389153"/>
                  <a:pt x="670931" y="354174"/>
                  <a:pt x="666162" y="365304"/>
                </a:cubicBezTo>
                <a:cubicBezTo>
                  <a:pt x="661392" y="365834"/>
                  <a:pt x="656887" y="369013"/>
                  <a:pt x="652117" y="396838"/>
                </a:cubicBezTo>
                <a:cubicBezTo>
                  <a:pt x="647347" y="400812"/>
                  <a:pt x="642842" y="411942"/>
                  <a:pt x="638337" y="426252"/>
                </a:cubicBezTo>
                <a:cubicBezTo>
                  <a:pt x="633833" y="438971"/>
                  <a:pt x="629063" y="433937"/>
                  <a:pt x="624558" y="452751"/>
                </a:cubicBezTo>
                <a:cubicBezTo>
                  <a:pt x="619788" y="458316"/>
                  <a:pt x="614753" y="456726"/>
                  <a:pt x="609983" y="482695"/>
                </a:cubicBezTo>
                <a:cubicBezTo>
                  <a:pt x="604948" y="499920"/>
                  <a:pt x="600179" y="496210"/>
                  <a:pt x="595409" y="512639"/>
                </a:cubicBezTo>
                <a:cubicBezTo>
                  <a:pt x="590639" y="541788"/>
                  <a:pt x="585869" y="524034"/>
                  <a:pt x="581099" y="542848"/>
                </a:cubicBezTo>
                <a:cubicBezTo>
                  <a:pt x="576594" y="533044"/>
                  <a:pt x="572089" y="560338"/>
                  <a:pt x="567584" y="573322"/>
                </a:cubicBezTo>
                <a:cubicBezTo>
                  <a:pt x="564140" y="565638"/>
                  <a:pt x="560695" y="576767"/>
                  <a:pt x="557250" y="596112"/>
                </a:cubicBezTo>
                <a:cubicBezTo>
                  <a:pt x="553805" y="604857"/>
                  <a:pt x="550625" y="610951"/>
                  <a:pt x="547445" y="621816"/>
                </a:cubicBezTo>
                <a:cubicBezTo>
                  <a:pt x="544000" y="638776"/>
                  <a:pt x="540820" y="615986"/>
                  <a:pt x="537110" y="645930"/>
                </a:cubicBezTo>
                <a:cubicBezTo>
                  <a:pt x="533665" y="678524"/>
                  <a:pt x="529956" y="615191"/>
                  <a:pt x="525981" y="669780"/>
                </a:cubicBezTo>
                <a:cubicBezTo>
                  <a:pt x="521476" y="670840"/>
                  <a:pt x="516706" y="681969"/>
                  <a:pt x="512201" y="694159"/>
                </a:cubicBezTo>
                <a:cubicBezTo>
                  <a:pt x="507696" y="709529"/>
                  <a:pt x="502926" y="723838"/>
                  <a:pt x="498951" y="726223"/>
                </a:cubicBezTo>
                <a:cubicBezTo>
                  <a:pt x="494977" y="747422"/>
                  <a:pt x="491532" y="735498"/>
                  <a:pt x="488882" y="764382"/>
                </a:cubicBezTo>
                <a:cubicBezTo>
                  <a:pt x="486232" y="752722"/>
                  <a:pt x="484377" y="766767"/>
                  <a:pt x="484112" y="786641"/>
                </a:cubicBezTo>
                <a:cubicBezTo>
                  <a:pt x="483582" y="795916"/>
                  <a:pt x="484642" y="814200"/>
                  <a:pt x="486497" y="810756"/>
                </a:cubicBezTo>
                <a:cubicBezTo>
                  <a:pt x="488352" y="797506"/>
                  <a:pt x="491002" y="829835"/>
                  <a:pt x="494447" y="831160"/>
                </a:cubicBezTo>
                <a:cubicBezTo>
                  <a:pt x="497891" y="827450"/>
                  <a:pt x="501866" y="861369"/>
                  <a:pt x="506106" y="849179"/>
                </a:cubicBezTo>
                <a:cubicBezTo>
                  <a:pt x="510346" y="881243"/>
                  <a:pt x="514851" y="851299"/>
                  <a:pt x="519356" y="870114"/>
                </a:cubicBezTo>
                <a:cubicBezTo>
                  <a:pt x="524126" y="882833"/>
                  <a:pt x="529691" y="878064"/>
                  <a:pt x="533665" y="891843"/>
                </a:cubicBezTo>
                <a:cubicBezTo>
                  <a:pt x="537640" y="905093"/>
                  <a:pt x="540290" y="932917"/>
                  <a:pt x="539230" y="916752"/>
                </a:cubicBezTo>
                <a:cubicBezTo>
                  <a:pt x="538170" y="942987"/>
                  <a:pt x="533665" y="934772"/>
                  <a:pt x="527836" y="945637"/>
                </a:cubicBezTo>
                <a:cubicBezTo>
                  <a:pt x="522006" y="950406"/>
                  <a:pt x="515116" y="945902"/>
                  <a:pt x="509286" y="971076"/>
                </a:cubicBezTo>
                <a:cubicBezTo>
                  <a:pt x="502396" y="974786"/>
                  <a:pt x="497097" y="973991"/>
                  <a:pt x="492062" y="999695"/>
                </a:cubicBezTo>
                <a:cubicBezTo>
                  <a:pt x="487027" y="1008970"/>
                  <a:pt x="482522" y="1035469"/>
                  <a:pt x="477752" y="1029904"/>
                </a:cubicBezTo>
                <a:cubicBezTo>
                  <a:pt x="469802" y="1020099"/>
                  <a:pt x="461588" y="1076013"/>
                  <a:pt x="453638" y="1082108"/>
                </a:cubicBezTo>
                <a:cubicBezTo>
                  <a:pt x="445688" y="1069388"/>
                  <a:pt x="437738" y="1118147"/>
                  <a:pt x="430053" y="1134311"/>
                </a:cubicBezTo>
                <a:cubicBezTo>
                  <a:pt x="426079" y="1143056"/>
                  <a:pt x="422369" y="1159220"/>
                  <a:pt x="418394" y="1160545"/>
                </a:cubicBezTo>
                <a:cubicBezTo>
                  <a:pt x="414684" y="1176445"/>
                  <a:pt x="410709" y="1185455"/>
                  <a:pt x="406999" y="1187045"/>
                </a:cubicBezTo>
                <a:cubicBezTo>
                  <a:pt x="403289" y="1200294"/>
                  <a:pt x="399579" y="1210099"/>
                  <a:pt x="396134" y="1213544"/>
                </a:cubicBezTo>
                <a:cubicBezTo>
                  <a:pt x="392690" y="1222819"/>
                  <a:pt x="388980" y="1234213"/>
                  <a:pt x="385535" y="1240308"/>
                </a:cubicBezTo>
                <a:cubicBezTo>
                  <a:pt x="382620" y="1252763"/>
                  <a:pt x="379705" y="1259652"/>
                  <a:pt x="377320" y="1266012"/>
                </a:cubicBezTo>
                <a:cubicBezTo>
                  <a:pt x="374935" y="1272372"/>
                  <a:pt x="372550" y="1278202"/>
                  <a:pt x="370695" y="1288802"/>
                </a:cubicBezTo>
                <a:cubicBezTo>
                  <a:pt x="368575" y="1309471"/>
                  <a:pt x="366720" y="1296751"/>
                  <a:pt x="365130" y="1316891"/>
                </a:cubicBezTo>
                <a:cubicBezTo>
                  <a:pt x="363275" y="1329080"/>
                  <a:pt x="361685" y="1308941"/>
                  <a:pt x="360096" y="1338355"/>
                </a:cubicBezTo>
                <a:cubicBezTo>
                  <a:pt x="357976" y="1367239"/>
                  <a:pt x="355856" y="1332260"/>
                  <a:pt x="354266" y="1373864"/>
                </a:cubicBezTo>
                <a:cubicBezTo>
                  <a:pt x="352676" y="1393209"/>
                  <a:pt x="351351" y="1378634"/>
                  <a:pt x="350821" y="1409638"/>
                </a:cubicBezTo>
                <a:cubicBezTo>
                  <a:pt x="350821" y="1419973"/>
                  <a:pt x="350821" y="1417853"/>
                  <a:pt x="357976" y="1434812"/>
                </a:cubicBezTo>
                <a:cubicBezTo>
                  <a:pt x="362215" y="1450712"/>
                  <a:pt x="368575" y="1424478"/>
                  <a:pt x="373875" y="1436667"/>
                </a:cubicBezTo>
                <a:cubicBezTo>
                  <a:pt x="367780" y="1448062"/>
                  <a:pt x="365660" y="1440377"/>
                  <a:pt x="365660" y="1476151"/>
                </a:cubicBezTo>
                <a:cubicBezTo>
                  <a:pt x="365660" y="1508215"/>
                  <a:pt x="368045" y="1458662"/>
                  <a:pt x="371225" y="1516430"/>
                </a:cubicBezTo>
                <a:cubicBezTo>
                  <a:pt x="374670" y="1509010"/>
                  <a:pt x="379705" y="1513780"/>
                  <a:pt x="393750" y="1546904"/>
                </a:cubicBezTo>
                <a:cubicBezTo>
                  <a:pt x="404614" y="1543194"/>
                  <a:pt x="411769" y="1542664"/>
                  <a:pt x="417334" y="1531270"/>
                </a:cubicBezTo>
                <a:cubicBezTo>
                  <a:pt x="421309" y="1520935"/>
                  <a:pt x="425549" y="1509275"/>
                  <a:pt x="429259" y="1518815"/>
                </a:cubicBezTo>
                <a:cubicBezTo>
                  <a:pt x="433233" y="1515900"/>
                  <a:pt x="436943" y="1495496"/>
                  <a:pt x="440653" y="1494436"/>
                </a:cubicBezTo>
                <a:cubicBezTo>
                  <a:pt x="448073" y="1498940"/>
                  <a:pt x="455228" y="1479331"/>
                  <a:pt x="461853" y="1456277"/>
                </a:cubicBezTo>
                <a:cubicBezTo>
                  <a:pt x="460793" y="1465551"/>
                  <a:pt x="459733" y="1467936"/>
                  <a:pt x="458673" y="1487811"/>
                </a:cubicBezTo>
                <a:cubicBezTo>
                  <a:pt x="457613" y="1504770"/>
                  <a:pt x="456818" y="1537099"/>
                  <a:pt x="456023" y="1521730"/>
                </a:cubicBezTo>
                <a:cubicBezTo>
                  <a:pt x="455228" y="1529680"/>
                  <a:pt x="454963" y="1545314"/>
                  <a:pt x="454698" y="1543459"/>
                </a:cubicBezTo>
                <a:cubicBezTo>
                  <a:pt x="454698" y="1570488"/>
                  <a:pt x="454963" y="1549289"/>
                  <a:pt x="456023" y="1587183"/>
                </a:cubicBezTo>
                <a:cubicBezTo>
                  <a:pt x="456553" y="1578438"/>
                  <a:pt x="457613" y="1591158"/>
                  <a:pt x="458673" y="1613417"/>
                </a:cubicBezTo>
                <a:cubicBezTo>
                  <a:pt x="459733" y="1627197"/>
                  <a:pt x="460793" y="1615537"/>
                  <a:pt x="462118" y="1633557"/>
                </a:cubicBezTo>
                <a:cubicBezTo>
                  <a:pt x="463177" y="1631967"/>
                  <a:pt x="464502" y="1682845"/>
                  <a:pt x="465297" y="1656611"/>
                </a:cubicBezTo>
                <a:cubicBezTo>
                  <a:pt x="466357" y="1696095"/>
                  <a:pt x="466887" y="1689205"/>
                  <a:pt x="467417" y="1679930"/>
                </a:cubicBezTo>
                <a:cubicBezTo>
                  <a:pt x="467682" y="1695830"/>
                  <a:pt x="467682" y="1701660"/>
                  <a:pt x="467417" y="1706430"/>
                </a:cubicBezTo>
                <a:cubicBezTo>
                  <a:pt x="467152" y="1730279"/>
                  <a:pt x="466622" y="1753333"/>
                  <a:pt x="465297" y="1732929"/>
                </a:cubicBezTo>
                <a:cubicBezTo>
                  <a:pt x="464237" y="1739024"/>
                  <a:pt x="462383" y="1753598"/>
                  <a:pt x="460528" y="1755453"/>
                </a:cubicBezTo>
                <a:cubicBezTo>
                  <a:pt x="458408" y="1772678"/>
                  <a:pt x="456023" y="1807127"/>
                  <a:pt x="453638" y="1792287"/>
                </a:cubicBezTo>
                <a:cubicBezTo>
                  <a:pt x="451253" y="1801032"/>
                  <a:pt x="448603" y="1829386"/>
                  <a:pt x="446483" y="1814811"/>
                </a:cubicBezTo>
                <a:cubicBezTo>
                  <a:pt x="444098" y="1817196"/>
                  <a:pt x="441978" y="1859330"/>
                  <a:pt x="440388" y="1851645"/>
                </a:cubicBezTo>
                <a:cubicBezTo>
                  <a:pt x="438533" y="1830711"/>
                  <a:pt x="436413" y="1876554"/>
                  <a:pt x="434293" y="1893514"/>
                </a:cubicBezTo>
                <a:cubicBezTo>
                  <a:pt x="432173" y="1907029"/>
                  <a:pt x="430053" y="1918158"/>
                  <a:pt x="427934" y="1922133"/>
                </a:cubicBezTo>
                <a:cubicBezTo>
                  <a:pt x="423694" y="1945718"/>
                  <a:pt x="419719" y="1969302"/>
                  <a:pt x="416539" y="1992886"/>
                </a:cubicBezTo>
                <a:cubicBezTo>
                  <a:pt x="413359" y="2016470"/>
                  <a:pt x="410974" y="2040320"/>
                  <a:pt x="410179" y="2064169"/>
                </a:cubicBezTo>
                <a:cubicBezTo>
                  <a:pt x="409914" y="2092523"/>
                  <a:pt x="409649" y="2120877"/>
                  <a:pt x="410709" y="2149232"/>
                </a:cubicBezTo>
                <a:cubicBezTo>
                  <a:pt x="412829" y="2194280"/>
                  <a:pt x="422104" y="2239859"/>
                  <a:pt x="442243" y="2280403"/>
                </a:cubicBezTo>
                <a:cubicBezTo>
                  <a:pt x="459733" y="2315117"/>
                  <a:pt x="491797" y="2338701"/>
                  <a:pt x="515116" y="2369175"/>
                </a:cubicBezTo>
                <a:cubicBezTo>
                  <a:pt x="534990" y="2394879"/>
                  <a:pt x="542675" y="2427473"/>
                  <a:pt x="548505" y="2459008"/>
                </a:cubicBezTo>
                <a:cubicBezTo>
                  <a:pt x="554865" y="2496636"/>
                  <a:pt x="556190" y="2535060"/>
                  <a:pt x="554865" y="2572954"/>
                </a:cubicBezTo>
                <a:cubicBezTo>
                  <a:pt x="553275" y="2599718"/>
                  <a:pt x="550625" y="2626748"/>
                  <a:pt x="542675" y="2652717"/>
                </a:cubicBezTo>
                <a:cubicBezTo>
                  <a:pt x="533930" y="2683191"/>
                  <a:pt x="518031" y="2710750"/>
                  <a:pt x="504251" y="2739104"/>
                </a:cubicBezTo>
                <a:cubicBezTo>
                  <a:pt x="494447" y="2758714"/>
                  <a:pt x="486232" y="2778853"/>
                  <a:pt x="476162" y="2798198"/>
                </a:cubicBezTo>
                <a:cubicBezTo>
                  <a:pt x="450458" y="2848281"/>
                  <a:pt x="422899" y="2897570"/>
                  <a:pt x="398254" y="2948448"/>
                </a:cubicBezTo>
                <a:cubicBezTo>
                  <a:pt x="346316" y="3053650"/>
                  <a:pt x="309482" y="3165212"/>
                  <a:pt x="269468" y="3275449"/>
                </a:cubicBezTo>
                <a:cubicBezTo>
                  <a:pt x="229189" y="3382771"/>
                  <a:pt x="198450" y="3493802"/>
                  <a:pt x="153402" y="3599269"/>
                </a:cubicBezTo>
                <a:cubicBezTo>
                  <a:pt x="131407" y="3651208"/>
                  <a:pt x="105703" y="3701026"/>
                  <a:pt x="79999" y="3751110"/>
                </a:cubicBezTo>
                <a:cubicBezTo>
                  <a:pt x="61979" y="3786354"/>
                  <a:pt x="42635" y="3821068"/>
                  <a:pt x="28325" y="3858167"/>
                </a:cubicBezTo>
                <a:cubicBezTo>
                  <a:pt x="16666" y="3892881"/>
                  <a:pt x="8716" y="3928655"/>
                  <a:pt x="3151" y="3964959"/>
                </a:cubicBezTo>
                <a:cubicBezTo>
                  <a:pt x="1561" y="3977943"/>
                  <a:pt x="-824" y="3991193"/>
                  <a:pt x="1561" y="4004178"/>
                </a:cubicBezTo>
                <a:cubicBezTo>
                  <a:pt x="3151" y="4012657"/>
                  <a:pt x="11631" y="4019282"/>
                  <a:pt x="20110" y="4017427"/>
                </a:cubicBezTo>
                <a:cubicBezTo>
                  <a:pt x="32035" y="4013187"/>
                  <a:pt x="37865" y="4000732"/>
                  <a:pt x="45020" y="3991193"/>
                </a:cubicBezTo>
                <a:cubicBezTo>
                  <a:pt x="53764" y="3979268"/>
                  <a:pt x="62244" y="3965489"/>
                  <a:pt x="76289" y="3959659"/>
                </a:cubicBezTo>
                <a:cubicBezTo>
                  <a:pt x="95898" y="3957009"/>
                  <a:pt x="115243" y="3962044"/>
                  <a:pt x="134587" y="3965489"/>
                </a:cubicBezTo>
                <a:cubicBezTo>
                  <a:pt x="170361" y="3973174"/>
                  <a:pt x="206400" y="3981653"/>
                  <a:pt x="240054" y="3996493"/>
                </a:cubicBezTo>
                <a:cubicBezTo>
                  <a:pt x="250654" y="4000468"/>
                  <a:pt x="254629" y="4012127"/>
                  <a:pt x="256749" y="4022197"/>
                </a:cubicBezTo>
                <a:cubicBezTo>
                  <a:pt x="259928" y="4037566"/>
                  <a:pt x="265228" y="4053996"/>
                  <a:pt x="279273" y="4063006"/>
                </a:cubicBezTo>
                <a:cubicBezTo>
                  <a:pt x="294377" y="4071486"/>
                  <a:pt x="311072" y="4075990"/>
                  <a:pt x="327236" y="4081820"/>
                </a:cubicBezTo>
                <a:cubicBezTo>
                  <a:pt x="395074" y="4103815"/>
                  <a:pt x="463708" y="4122894"/>
                  <a:pt x="531546" y="4144888"/>
                </a:cubicBezTo>
                <a:cubicBezTo>
                  <a:pt x="552215" y="4152043"/>
                  <a:pt x="573679" y="4158138"/>
                  <a:pt x="593289" y="4167943"/>
                </a:cubicBezTo>
                <a:cubicBezTo>
                  <a:pt x="613163" y="4181457"/>
                  <a:pt x="626678" y="4203187"/>
                  <a:pt x="632243" y="4226241"/>
                </a:cubicBezTo>
                <a:cubicBezTo>
                  <a:pt x="637542" y="4244261"/>
                  <a:pt x="633568" y="4263340"/>
                  <a:pt x="632243" y="4281890"/>
                </a:cubicBezTo>
                <a:cubicBezTo>
                  <a:pt x="624823" y="4351318"/>
                  <a:pt x="612898" y="4419951"/>
                  <a:pt x="599914" y="4488584"/>
                </a:cubicBezTo>
                <a:cubicBezTo>
                  <a:pt x="587989" y="4550062"/>
                  <a:pt x="575004" y="4611540"/>
                  <a:pt x="558840" y="4671958"/>
                </a:cubicBezTo>
                <a:cubicBezTo>
                  <a:pt x="546385" y="4718597"/>
                  <a:pt x="528896" y="4763910"/>
                  <a:pt x="509021" y="4807634"/>
                </a:cubicBezTo>
                <a:cubicBezTo>
                  <a:pt x="484642" y="4861428"/>
                  <a:pt x="457348" y="4914161"/>
                  <a:pt x="438533" y="4970339"/>
                </a:cubicBezTo>
                <a:cubicBezTo>
                  <a:pt x="417334" y="5032083"/>
                  <a:pt x="406999" y="5097006"/>
                  <a:pt x="403289" y="5161929"/>
                </a:cubicBezTo>
                <a:cubicBezTo>
                  <a:pt x="395869" y="5287270"/>
                  <a:pt x="418924" y="5411552"/>
                  <a:pt x="429788" y="5536098"/>
                </a:cubicBezTo>
                <a:cubicBezTo>
                  <a:pt x="433763" y="5586977"/>
                  <a:pt x="438798" y="5637855"/>
                  <a:pt x="446218" y="5688469"/>
                </a:cubicBezTo>
                <a:cubicBezTo>
                  <a:pt x="458673" y="5779096"/>
                  <a:pt x="477222" y="5868928"/>
                  <a:pt x="487292" y="5960086"/>
                </a:cubicBezTo>
                <a:cubicBezTo>
                  <a:pt x="489412" y="5980225"/>
                  <a:pt x="490737" y="6000629"/>
                  <a:pt x="488882" y="6020769"/>
                </a:cubicBezTo>
                <a:cubicBezTo>
                  <a:pt x="487292" y="6038788"/>
                  <a:pt x="476957" y="6054423"/>
                  <a:pt x="464767" y="6067142"/>
                </a:cubicBezTo>
                <a:cubicBezTo>
                  <a:pt x="442508" y="6090462"/>
                  <a:pt x="413624" y="6106096"/>
                  <a:pt x="390570" y="6128356"/>
                </a:cubicBezTo>
                <a:cubicBezTo>
                  <a:pt x="377055" y="6141075"/>
                  <a:pt x="368310" y="6158035"/>
                  <a:pt x="366455" y="6176584"/>
                </a:cubicBezTo>
                <a:cubicBezTo>
                  <a:pt x="360890" y="6212623"/>
                  <a:pt x="376790" y="6246542"/>
                  <a:pt x="387125" y="6280196"/>
                </a:cubicBezTo>
                <a:cubicBezTo>
                  <a:pt x="401434" y="6333460"/>
                  <a:pt x="424489" y="6383543"/>
                  <a:pt x="444098" y="6434687"/>
                </a:cubicBezTo>
                <a:cubicBezTo>
                  <a:pt x="454433" y="6461981"/>
                  <a:pt x="466887" y="6489540"/>
                  <a:pt x="468742" y="6519220"/>
                </a:cubicBezTo>
                <a:cubicBezTo>
                  <a:pt x="470862" y="6542274"/>
                  <a:pt x="469272" y="6565328"/>
                  <a:pt x="471657" y="6588382"/>
                </a:cubicBezTo>
                <a:cubicBezTo>
                  <a:pt x="472452" y="6597392"/>
                  <a:pt x="476692" y="6606932"/>
                  <a:pt x="485172" y="6611172"/>
                </a:cubicBezTo>
                <a:cubicBezTo>
                  <a:pt x="500011" y="6618592"/>
                  <a:pt x="518826" y="6618326"/>
                  <a:pt x="533400" y="6610111"/>
                </a:cubicBezTo>
                <a:cubicBezTo>
                  <a:pt x="542675" y="6604547"/>
                  <a:pt x="544795" y="6593417"/>
                  <a:pt x="546650" y="6583877"/>
                </a:cubicBezTo>
                <a:cubicBezTo>
                  <a:pt x="551950" y="6552873"/>
                  <a:pt x="554335" y="6521339"/>
                  <a:pt x="560165" y="6490335"/>
                </a:cubicBezTo>
                <a:cubicBezTo>
                  <a:pt x="562550" y="6479735"/>
                  <a:pt x="563875" y="6468076"/>
                  <a:pt x="569969" y="6458801"/>
                </a:cubicBezTo>
                <a:cubicBezTo>
                  <a:pt x="583484" y="6443697"/>
                  <a:pt x="605213" y="6436541"/>
                  <a:pt x="625088" y="6438927"/>
                </a:cubicBezTo>
                <a:cubicBezTo>
                  <a:pt x="636217" y="6439722"/>
                  <a:pt x="643107" y="6449526"/>
                  <a:pt x="650262" y="6456946"/>
                </a:cubicBezTo>
                <a:cubicBezTo>
                  <a:pt x="682061" y="6493515"/>
                  <a:pt x="709885" y="6533264"/>
                  <a:pt x="740624" y="6570628"/>
                </a:cubicBezTo>
                <a:cubicBezTo>
                  <a:pt x="753874" y="6586527"/>
                  <a:pt x="767389" y="6602692"/>
                  <a:pt x="785143" y="6613822"/>
                </a:cubicBezTo>
                <a:cubicBezTo>
                  <a:pt x="810847" y="6631576"/>
                  <a:pt x="840262" y="6644031"/>
                  <a:pt x="871001" y="6649596"/>
                </a:cubicBezTo>
                <a:cubicBezTo>
                  <a:pt x="900680" y="6656485"/>
                  <a:pt x="931419" y="6654366"/>
                  <a:pt x="961628" y="6653570"/>
                </a:cubicBezTo>
                <a:cubicBezTo>
                  <a:pt x="1033176" y="6650655"/>
                  <a:pt x="1104724" y="6645621"/>
                  <a:pt x="1175742" y="6637141"/>
                </a:cubicBezTo>
                <a:cubicBezTo>
                  <a:pt x="1194821" y="6635286"/>
                  <a:pt x="1213636" y="6631046"/>
                  <a:pt x="1231655" y="6624951"/>
                </a:cubicBezTo>
                <a:cubicBezTo>
                  <a:pt x="1248615" y="6619121"/>
                  <a:pt x="1266104" y="6613556"/>
                  <a:pt x="1279884" y="6601632"/>
                </a:cubicBezTo>
                <a:cubicBezTo>
                  <a:pt x="1288893" y="6593682"/>
                  <a:pt x="1295783" y="6581757"/>
                  <a:pt x="1293133" y="6569568"/>
                </a:cubicBezTo>
                <a:cubicBezTo>
                  <a:pt x="1290218" y="6557378"/>
                  <a:pt x="1282534" y="6547044"/>
                  <a:pt x="1275114" y="6536974"/>
                </a:cubicBezTo>
                <a:cubicBezTo>
                  <a:pt x="1259214" y="6516570"/>
                  <a:pt x="1241460" y="6497755"/>
                  <a:pt x="1224765" y="6478146"/>
                </a:cubicBezTo>
                <a:cubicBezTo>
                  <a:pt x="1240400" y="6478676"/>
                  <a:pt x="1256564" y="6474171"/>
                  <a:pt x="1266899" y="6461981"/>
                </a:cubicBezTo>
                <a:cubicBezTo>
                  <a:pt x="1276439" y="6451647"/>
                  <a:pt x="1285713" y="6440782"/>
                  <a:pt x="1292868" y="6428592"/>
                </a:cubicBezTo>
                <a:cubicBezTo>
                  <a:pt x="1300818" y="6415077"/>
                  <a:pt x="1302143" y="6400767"/>
                  <a:pt x="1304793" y="6385663"/>
                </a:cubicBezTo>
                <a:cubicBezTo>
                  <a:pt x="1304793" y="6386193"/>
                  <a:pt x="1305058" y="6386988"/>
                  <a:pt x="1305058" y="6387518"/>
                </a:cubicBezTo>
                <a:cubicBezTo>
                  <a:pt x="1307443" y="6375329"/>
                  <a:pt x="1305058" y="6362079"/>
                  <a:pt x="1298433" y="6351479"/>
                </a:cubicBezTo>
                <a:cubicBezTo>
                  <a:pt x="1293133" y="6342734"/>
                  <a:pt x="1284654" y="6335580"/>
                  <a:pt x="1275114" y="6331605"/>
                </a:cubicBezTo>
                <a:cubicBezTo>
                  <a:pt x="1266104" y="6328160"/>
                  <a:pt x="1253119" y="6330015"/>
                  <a:pt x="1243845" y="6331075"/>
                </a:cubicBezTo>
                <a:cubicBezTo>
                  <a:pt x="1220525" y="6333725"/>
                  <a:pt x="1196146" y="6341409"/>
                  <a:pt x="1173622" y="6330810"/>
                </a:cubicBezTo>
                <a:cubicBezTo>
                  <a:pt x="1143943" y="6315175"/>
                  <a:pt x="1117443" y="6293711"/>
                  <a:pt x="1091209" y="6273041"/>
                </a:cubicBezTo>
                <a:cubicBezTo>
                  <a:pt x="1037151" y="6229583"/>
                  <a:pt x="986007" y="6182414"/>
                  <a:pt x="937514" y="6132861"/>
                </a:cubicBezTo>
                <a:cubicBezTo>
                  <a:pt x="916579" y="6111396"/>
                  <a:pt x="896175" y="6089137"/>
                  <a:pt x="878420" y="6064758"/>
                </a:cubicBezTo>
                <a:cubicBezTo>
                  <a:pt x="855366" y="6033223"/>
                  <a:pt x="839467" y="5996390"/>
                  <a:pt x="833902" y="5957701"/>
                </a:cubicBezTo>
                <a:cubicBezTo>
                  <a:pt x="827542" y="5912917"/>
                  <a:pt x="824362" y="5867603"/>
                  <a:pt x="826217" y="5822290"/>
                </a:cubicBezTo>
                <a:cubicBezTo>
                  <a:pt x="829927" y="5714968"/>
                  <a:pt x="841056" y="5607911"/>
                  <a:pt x="854041" y="5501384"/>
                </a:cubicBezTo>
                <a:cubicBezTo>
                  <a:pt x="865966" y="5405722"/>
                  <a:pt x="878420" y="5310060"/>
                  <a:pt x="894055" y="5214927"/>
                </a:cubicBezTo>
                <a:cubicBezTo>
                  <a:pt x="912074" y="5102836"/>
                  <a:pt x="939899" y="4992069"/>
                  <a:pt x="975938" y="4884482"/>
                </a:cubicBezTo>
                <a:cubicBezTo>
                  <a:pt x="993427" y="4834399"/>
                  <a:pt x="1011182" y="4783785"/>
                  <a:pt x="1038476" y="4737941"/>
                </a:cubicBezTo>
                <a:cubicBezTo>
                  <a:pt x="1061795" y="4696072"/>
                  <a:pt x="1091474" y="4657384"/>
                  <a:pt x="1108964" y="4612335"/>
                </a:cubicBezTo>
                <a:cubicBezTo>
                  <a:pt x="1123008" y="4573911"/>
                  <a:pt x="1124598" y="4532307"/>
                  <a:pt x="1122213" y="4492028"/>
                </a:cubicBezTo>
                <a:cubicBezTo>
                  <a:pt x="1120093" y="4461024"/>
                  <a:pt x="1122213" y="4429755"/>
                  <a:pt x="1119033" y="4398751"/>
                </a:cubicBezTo>
                <a:cubicBezTo>
                  <a:pt x="1117178" y="4371457"/>
                  <a:pt x="1111879" y="4344163"/>
                  <a:pt x="1113734" y="4316604"/>
                </a:cubicBezTo>
                <a:cubicBezTo>
                  <a:pt x="1113734" y="4305474"/>
                  <a:pt x="1124863" y="4300439"/>
                  <a:pt x="1133873" y="4298054"/>
                </a:cubicBezTo>
                <a:cubicBezTo>
                  <a:pt x="1146858" y="4293814"/>
                  <a:pt x="1161432" y="4292754"/>
                  <a:pt x="1172297" y="4283744"/>
                </a:cubicBezTo>
                <a:cubicBezTo>
                  <a:pt x="1184221" y="4272085"/>
                  <a:pt x="1182102" y="4253800"/>
                  <a:pt x="1182102" y="4238696"/>
                </a:cubicBezTo>
                <a:cubicBezTo>
                  <a:pt x="1192436" y="4241081"/>
                  <a:pt x="1203301" y="4243466"/>
                  <a:pt x="1214166" y="4241876"/>
                </a:cubicBezTo>
                <a:cubicBezTo>
                  <a:pt x="1234305" y="4238431"/>
                  <a:pt x="1253914" y="4229686"/>
                  <a:pt x="1274584" y="4231541"/>
                </a:cubicBezTo>
                <a:cubicBezTo>
                  <a:pt x="1287303" y="4232071"/>
                  <a:pt x="1295783" y="4242141"/>
                  <a:pt x="1304793" y="4249825"/>
                </a:cubicBezTo>
                <a:cubicBezTo>
                  <a:pt x="1342422" y="4285865"/>
                  <a:pt x="1375016" y="4326143"/>
                  <a:pt x="1411585" y="4363242"/>
                </a:cubicBezTo>
                <a:cubicBezTo>
                  <a:pt x="1419005" y="4370132"/>
                  <a:pt x="1427219" y="4379672"/>
                  <a:pt x="1438614" y="4377817"/>
                </a:cubicBezTo>
                <a:cubicBezTo>
                  <a:pt x="1450274" y="4375697"/>
                  <a:pt x="1455574" y="4363507"/>
                  <a:pt x="1458488" y="4353172"/>
                </a:cubicBezTo>
                <a:cubicBezTo>
                  <a:pt x="1464848" y="4326673"/>
                  <a:pt x="1468293" y="4299644"/>
                  <a:pt x="1470413" y="4272615"/>
                </a:cubicBezTo>
                <a:cubicBezTo>
                  <a:pt x="1476243" y="4201862"/>
                  <a:pt x="1479158" y="4130844"/>
                  <a:pt x="1476508" y="4060091"/>
                </a:cubicBezTo>
                <a:cubicBezTo>
                  <a:pt x="1473593" y="4002323"/>
                  <a:pt x="1464318" y="3944819"/>
                  <a:pt x="1455574" y="3887846"/>
                </a:cubicBezTo>
                <a:cubicBezTo>
                  <a:pt x="1443649" y="3811793"/>
                  <a:pt x="1430134" y="3736270"/>
                  <a:pt x="1420330" y="3659952"/>
                </a:cubicBezTo>
                <a:cubicBezTo>
                  <a:pt x="1409995" y="3568265"/>
                  <a:pt x="1393830" y="3477373"/>
                  <a:pt x="1383761" y="3385685"/>
                </a:cubicBezTo>
                <a:cubicBezTo>
                  <a:pt x="1381906" y="3361836"/>
                  <a:pt x="1377931" y="3337722"/>
                  <a:pt x="1382436" y="3313873"/>
                </a:cubicBezTo>
                <a:cubicBezTo>
                  <a:pt x="1386676" y="3308838"/>
                  <a:pt x="1394095" y="3311488"/>
                  <a:pt x="1399660" y="3312283"/>
                </a:cubicBezTo>
                <a:cubicBezTo>
                  <a:pt x="1429074" y="3319437"/>
                  <a:pt x="1455044" y="3335602"/>
                  <a:pt x="1482868" y="3346997"/>
                </a:cubicBezTo>
                <a:cubicBezTo>
                  <a:pt x="1510162" y="3358126"/>
                  <a:pt x="1531361" y="3379856"/>
                  <a:pt x="1558391" y="3390985"/>
                </a:cubicBezTo>
                <a:cubicBezTo>
                  <a:pt x="1596284" y="3407150"/>
                  <a:pt x="1638418" y="3404235"/>
                  <a:pt x="1677902" y="3413245"/>
                </a:cubicBezTo>
                <a:cubicBezTo>
                  <a:pt x="1694596" y="3417485"/>
                  <a:pt x="1690622" y="3438684"/>
                  <a:pt x="1695127" y="3451404"/>
                </a:cubicBezTo>
                <a:cubicBezTo>
                  <a:pt x="1709701" y="3499897"/>
                  <a:pt x="1725866" y="3548126"/>
                  <a:pt x="1740175" y="3596885"/>
                </a:cubicBezTo>
                <a:cubicBezTo>
                  <a:pt x="1756605" y="3652798"/>
                  <a:pt x="1772504" y="3709241"/>
                  <a:pt x="1778334" y="3767539"/>
                </a:cubicBezTo>
                <a:cubicBezTo>
                  <a:pt x="1782839" y="3812323"/>
                  <a:pt x="1784959" y="3857637"/>
                  <a:pt x="1793439" y="3901891"/>
                </a:cubicBezTo>
                <a:cubicBezTo>
                  <a:pt x="1805628" y="3959394"/>
                  <a:pt x="1820998" y="4016102"/>
                  <a:pt x="1835042" y="4073340"/>
                </a:cubicBezTo>
                <a:cubicBezTo>
                  <a:pt x="1855712" y="4156813"/>
                  <a:pt x="1877176" y="4240286"/>
                  <a:pt x="1891751" y="4325083"/>
                </a:cubicBezTo>
                <a:cubicBezTo>
                  <a:pt x="1894666" y="4345488"/>
                  <a:pt x="1898376" y="4365892"/>
                  <a:pt x="1897581" y="4386827"/>
                </a:cubicBezTo>
                <a:cubicBezTo>
                  <a:pt x="1897316" y="4388946"/>
                  <a:pt x="1897581" y="4394246"/>
                  <a:pt x="1898111" y="4401666"/>
                </a:cubicBezTo>
                <a:cubicBezTo>
                  <a:pt x="1433579" y="4592725"/>
                  <a:pt x="1106314" y="5049837"/>
                  <a:pt x="1106314" y="5583532"/>
                </a:cubicBezTo>
                <a:cubicBezTo>
                  <a:pt x="1106314" y="6288941"/>
                  <a:pt x="1678167" y="6860794"/>
                  <a:pt x="2383576" y="6860794"/>
                </a:cubicBezTo>
                <a:cubicBezTo>
                  <a:pt x="3088986" y="6860794"/>
                  <a:pt x="3660839" y="6288941"/>
                  <a:pt x="3660839" y="5583532"/>
                </a:cubicBezTo>
                <a:cubicBezTo>
                  <a:pt x="3660839" y="5502974"/>
                  <a:pt x="3653420" y="5424271"/>
                  <a:pt x="3639110" y="5347953"/>
                </a:cubicBezTo>
                <a:cubicBezTo>
                  <a:pt x="3640435" y="5347688"/>
                  <a:pt x="3642025" y="5347688"/>
                  <a:pt x="3643350" y="5347424"/>
                </a:cubicBezTo>
                <a:cubicBezTo>
                  <a:pt x="3644940" y="5327019"/>
                  <a:pt x="3635135" y="5300255"/>
                  <a:pt x="3630630" y="5279586"/>
                </a:cubicBezTo>
                <a:cubicBezTo>
                  <a:pt x="3625595" y="5256001"/>
                  <a:pt x="3619500" y="5232152"/>
                  <a:pt x="3617910" y="5208038"/>
                </a:cubicBezTo>
                <a:cubicBezTo>
                  <a:pt x="3616321" y="5196378"/>
                  <a:pt x="3627980" y="5189223"/>
                  <a:pt x="3636990" y="5184983"/>
                </a:cubicBezTo>
                <a:cubicBezTo>
                  <a:pt x="3664284" y="5173589"/>
                  <a:pt x="3694228" y="5172794"/>
                  <a:pt x="3723377" y="5171469"/>
                </a:cubicBezTo>
                <a:cubicBezTo>
                  <a:pt x="3766306" y="5170409"/>
                  <a:pt x="3809500" y="5171204"/>
                  <a:pt x="3851898" y="5177564"/>
                </a:cubicBezTo>
                <a:cubicBezTo>
                  <a:pt x="3873363" y="5181008"/>
                  <a:pt x="3895092" y="5185248"/>
                  <a:pt x="3915232" y="5193993"/>
                </a:cubicBezTo>
                <a:cubicBezTo>
                  <a:pt x="3932721" y="5201413"/>
                  <a:pt x="3947296" y="5214927"/>
                  <a:pt x="3958426" y="5230297"/>
                </a:cubicBezTo>
                <a:cubicBezTo>
                  <a:pt x="3972735" y="5250436"/>
                  <a:pt x="3980420" y="5274286"/>
                  <a:pt x="3986250" y="5298400"/>
                </a:cubicBezTo>
                <a:cubicBezTo>
                  <a:pt x="3993935" y="5330994"/>
                  <a:pt x="3998704" y="5364118"/>
                  <a:pt x="4007184" y="5396712"/>
                </a:cubicBezTo>
                <a:cubicBezTo>
                  <a:pt x="4022024" y="5451565"/>
                  <a:pt x="4031828" y="5507479"/>
                  <a:pt x="4041368" y="5563657"/>
                </a:cubicBezTo>
                <a:cubicBezTo>
                  <a:pt x="4064422" y="5702248"/>
                  <a:pt x="4079527" y="5842164"/>
                  <a:pt x="4090922" y="5982080"/>
                </a:cubicBezTo>
                <a:cubicBezTo>
                  <a:pt x="4092776" y="6013879"/>
                  <a:pt x="4095691" y="6045943"/>
                  <a:pt x="4093572" y="6078007"/>
                </a:cubicBezTo>
                <a:cubicBezTo>
                  <a:pt x="4092776" y="6084897"/>
                  <a:pt x="4093041" y="6094967"/>
                  <a:pt x="4084032" y="6096292"/>
                </a:cubicBezTo>
                <a:cubicBezTo>
                  <a:pt x="4065747" y="6099737"/>
                  <a:pt x="4046668" y="6095232"/>
                  <a:pt x="4028118" y="6099471"/>
                </a:cubicBezTo>
                <a:cubicBezTo>
                  <a:pt x="3983600" y="6110071"/>
                  <a:pt x="3939081" y="6120936"/>
                  <a:pt x="3896152" y="6137100"/>
                </a:cubicBezTo>
                <a:cubicBezTo>
                  <a:pt x="3873363" y="6146375"/>
                  <a:pt x="3850309" y="6155915"/>
                  <a:pt x="3831759" y="6172610"/>
                </a:cubicBezTo>
                <a:cubicBezTo>
                  <a:pt x="3811885" y="6191159"/>
                  <a:pt x="3795720" y="6213948"/>
                  <a:pt x="3785916" y="6239122"/>
                </a:cubicBezTo>
                <a:cubicBezTo>
                  <a:pt x="3767896" y="6285496"/>
                  <a:pt x="3765511" y="6336375"/>
                  <a:pt x="3769486" y="6385398"/>
                </a:cubicBezTo>
                <a:cubicBezTo>
                  <a:pt x="3772666" y="6425677"/>
                  <a:pt x="3778761" y="6465956"/>
                  <a:pt x="3789095" y="6504910"/>
                </a:cubicBezTo>
                <a:cubicBezTo>
                  <a:pt x="3799695" y="6544924"/>
                  <a:pt x="3814005" y="6584673"/>
                  <a:pt x="3836529" y="6619386"/>
                </a:cubicBezTo>
                <a:cubicBezTo>
                  <a:pt x="3864883" y="6662315"/>
                  <a:pt x="3901452" y="6699414"/>
                  <a:pt x="3942261" y="6730418"/>
                </a:cubicBezTo>
                <a:cubicBezTo>
                  <a:pt x="3974325" y="6754268"/>
                  <a:pt x="4009039" y="6775467"/>
                  <a:pt x="4047463" y="6786596"/>
                </a:cubicBezTo>
                <a:cubicBezTo>
                  <a:pt x="4101256" y="6801171"/>
                  <a:pt x="4160880" y="6790837"/>
                  <a:pt x="4207253" y="6760097"/>
                </a:cubicBezTo>
                <a:cubicBezTo>
                  <a:pt x="4223153" y="6749232"/>
                  <a:pt x="4239053" y="6737308"/>
                  <a:pt x="4250447" y="6721408"/>
                </a:cubicBezTo>
                <a:cubicBezTo>
                  <a:pt x="4268732" y="6696234"/>
                  <a:pt x="4281981" y="6667880"/>
                  <a:pt x="4294171" y="6639526"/>
                </a:cubicBezTo>
                <a:cubicBezTo>
                  <a:pt x="4314045" y="6591562"/>
                  <a:pt x="4331535" y="6542008"/>
                  <a:pt x="4341075" y="6490865"/>
                </a:cubicBezTo>
                <a:cubicBezTo>
                  <a:pt x="4347434" y="6461186"/>
                  <a:pt x="4331535" y="6433627"/>
                  <a:pt x="4315635" y="6409778"/>
                </a:cubicBezTo>
                <a:cubicBezTo>
                  <a:pt x="4310070" y="6399708"/>
                  <a:pt x="4300266" y="6389903"/>
                  <a:pt x="4301326" y="6377713"/>
                </a:cubicBezTo>
                <a:cubicBezTo>
                  <a:pt x="4312985" y="6373474"/>
                  <a:pt x="4325440" y="6374004"/>
                  <a:pt x="4337365" y="6374799"/>
                </a:cubicBezTo>
                <a:cubicBezTo>
                  <a:pt x="4365984" y="6376918"/>
                  <a:pt x="4394073" y="6381688"/>
                  <a:pt x="4422692" y="6383278"/>
                </a:cubicBezTo>
                <a:cubicBezTo>
                  <a:pt x="4482845" y="6385663"/>
                  <a:pt x="4542999" y="6383543"/>
                  <a:pt x="4602887" y="6389373"/>
                </a:cubicBezTo>
                <a:cubicBezTo>
                  <a:pt x="4614811" y="6389903"/>
                  <a:pt x="4625676" y="6395733"/>
                  <a:pt x="4633626" y="6404478"/>
                </a:cubicBezTo>
                <a:cubicBezTo>
                  <a:pt x="4643960" y="6415342"/>
                  <a:pt x="4656415" y="6424882"/>
                  <a:pt x="4671785" y="6427267"/>
                </a:cubicBezTo>
                <a:cubicBezTo>
                  <a:pt x="4697489" y="6431507"/>
                  <a:pt x="4723193" y="6433362"/>
                  <a:pt x="4749163" y="6435747"/>
                </a:cubicBezTo>
                <a:cubicBezTo>
                  <a:pt x="4814351" y="6441047"/>
                  <a:pt x="4879539" y="6445286"/>
                  <a:pt x="4944992" y="6444491"/>
                </a:cubicBezTo>
                <a:cubicBezTo>
                  <a:pt x="4967251" y="6443697"/>
                  <a:pt x="4990570" y="6444227"/>
                  <a:pt x="5011505" y="6434952"/>
                </a:cubicBezTo>
                <a:cubicBezTo>
                  <a:pt x="5038534" y="6423822"/>
                  <a:pt x="5064238" y="6407392"/>
                  <a:pt x="5081993" y="6383543"/>
                </a:cubicBezTo>
                <a:cubicBezTo>
                  <a:pt x="5094182" y="6366318"/>
                  <a:pt x="5103987" y="6345119"/>
                  <a:pt x="5100012" y="6323655"/>
                </a:cubicBezTo>
                <a:cubicBezTo>
                  <a:pt x="5095242" y="6296891"/>
                  <a:pt x="5079873" y="6274102"/>
                  <a:pt x="5068743" y="6249987"/>
                </a:cubicBezTo>
                <a:cubicBezTo>
                  <a:pt x="5062383" y="6236472"/>
                  <a:pt x="5055494" y="6221633"/>
                  <a:pt x="5059468" y="6206529"/>
                </a:cubicBezTo>
                <a:cubicBezTo>
                  <a:pt x="5064503" y="6185329"/>
                  <a:pt x="5081198" y="6170224"/>
                  <a:pt x="5092328" y="6152470"/>
                </a:cubicBezTo>
                <a:cubicBezTo>
                  <a:pt x="5103192" y="6136836"/>
                  <a:pt x="5107962" y="6118021"/>
                  <a:pt x="5114587" y="6100532"/>
                </a:cubicBezTo>
                <a:cubicBezTo>
                  <a:pt x="5122802" y="6077742"/>
                  <a:pt x="5131016" y="6054688"/>
                  <a:pt x="5134196" y="6030573"/>
                </a:cubicBezTo>
                <a:cubicBezTo>
                  <a:pt x="5133401" y="6014409"/>
                  <a:pt x="5133666" y="6000099"/>
                  <a:pt x="5125717" y="5988970"/>
                </a:cubicBezTo>
                <a:lnTo>
                  <a:pt x="5125717" y="5988970"/>
                </a:lnTo>
                <a:close/>
                <a:moveTo>
                  <a:pt x="24615" y="3974763"/>
                </a:moveTo>
                <a:cubicBezTo>
                  <a:pt x="23025" y="3971053"/>
                  <a:pt x="23555" y="3968668"/>
                  <a:pt x="26735" y="3967344"/>
                </a:cubicBezTo>
                <a:cubicBezTo>
                  <a:pt x="28590" y="3970789"/>
                  <a:pt x="27795" y="3973174"/>
                  <a:pt x="24615" y="3974763"/>
                </a:cubicBezTo>
                <a:close/>
                <a:moveTo>
                  <a:pt x="2945625" y="4244261"/>
                </a:moveTo>
                <a:cubicBezTo>
                  <a:pt x="2947215" y="4234456"/>
                  <a:pt x="2951985" y="4223856"/>
                  <a:pt x="2962055" y="4220146"/>
                </a:cubicBezTo>
                <a:cubicBezTo>
                  <a:pt x="2984314" y="4211667"/>
                  <a:pt x="3008958" y="4214051"/>
                  <a:pt x="3032013" y="4209017"/>
                </a:cubicBezTo>
                <a:cubicBezTo>
                  <a:pt x="3065402" y="4201862"/>
                  <a:pt x="3098791" y="4192852"/>
                  <a:pt x="3132444" y="4187552"/>
                </a:cubicBezTo>
                <a:cubicBezTo>
                  <a:pt x="3185973" y="4178277"/>
                  <a:pt x="3240297" y="4179868"/>
                  <a:pt x="3294355" y="4180927"/>
                </a:cubicBezTo>
                <a:cubicBezTo>
                  <a:pt x="3330394" y="4182252"/>
                  <a:pt x="3366433" y="4182517"/>
                  <a:pt x="3401942" y="4188877"/>
                </a:cubicBezTo>
                <a:cubicBezTo>
                  <a:pt x="3396377" y="4202922"/>
                  <a:pt x="3388957" y="4216701"/>
                  <a:pt x="3390017" y="4232071"/>
                </a:cubicBezTo>
                <a:cubicBezTo>
                  <a:pt x="3391077" y="4249295"/>
                  <a:pt x="3395317" y="4266255"/>
                  <a:pt x="3400617" y="4282684"/>
                </a:cubicBezTo>
                <a:cubicBezTo>
                  <a:pt x="3401942" y="4287719"/>
                  <a:pt x="3406447" y="4291694"/>
                  <a:pt x="3411746" y="4291959"/>
                </a:cubicBezTo>
                <a:cubicBezTo>
                  <a:pt x="3411746" y="4293284"/>
                  <a:pt x="3412011" y="4295934"/>
                  <a:pt x="3412011" y="4297259"/>
                </a:cubicBezTo>
                <a:cubicBezTo>
                  <a:pt x="3337813" y="4312364"/>
                  <a:pt x="3264941" y="4332768"/>
                  <a:pt x="3191008" y="4348403"/>
                </a:cubicBezTo>
                <a:cubicBezTo>
                  <a:pt x="3145694" y="4358207"/>
                  <a:pt x="3100380" y="4367482"/>
                  <a:pt x="3054537" y="4374372"/>
                </a:cubicBezTo>
                <a:cubicBezTo>
                  <a:pt x="3030422" y="4377817"/>
                  <a:pt x="3006043" y="4381262"/>
                  <a:pt x="2981399" y="4380202"/>
                </a:cubicBezTo>
                <a:cubicBezTo>
                  <a:pt x="2975304" y="4379937"/>
                  <a:pt x="2968415" y="4378877"/>
                  <a:pt x="2964440" y="4373842"/>
                </a:cubicBezTo>
                <a:cubicBezTo>
                  <a:pt x="2953575" y="4361387"/>
                  <a:pt x="2949335" y="4344693"/>
                  <a:pt x="2946155" y="4329058"/>
                </a:cubicBezTo>
                <a:cubicBezTo>
                  <a:pt x="2941650" y="4300969"/>
                  <a:pt x="2940590" y="4272085"/>
                  <a:pt x="2945625" y="4244261"/>
                </a:cubicBezTo>
                <a:lnTo>
                  <a:pt x="2945625" y="4244261"/>
                </a:lnTo>
                <a:close/>
                <a:moveTo>
                  <a:pt x="2499378" y="6624156"/>
                </a:moveTo>
                <a:lnTo>
                  <a:pt x="2422265" y="5994799"/>
                </a:lnTo>
                <a:lnTo>
                  <a:pt x="2427300" y="5953196"/>
                </a:lnTo>
                <a:cubicBezTo>
                  <a:pt x="2442935" y="5952666"/>
                  <a:pt x="2458039" y="5951076"/>
                  <a:pt x="2473144" y="5948691"/>
                </a:cubicBezTo>
                <a:lnTo>
                  <a:pt x="2669768" y="6590502"/>
                </a:lnTo>
                <a:cubicBezTo>
                  <a:pt x="2614650" y="6606136"/>
                  <a:pt x="2557676" y="6617531"/>
                  <a:pt x="2499378" y="6624156"/>
                </a:cubicBezTo>
                <a:lnTo>
                  <a:pt x="2499378" y="6624156"/>
                </a:lnTo>
                <a:close/>
                <a:moveTo>
                  <a:pt x="2157538" y="6606932"/>
                </a:moveTo>
                <a:lnTo>
                  <a:pt x="2358667" y="5949751"/>
                </a:lnTo>
                <a:cubicBezTo>
                  <a:pt x="2373772" y="5951871"/>
                  <a:pt x="2389141" y="5953196"/>
                  <a:pt x="2404776" y="5953461"/>
                </a:cubicBezTo>
                <a:lnTo>
                  <a:pt x="2409811" y="5994799"/>
                </a:lnTo>
                <a:lnTo>
                  <a:pt x="2332168" y="6629721"/>
                </a:lnTo>
                <a:cubicBezTo>
                  <a:pt x="2272545" y="6626806"/>
                  <a:pt x="2214246" y="6619121"/>
                  <a:pt x="2157538" y="6606932"/>
                </a:cubicBezTo>
                <a:lnTo>
                  <a:pt x="2157538" y="6606932"/>
                </a:lnTo>
                <a:close/>
                <a:moveTo>
                  <a:pt x="3405122" y="5816195"/>
                </a:moveTo>
                <a:lnTo>
                  <a:pt x="2880172" y="5655875"/>
                </a:lnTo>
                <a:lnTo>
                  <a:pt x="3426586" y="5684758"/>
                </a:lnTo>
                <a:cubicBezTo>
                  <a:pt x="3422081" y="5729543"/>
                  <a:pt x="3414926" y="5773531"/>
                  <a:pt x="3405122" y="5816195"/>
                </a:cubicBezTo>
                <a:lnTo>
                  <a:pt x="3405122" y="5816195"/>
                </a:lnTo>
                <a:close/>
                <a:moveTo>
                  <a:pt x="3431886" y="5579822"/>
                </a:moveTo>
                <a:cubicBezTo>
                  <a:pt x="3431886" y="5611091"/>
                  <a:pt x="3430561" y="5642095"/>
                  <a:pt x="3427911" y="5672569"/>
                </a:cubicBezTo>
                <a:lnTo>
                  <a:pt x="2831413" y="5641035"/>
                </a:lnTo>
                <a:lnTo>
                  <a:pt x="2790340" y="5628580"/>
                </a:lnTo>
                <a:cubicBezTo>
                  <a:pt x="2792460" y="5613740"/>
                  <a:pt x="2793785" y="5598636"/>
                  <a:pt x="2794314" y="5583266"/>
                </a:cubicBezTo>
                <a:lnTo>
                  <a:pt x="3429236" y="5505094"/>
                </a:lnTo>
                <a:cubicBezTo>
                  <a:pt x="3430826" y="5529738"/>
                  <a:pt x="3431886" y="5554648"/>
                  <a:pt x="3431886" y="5579822"/>
                </a:cubicBezTo>
                <a:lnTo>
                  <a:pt x="3431886" y="5579822"/>
                </a:lnTo>
                <a:close/>
                <a:moveTo>
                  <a:pt x="2794314" y="5570812"/>
                </a:moveTo>
                <a:cubicBezTo>
                  <a:pt x="2794314" y="5527883"/>
                  <a:pt x="2786895" y="5486544"/>
                  <a:pt x="2773645" y="5448120"/>
                </a:cubicBezTo>
                <a:lnTo>
                  <a:pt x="3252486" y="5337884"/>
                </a:lnTo>
                <a:cubicBezTo>
                  <a:pt x="3303100" y="5339474"/>
                  <a:pt x="3353978" y="5341064"/>
                  <a:pt x="3404592" y="5342654"/>
                </a:cubicBezTo>
                <a:cubicBezTo>
                  <a:pt x="3415986" y="5391412"/>
                  <a:pt x="3423671" y="5441761"/>
                  <a:pt x="3427911" y="5492904"/>
                </a:cubicBezTo>
                <a:lnTo>
                  <a:pt x="2794314" y="5570812"/>
                </a:lnTo>
                <a:lnTo>
                  <a:pt x="2794314" y="5570812"/>
                </a:lnTo>
                <a:close/>
                <a:moveTo>
                  <a:pt x="2875932" y="5338944"/>
                </a:moveTo>
                <a:cubicBezTo>
                  <a:pt x="2984844" y="5334439"/>
                  <a:pt x="3093756" y="5333644"/>
                  <a:pt x="3202402" y="5336294"/>
                </a:cubicBezTo>
                <a:cubicBezTo>
                  <a:pt x="3202933" y="5336294"/>
                  <a:pt x="3203198" y="5336294"/>
                  <a:pt x="3203727" y="5336294"/>
                </a:cubicBezTo>
                <a:lnTo>
                  <a:pt x="2769405" y="5436461"/>
                </a:lnTo>
                <a:cubicBezTo>
                  <a:pt x="2763840" y="5421886"/>
                  <a:pt x="2757480" y="5407842"/>
                  <a:pt x="2750326" y="5394327"/>
                </a:cubicBezTo>
                <a:lnTo>
                  <a:pt x="2783185" y="5369418"/>
                </a:lnTo>
                <a:lnTo>
                  <a:pt x="2852613" y="5340004"/>
                </a:lnTo>
                <a:cubicBezTo>
                  <a:pt x="2860562" y="5339474"/>
                  <a:pt x="2868247" y="5339209"/>
                  <a:pt x="2875932" y="5338944"/>
                </a:cubicBezTo>
                <a:lnTo>
                  <a:pt x="2875932" y="5338944"/>
                </a:lnTo>
                <a:close/>
                <a:moveTo>
                  <a:pt x="2777090" y="5358553"/>
                </a:moveTo>
                <a:lnTo>
                  <a:pt x="2739461" y="5374718"/>
                </a:lnTo>
                <a:cubicBezTo>
                  <a:pt x="2733896" y="5365443"/>
                  <a:pt x="2727801" y="5356433"/>
                  <a:pt x="2721442" y="5347688"/>
                </a:cubicBezTo>
                <a:cubicBezTo>
                  <a:pt x="2747146" y="5345834"/>
                  <a:pt x="2772850" y="5344243"/>
                  <a:pt x="2798554" y="5342654"/>
                </a:cubicBezTo>
                <a:lnTo>
                  <a:pt x="2777090" y="5358553"/>
                </a:lnTo>
                <a:lnTo>
                  <a:pt x="2777090" y="5358553"/>
                </a:lnTo>
                <a:close/>
                <a:moveTo>
                  <a:pt x="1939979" y="4625849"/>
                </a:moveTo>
                <a:cubicBezTo>
                  <a:pt x="1950049" y="4657913"/>
                  <a:pt x="1958794" y="4680438"/>
                  <a:pt x="1960649" y="4679908"/>
                </a:cubicBezTo>
                <a:cubicBezTo>
                  <a:pt x="1982113" y="4776630"/>
                  <a:pt x="2005962" y="4872822"/>
                  <a:pt x="2029282" y="4969014"/>
                </a:cubicBezTo>
                <a:cubicBezTo>
                  <a:pt x="2029282" y="4969279"/>
                  <a:pt x="2029547" y="4969545"/>
                  <a:pt x="2029547" y="4969810"/>
                </a:cubicBezTo>
                <a:lnTo>
                  <a:pt x="1819673" y="4691303"/>
                </a:lnTo>
                <a:cubicBezTo>
                  <a:pt x="1858097" y="4667188"/>
                  <a:pt x="1898111" y="4645194"/>
                  <a:pt x="1939979" y="4625849"/>
                </a:cubicBezTo>
                <a:lnTo>
                  <a:pt x="1939979" y="4625849"/>
                </a:lnTo>
                <a:close/>
                <a:moveTo>
                  <a:pt x="1809073" y="4698192"/>
                </a:moveTo>
                <a:lnTo>
                  <a:pt x="2036437" y="4999489"/>
                </a:lnTo>
                <a:cubicBezTo>
                  <a:pt x="2045976" y="5040562"/>
                  <a:pt x="2054456" y="5080841"/>
                  <a:pt x="2061081" y="5122975"/>
                </a:cubicBezTo>
                <a:cubicBezTo>
                  <a:pt x="2069561" y="5176239"/>
                  <a:pt x="2077775" y="5229502"/>
                  <a:pt x="2086255" y="5282500"/>
                </a:cubicBezTo>
                <a:lnTo>
                  <a:pt x="1655113" y="4819824"/>
                </a:lnTo>
                <a:cubicBezTo>
                  <a:pt x="1702281" y="4775040"/>
                  <a:pt x="1753955" y="4734231"/>
                  <a:pt x="1809073" y="4698192"/>
                </a:cubicBezTo>
                <a:lnTo>
                  <a:pt x="1809073" y="4698192"/>
                </a:lnTo>
                <a:close/>
                <a:moveTo>
                  <a:pt x="1646368" y="4828569"/>
                </a:moveTo>
                <a:lnTo>
                  <a:pt x="2089965" y="5304760"/>
                </a:lnTo>
                <a:cubicBezTo>
                  <a:pt x="2092880" y="5319334"/>
                  <a:pt x="2097385" y="5334174"/>
                  <a:pt x="2105600" y="5345568"/>
                </a:cubicBezTo>
                <a:cubicBezTo>
                  <a:pt x="2099240" y="5354313"/>
                  <a:pt x="2093145" y="5363058"/>
                  <a:pt x="2087580" y="5372333"/>
                </a:cubicBezTo>
                <a:lnTo>
                  <a:pt x="2055251" y="5358553"/>
                </a:lnTo>
                <a:lnTo>
                  <a:pt x="1530036" y="4963185"/>
                </a:lnTo>
                <a:cubicBezTo>
                  <a:pt x="1565015" y="4915221"/>
                  <a:pt x="1603969" y="4870173"/>
                  <a:pt x="1646368" y="4828569"/>
                </a:cubicBezTo>
                <a:lnTo>
                  <a:pt x="1646368" y="4828569"/>
                </a:lnTo>
                <a:close/>
                <a:moveTo>
                  <a:pt x="1335797" y="5688733"/>
                </a:moveTo>
                <a:lnTo>
                  <a:pt x="1952169" y="5656139"/>
                </a:lnTo>
                <a:lnTo>
                  <a:pt x="1361766" y="5836334"/>
                </a:lnTo>
                <a:cubicBezTo>
                  <a:pt x="1349577" y="5788371"/>
                  <a:pt x="1340832" y="5739082"/>
                  <a:pt x="1335797" y="5688733"/>
                </a:cubicBezTo>
                <a:lnTo>
                  <a:pt x="1335797" y="5688733"/>
                </a:lnTo>
                <a:close/>
                <a:moveTo>
                  <a:pt x="1334472" y="5676279"/>
                </a:moveTo>
                <a:cubicBezTo>
                  <a:pt x="1331557" y="5644480"/>
                  <a:pt x="1329967" y="5612415"/>
                  <a:pt x="1329967" y="5579822"/>
                </a:cubicBezTo>
                <a:cubicBezTo>
                  <a:pt x="1329967" y="5551732"/>
                  <a:pt x="1331027" y="5523908"/>
                  <a:pt x="1333147" y="5496349"/>
                </a:cubicBezTo>
                <a:lnTo>
                  <a:pt x="2031137" y="5582472"/>
                </a:lnTo>
                <a:cubicBezTo>
                  <a:pt x="2031667" y="5598901"/>
                  <a:pt x="2032992" y="5614801"/>
                  <a:pt x="2035377" y="5630700"/>
                </a:cubicBezTo>
                <a:lnTo>
                  <a:pt x="2000663" y="5641300"/>
                </a:lnTo>
                <a:lnTo>
                  <a:pt x="1334472" y="5676279"/>
                </a:lnTo>
                <a:lnTo>
                  <a:pt x="1334472" y="5676279"/>
                </a:lnTo>
                <a:close/>
                <a:moveTo>
                  <a:pt x="2031137" y="5570017"/>
                </a:moveTo>
                <a:lnTo>
                  <a:pt x="1334472" y="5484159"/>
                </a:lnTo>
                <a:cubicBezTo>
                  <a:pt x="1340567" y="5417382"/>
                  <a:pt x="1352757" y="5352193"/>
                  <a:pt x="1370776" y="5289655"/>
                </a:cubicBezTo>
                <a:lnTo>
                  <a:pt x="2052336" y="5446531"/>
                </a:lnTo>
                <a:cubicBezTo>
                  <a:pt x="2038822" y="5485219"/>
                  <a:pt x="2031402" y="5526823"/>
                  <a:pt x="2031137" y="5570017"/>
                </a:cubicBezTo>
                <a:lnTo>
                  <a:pt x="2031137" y="5570017"/>
                </a:lnTo>
                <a:close/>
                <a:moveTo>
                  <a:pt x="1374221" y="5277730"/>
                </a:moveTo>
                <a:cubicBezTo>
                  <a:pt x="1391445" y="5219962"/>
                  <a:pt x="1413705" y="5164049"/>
                  <a:pt x="1440469" y="5110785"/>
                </a:cubicBezTo>
                <a:lnTo>
                  <a:pt x="2048891" y="5369418"/>
                </a:lnTo>
                <a:lnTo>
                  <a:pt x="2076980" y="5390617"/>
                </a:lnTo>
                <a:cubicBezTo>
                  <a:pt x="2069296" y="5404927"/>
                  <a:pt x="2062406" y="5419766"/>
                  <a:pt x="2056576" y="5434871"/>
                </a:cubicBezTo>
                <a:lnTo>
                  <a:pt x="1374221" y="5277730"/>
                </a:lnTo>
                <a:lnTo>
                  <a:pt x="1374221" y="5277730"/>
                </a:lnTo>
                <a:close/>
                <a:moveTo>
                  <a:pt x="1522882" y="4973254"/>
                </a:moveTo>
                <a:lnTo>
                  <a:pt x="2008082" y="5338679"/>
                </a:lnTo>
                <a:lnTo>
                  <a:pt x="1446034" y="5099921"/>
                </a:lnTo>
                <a:cubicBezTo>
                  <a:pt x="1468823" y="5055667"/>
                  <a:pt x="1494527" y="5013533"/>
                  <a:pt x="1522882" y="4973254"/>
                </a:cubicBezTo>
                <a:lnTo>
                  <a:pt x="1522882" y="4973254"/>
                </a:lnTo>
                <a:close/>
                <a:moveTo>
                  <a:pt x="2003048" y="5653225"/>
                </a:moveTo>
                <a:lnTo>
                  <a:pt x="2039352" y="5651370"/>
                </a:lnTo>
                <a:cubicBezTo>
                  <a:pt x="2042796" y="5667269"/>
                  <a:pt x="2047036" y="5682638"/>
                  <a:pt x="2052336" y="5697743"/>
                </a:cubicBezTo>
                <a:lnTo>
                  <a:pt x="1425364" y="6017589"/>
                </a:lnTo>
                <a:cubicBezTo>
                  <a:pt x="1400455" y="5963530"/>
                  <a:pt x="1380051" y="5906822"/>
                  <a:pt x="1364681" y="5847994"/>
                </a:cubicBezTo>
                <a:lnTo>
                  <a:pt x="2003048" y="5653225"/>
                </a:lnTo>
                <a:lnTo>
                  <a:pt x="2003048" y="5653225"/>
                </a:lnTo>
                <a:close/>
                <a:moveTo>
                  <a:pt x="2056841" y="5709403"/>
                </a:moveTo>
                <a:cubicBezTo>
                  <a:pt x="2072210" y="5748886"/>
                  <a:pt x="2093675" y="5785191"/>
                  <a:pt x="2120439" y="5816990"/>
                </a:cubicBezTo>
                <a:lnTo>
                  <a:pt x="1531891" y="6198843"/>
                </a:lnTo>
                <a:cubicBezTo>
                  <a:pt x="1493202" y="6145580"/>
                  <a:pt x="1459283" y="6088872"/>
                  <a:pt x="1430664" y="6028719"/>
                </a:cubicBezTo>
                <a:lnTo>
                  <a:pt x="2056841" y="5709403"/>
                </a:lnTo>
                <a:lnTo>
                  <a:pt x="2056841" y="5709403"/>
                </a:lnTo>
                <a:close/>
                <a:moveTo>
                  <a:pt x="2128654" y="5826529"/>
                </a:moveTo>
                <a:cubicBezTo>
                  <a:pt x="2139254" y="5838189"/>
                  <a:pt x="2150383" y="5849319"/>
                  <a:pt x="2162308" y="5859919"/>
                </a:cubicBezTo>
                <a:lnTo>
                  <a:pt x="2141109" y="5892513"/>
                </a:lnTo>
                <a:lnTo>
                  <a:pt x="1658293" y="6343000"/>
                </a:lnTo>
                <a:cubicBezTo>
                  <a:pt x="1614834" y="6301926"/>
                  <a:pt x="1574820" y="6257142"/>
                  <a:pt x="1539046" y="6208913"/>
                </a:cubicBezTo>
                <a:lnTo>
                  <a:pt x="2128654" y="5826529"/>
                </a:lnTo>
                <a:lnTo>
                  <a:pt x="2128654" y="5826529"/>
                </a:lnTo>
                <a:close/>
                <a:moveTo>
                  <a:pt x="2113284" y="5935176"/>
                </a:moveTo>
                <a:lnTo>
                  <a:pt x="1782574" y="6443961"/>
                </a:lnTo>
                <a:cubicBezTo>
                  <a:pt x="1742030" y="6415873"/>
                  <a:pt x="1703606" y="6384868"/>
                  <a:pt x="1667302" y="6351479"/>
                </a:cubicBezTo>
                <a:lnTo>
                  <a:pt x="2113284" y="5935176"/>
                </a:lnTo>
                <a:lnTo>
                  <a:pt x="2113284" y="5935176"/>
                </a:lnTo>
                <a:close/>
                <a:moveTo>
                  <a:pt x="2150648" y="5900197"/>
                </a:moveTo>
                <a:lnTo>
                  <a:pt x="2179267" y="5873433"/>
                </a:lnTo>
                <a:cubicBezTo>
                  <a:pt x="2191722" y="5882973"/>
                  <a:pt x="2204707" y="5891982"/>
                  <a:pt x="2218221" y="5899932"/>
                </a:cubicBezTo>
                <a:lnTo>
                  <a:pt x="1947929" y="6537238"/>
                </a:lnTo>
                <a:cubicBezTo>
                  <a:pt x="1893606" y="6512595"/>
                  <a:pt x="1841667" y="6483446"/>
                  <a:pt x="1792909" y="6450322"/>
                </a:cubicBezTo>
                <a:lnTo>
                  <a:pt x="2150648" y="5900197"/>
                </a:lnTo>
                <a:lnTo>
                  <a:pt x="2150648" y="5900197"/>
                </a:lnTo>
                <a:close/>
                <a:moveTo>
                  <a:pt x="2228821" y="5906292"/>
                </a:moveTo>
                <a:cubicBezTo>
                  <a:pt x="2264860" y="5926167"/>
                  <a:pt x="2304609" y="5940476"/>
                  <a:pt x="2346478" y="5947631"/>
                </a:cubicBezTo>
                <a:lnTo>
                  <a:pt x="2145348" y="6604017"/>
                </a:lnTo>
                <a:cubicBezTo>
                  <a:pt x="2080690" y="6589177"/>
                  <a:pt x="2018417" y="6568508"/>
                  <a:pt x="1959059" y="6542538"/>
                </a:cubicBezTo>
                <a:lnTo>
                  <a:pt x="2228821" y="5906292"/>
                </a:lnTo>
                <a:lnTo>
                  <a:pt x="2228821" y="5906292"/>
                </a:lnTo>
                <a:close/>
                <a:moveTo>
                  <a:pt x="2681693" y="6587057"/>
                </a:moveTo>
                <a:lnTo>
                  <a:pt x="2485598" y="5946571"/>
                </a:lnTo>
                <a:cubicBezTo>
                  <a:pt x="2527202" y="5938621"/>
                  <a:pt x="2566686" y="5923781"/>
                  <a:pt x="2602195" y="5903377"/>
                </a:cubicBezTo>
                <a:lnTo>
                  <a:pt x="2861358" y="6514714"/>
                </a:lnTo>
                <a:cubicBezTo>
                  <a:pt x="2804384" y="6544129"/>
                  <a:pt x="2744231" y="6568508"/>
                  <a:pt x="2681693" y="6587057"/>
                </a:cubicBezTo>
                <a:lnTo>
                  <a:pt x="2681693" y="6587057"/>
                </a:lnTo>
                <a:close/>
                <a:moveTo>
                  <a:pt x="2872222" y="6508884"/>
                </a:moveTo>
                <a:lnTo>
                  <a:pt x="2612795" y="5896752"/>
                </a:lnTo>
                <a:cubicBezTo>
                  <a:pt x="2625779" y="5888803"/>
                  <a:pt x="2638234" y="5880058"/>
                  <a:pt x="2650159" y="5870518"/>
                </a:cubicBezTo>
                <a:lnTo>
                  <a:pt x="2681693" y="5899932"/>
                </a:lnTo>
                <a:lnTo>
                  <a:pt x="3017173" y="6415873"/>
                </a:lnTo>
                <a:cubicBezTo>
                  <a:pt x="2971594" y="6450851"/>
                  <a:pt x="2923101" y="6482121"/>
                  <a:pt x="2872222" y="6508884"/>
                </a:cubicBezTo>
                <a:lnTo>
                  <a:pt x="2872222" y="6508884"/>
                </a:lnTo>
                <a:close/>
                <a:moveTo>
                  <a:pt x="3026978" y="6408717"/>
                </a:moveTo>
                <a:lnTo>
                  <a:pt x="2719057" y="5935176"/>
                </a:lnTo>
                <a:lnTo>
                  <a:pt x="3129000" y="6317825"/>
                </a:lnTo>
                <a:cubicBezTo>
                  <a:pt x="3096936" y="6350419"/>
                  <a:pt x="3063017" y="6380628"/>
                  <a:pt x="3026978" y="6408717"/>
                </a:cubicBezTo>
                <a:lnTo>
                  <a:pt x="3026978" y="6408717"/>
                </a:lnTo>
                <a:close/>
                <a:moveTo>
                  <a:pt x="3137744" y="6309081"/>
                </a:moveTo>
                <a:lnTo>
                  <a:pt x="2691233" y="5892248"/>
                </a:lnTo>
                <a:lnTo>
                  <a:pt x="2667648" y="5855944"/>
                </a:lnTo>
                <a:cubicBezTo>
                  <a:pt x="2679043" y="5845874"/>
                  <a:pt x="2689642" y="5835009"/>
                  <a:pt x="2699712" y="5823615"/>
                </a:cubicBezTo>
                <a:lnTo>
                  <a:pt x="3245331" y="6177644"/>
                </a:lnTo>
                <a:cubicBezTo>
                  <a:pt x="3213002" y="6224283"/>
                  <a:pt x="3176963" y="6268271"/>
                  <a:pt x="3137744" y="6309081"/>
                </a:cubicBezTo>
                <a:lnTo>
                  <a:pt x="3137744" y="6309081"/>
                </a:lnTo>
                <a:close/>
                <a:moveTo>
                  <a:pt x="3252221" y="6167574"/>
                </a:moveTo>
                <a:lnTo>
                  <a:pt x="2707662" y="5814340"/>
                </a:lnTo>
                <a:cubicBezTo>
                  <a:pt x="2733896" y="5782276"/>
                  <a:pt x="2755096" y="5745972"/>
                  <a:pt x="2769935" y="5706753"/>
                </a:cubicBezTo>
                <a:lnTo>
                  <a:pt x="3344704" y="5999835"/>
                </a:lnTo>
                <a:cubicBezTo>
                  <a:pt x="3318734" y="6058663"/>
                  <a:pt x="3287995" y="6114841"/>
                  <a:pt x="3252221" y="6167574"/>
                </a:cubicBezTo>
                <a:lnTo>
                  <a:pt x="3252221" y="6167574"/>
                </a:lnTo>
                <a:close/>
                <a:moveTo>
                  <a:pt x="3349473" y="5988440"/>
                </a:moveTo>
                <a:lnTo>
                  <a:pt x="2774175" y="5694828"/>
                </a:lnTo>
                <a:cubicBezTo>
                  <a:pt x="2778945" y="5680519"/>
                  <a:pt x="2782920" y="5665944"/>
                  <a:pt x="2786100" y="5650839"/>
                </a:cubicBezTo>
                <a:lnTo>
                  <a:pt x="2829028" y="5653225"/>
                </a:lnTo>
                <a:lnTo>
                  <a:pt x="3402207" y="5828120"/>
                </a:lnTo>
                <a:cubicBezTo>
                  <a:pt x="3388957" y="5883503"/>
                  <a:pt x="3371203" y="5937031"/>
                  <a:pt x="3349473" y="5988440"/>
                </a:cubicBezTo>
                <a:lnTo>
                  <a:pt x="3349473" y="5988440"/>
                </a:lnTo>
                <a:close/>
                <a:moveTo>
                  <a:pt x="2344623" y="6629986"/>
                </a:moveTo>
                <a:lnTo>
                  <a:pt x="2416171" y="6045413"/>
                </a:lnTo>
                <a:lnTo>
                  <a:pt x="2487188" y="6625481"/>
                </a:lnTo>
                <a:cubicBezTo>
                  <a:pt x="2452209" y="6628926"/>
                  <a:pt x="2416966" y="6630781"/>
                  <a:pt x="2380927" y="6630781"/>
                </a:cubicBezTo>
                <a:cubicBezTo>
                  <a:pt x="2368737" y="6630781"/>
                  <a:pt x="2356812" y="6630516"/>
                  <a:pt x="2344623" y="6629986"/>
                </a:cubicBezTo>
                <a:lnTo>
                  <a:pt x="2344623" y="6629986"/>
                </a:lnTo>
                <a:close/>
                <a:moveTo>
                  <a:pt x="4063362" y="6584143"/>
                </a:moveTo>
                <a:cubicBezTo>
                  <a:pt x="4046933" y="6581493"/>
                  <a:pt x="4032358" y="6572483"/>
                  <a:pt x="4019639" y="6562148"/>
                </a:cubicBezTo>
                <a:cubicBezTo>
                  <a:pt x="4005329" y="6550224"/>
                  <a:pt x="4006389" y="6529554"/>
                  <a:pt x="4005064" y="6512859"/>
                </a:cubicBezTo>
                <a:cubicBezTo>
                  <a:pt x="4012484" y="6509414"/>
                  <a:pt x="4020169" y="6504910"/>
                  <a:pt x="4028648" y="6505970"/>
                </a:cubicBezTo>
                <a:cubicBezTo>
                  <a:pt x="4042693" y="6512859"/>
                  <a:pt x="4054088" y="6524519"/>
                  <a:pt x="4063627" y="6536974"/>
                </a:cubicBezTo>
                <a:cubicBezTo>
                  <a:pt x="4074492" y="6550224"/>
                  <a:pt x="4072372" y="6570363"/>
                  <a:pt x="4063362" y="6584143"/>
                </a:cubicBezTo>
                <a:lnTo>
                  <a:pt x="4063362" y="6584143"/>
                </a:lnTo>
                <a:close/>
              </a:path>
            </a:pathLst>
          </a:custGeom>
          <a:solidFill>
            <a:schemeClr val="accent1"/>
          </a:solidFill>
          <a:ln w="2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Block Arc 20">
            <a:extLst>
              <a:ext uri="{FF2B5EF4-FFF2-40B4-BE49-F238E27FC236}">
                <a16:creationId xmlns:a16="http://schemas.microsoft.com/office/drawing/2014/main" id="{9CC7ABFC-231F-40CD-98C9-83F4A59371E8}"/>
              </a:ext>
            </a:extLst>
          </p:cNvPr>
          <p:cNvSpPr>
            <a:spLocks noChangeAspect="1"/>
          </p:cNvSpPr>
          <p:nvPr/>
        </p:nvSpPr>
        <p:spPr>
          <a:xfrm rot="10800000">
            <a:off x="5691027" y="4833440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02265-8402-47DB-81EB-7B7AB5601142}"/>
              </a:ext>
            </a:extLst>
          </p:cNvPr>
          <p:cNvSpPr txBox="1"/>
          <p:nvPr/>
        </p:nvSpPr>
        <p:spPr>
          <a:xfrm>
            <a:off x="6398233" y="4718708"/>
            <a:ext cx="491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Система управления медицинской информации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rapezoid 28">
            <a:extLst>
              <a:ext uri="{FF2B5EF4-FFF2-40B4-BE49-F238E27FC236}">
                <a16:creationId xmlns:a16="http://schemas.microsoft.com/office/drawing/2014/main" id="{7A118EE1-986C-49C4-B676-73DE058B980C}"/>
              </a:ext>
            </a:extLst>
          </p:cNvPr>
          <p:cNvSpPr>
            <a:spLocks noChangeAspect="1"/>
          </p:cNvSpPr>
          <p:nvPr/>
        </p:nvSpPr>
        <p:spPr>
          <a:xfrm>
            <a:off x="6179646" y="5554965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1787B-1D8B-498A-AD72-B59CCF00AE75}"/>
              </a:ext>
            </a:extLst>
          </p:cNvPr>
          <p:cNvSpPr txBox="1"/>
          <p:nvPr/>
        </p:nvSpPr>
        <p:spPr>
          <a:xfrm>
            <a:off x="6699692" y="5473714"/>
            <a:ext cx="49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Мониторинг и анализ физиологических параметров пациентов, таких как пульс, артериальное давление или уровень кислорода в крови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7BF5B-4699-45DD-A654-A53EFBE316AC}"/>
              </a:ext>
            </a:extLst>
          </p:cNvPr>
          <p:cNvSpPr txBox="1"/>
          <p:nvPr/>
        </p:nvSpPr>
        <p:spPr>
          <a:xfrm>
            <a:off x="0" y="17016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Реабилитационный центр</a:t>
            </a:r>
          </a:p>
        </p:txBody>
      </p:sp>
    </p:spTree>
    <p:extLst>
      <p:ext uri="{BB962C8B-B14F-4D97-AF65-F5344CB8AC3E}">
        <p14:creationId xmlns:p14="http://schemas.microsoft.com/office/powerpoint/2010/main" val="70327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36135"/>
              </p:ext>
            </p:extLst>
          </p:nvPr>
        </p:nvGraphicFramePr>
        <p:xfrm>
          <a:off x="1432135" y="1288132"/>
          <a:ext cx="9327726" cy="254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ВХОДНАЯ ИНФОРМАЦИЯ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ВЫХОДНАЯ ИНФОРМАЦИЯ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от врача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результаты исследования;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медицинская карта пациента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изменение медицинской карты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разработанные планы реабилитации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рекомендации от врача.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на исследование.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0148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23529" y="39369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80E20C-F4A8-4937-BD5C-02B7773C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57622"/>
              </p:ext>
            </p:extLst>
          </p:nvPr>
        </p:nvGraphicFramePr>
        <p:xfrm>
          <a:off x="2031998" y="49333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1418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карточек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6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физиотерапевтических процедур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625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AC1D12-1C92-4C5D-9810-9C6916092C56}"/>
              </a:ext>
            </a:extLst>
          </p:cNvPr>
          <p:cNvSpPr/>
          <p:nvPr/>
        </p:nvSpPr>
        <p:spPr>
          <a:xfrm>
            <a:off x="9884148" y="3344154"/>
            <a:ext cx="869450" cy="8571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72CA9C-9C00-49DE-84A7-0E659A921543}"/>
              </a:ext>
            </a:extLst>
          </p:cNvPr>
          <p:cNvSpPr/>
          <p:nvPr/>
        </p:nvSpPr>
        <p:spPr>
          <a:xfrm>
            <a:off x="8194868" y="2335543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C570C-709D-4981-9F84-7000FAAED45C}"/>
              </a:ext>
            </a:extLst>
          </p:cNvPr>
          <p:cNvSpPr/>
          <p:nvPr/>
        </p:nvSpPr>
        <p:spPr>
          <a:xfrm>
            <a:off x="1" y="3671036"/>
            <a:ext cx="9514847" cy="126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4706D6-CA66-4FC7-82C9-656B41C18590}"/>
              </a:ext>
            </a:extLst>
          </p:cNvPr>
          <p:cNvSpPr/>
          <p:nvPr/>
        </p:nvSpPr>
        <p:spPr>
          <a:xfrm rot="5400000">
            <a:off x="9464417" y="3623106"/>
            <a:ext cx="258081" cy="22248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950B73BB-D817-4E83-AE0B-59882CF7487F}"/>
              </a:ext>
            </a:extLst>
          </p:cNvPr>
          <p:cNvSpPr/>
          <p:nvPr/>
        </p:nvSpPr>
        <p:spPr>
          <a:xfrm rot="16200000" flipV="1">
            <a:off x="7489531" y="3825684"/>
            <a:ext cx="914400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7DAEB-B95F-417C-A145-72863966A31B}"/>
              </a:ext>
            </a:extLst>
          </p:cNvPr>
          <p:cNvSpPr/>
          <p:nvPr/>
        </p:nvSpPr>
        <p:spPr>
          <a:xfrm flipV="1">
            <a:off x="1" y="3825684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EBB67-BDBB-49E2-A683-D44B88688DD2}"/>
              </a:ext>
            </a:extLst>
          </p:cNvPr>
          <p:cNvSpPr/>
          <p:nvPr/>
        </p:nvSpPr>
        <p:spPr>
          <a:xfrm rot="16200000">
            <a:off x="8090541" y="4448215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2AF393-6237-4931-904B-A9A49725B2B3}"/>
              </a:ext>
            </a:extLst>
          </p:cNvPr>
          <p:cNvSpPr/>
          <p:nvPr/>
        </p:nvSpPr>
        <p:spPr>
          <a:xfrm rot="10800000">
            <a:off x="6199673" y="4653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E81BBE1B-853F-483A-8514-0C5C36313F43}"/>
              </a:ext>
            </a:extLst>
          </p:cNvPr>
          <p:cNvSpPr/>
          <p:nvPr/>
        </p:nvSpPr>
        <p:spPr>
          <a:xfrm rot="16200000" flipV="1">
            <a:off x="3688887" y="4228031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61D7-F645-4765-BFC2-7FC6244D9276}"/>
              </a:ext>
            </a:extLst>
          </p:cNvPr>
          <p:cNvSpPr/>
          <p:nvPr/>
        </p:nvSpPr>
        <p:spPr>
          <a:xfrm flipV="1">
            <a:off x="-1543" y="4228032"/>
            <a:ext cx="4144918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33017D6-0039-405A-B8FB-F840E4602690}"/>
              </a:ext>
            </a:extLst>
          </p:cNvPr>
          <p:cNvSpPr/>
          <p:nvPr/>
        </p:nvSpPr>
        <p:spPr>
          <a:xfrm rot="10800000">
            <a:off x="4399893" y="4664319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A16044D1-A9B3-41CE-8CD8-60CDDE9FEA13}"/>
              </a:ext>
            </a:extLst>
          </p:cNvPr>
          <p:cNvSpPr/>
          <p:nvPr/>
        </p:nvSpPr>
        <p:spPr>
          <a:xfrm rot="16200000" flipV="1">
            <a:off x="1484060" y="4315893"/>
            <a:ext cx="767718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46EB35-88A0-4882-9546-20236BF54AA1}"/>
              </a:ext>
            </a:extLst>
          </p:cNvPr>
          <p:cNvSpPr/>
          <p:nvPr/>
        </p:nvSpPr>
        <p:spPr>
          <a:xfrm flipV="1">
            <a:off x="-7358" y="4389232"/>
            <a:ext cx="1881538" cy="101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DF5CC5-7C84-43B5-8B4C-1DAFEAA80ABD}"/>
              </a:ext>
            </a:extLst>
          </p:cNvPr>
          <p:cNvSpPr/>
          <p:nvPr/>
        </p:nvSpPr>
        <p:spPr>
          <a:xfrm rot="10800000">
            <a:off x="2144744" y="4720495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B4645F-869B-4ACD-9FDE-2D647FC481AD}"/>
              </a:ext>
            </a:extLst>
          </p:cNvPr>
          <p:cNvSpPr/>
          <p:nvPr/>
        </p:nvSpPr>
        <p:spPr>
          <a:xfrm>
            <a:off x="1823664" y="4994173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52399-C3D3-41EA-B86E-3D6DAD95089A}"/>
              </a:ext>
            </a:extLst>
          </p:cNvPr>
          <p:cNvSpPr/>
          <p:nvPr/>
        </p:nvSpPr>
        <p:spPr>
          <a:xfrm>
            <a:off x="1823913" y="1573381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64A25-87D5-4DFC-B4D9-D4648453BAC4}"/>
              </a:ext>
            </a:extLst>
          </p:cNvPr>
          <p:cNvSpPr/>
          <p:nvPr/>
        </p:nvSpPr>
        <p:spPr>
          <a:xfrm>
            <a:off x="4112291" y="1573381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9A98C-B7F2-495E-9189-DDD70A7159B2}"/>
              </a:ext>
            </a:extLst>
          </p:cNvPr>
          <p:cNvSpPr/>
          <p:nvPr/>
        </p:nvSpPr>
        <p:spPr>
          <a:xfrm>
            <a:off x="5941630" y="1528285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DE7215-5203-476B-A566-51D6000D3BC1}"/>
              </a:ext>
            </a:extLst>
          </p:cNvPr>
          <p:cNvSpPr/>
          <p:nvPr/>
        </p:nvSpPr>
        <p:spPr>
          <a:xfrm>
            <a:off x="4123709" y="4971582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5699DE-653A-499D-888A-7EE201B6405D}"/>
              </a:ext>
            </a:extLst>
          </p:cNvPr>
          <p:cNvSpPr/>
          <p:nvPr/>
        </p:nvSpPr>
        <p:spPr>
          <a:xfrm>
            <a:off x="6005341" y="4982114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D0C-E6BC-4687-BB7B-914D36E667E8}"/>
              </a:ext>
            </a:extLst>
          </p:cNvPr>
          <p:cNvSpPr txBox="1"/>
          <p:nvPr/>
        </p:nvSpPr>
        <p:spPr>
          <a:xfrm>
            <a:off x="4431013" y="1537207"/>
            <a:ext cx="159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согласие пациента на медицинское вмешательство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4D35ED-1E47-4BDC-9916-C6A939AA39F9}"/>
              </a:ext>
            </a:extLst>
          </p:cNvPr>
          <p:cNvSpPr txBox="1"/>
          <p:nvPr/>
        </p:nvSpPr>
        <p:spPr>
          <a:xfrm>
            <a:off x="2536078" y="1470112"/>
            <a:ext cx="159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медицинских услуг, оказанных при нахождении пациента в приемном отделении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16B177-B17B-4355-A21F-AAA3D8BC25DD}"/>
              </a:ext>
            </a:extLst>
          </p:cNvPr>
          <p:cNvSpPr txBox="1"/>
          <p:nvPr/>
        </p:nvSpPr>
        <p:spPr>
          <a:xfrm>
            <a:off x="168884" y="1581978"/>
            <a:ext cx="15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осмотр врачом приемного отделения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ECD070-C474-4D33-8E74-0267E4CB677E}"/>
              </a:ext>
            </a:extLst>
          </p:cNvPr>
          <p:cNvSpPr txBox="1"/>
          <p:nvPr/>
        </p:nvSpPr>
        <p:spPr>
          <a:xfrm>
            <a:off x="4688881" y="5000096"/>
            <a:ext cx="136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регистрация вакцинации, иммунизации и их результатов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FD87B7-27FE-48A5-BFF0-83F417083E95}"/>
              </a:ext>
            </a:extLst>
          </p:cNvPr>
          <p:cNvSpPr txBox="1"/>
          <p:nvPr/>
        </p:nvSpPr>
        <p:spPr>
          <a:xfrm>
            <a:off x="2549884" y="4994173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регистрация врачебных назначений пациенту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F44CB-100B-42F8-BE51-523265DC440F}"/>
              </a:ext>
            </a:extLst>
          </p:cNvPr>
          <p:cNvSpPr txBox="1"/>
          <p:nvPr/>
        </p:nvSpPr>
        <p:spPr>
          <a:xfrm>
            <a:off x="227821" y="4975107"/>
            <a:ext cx="15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регистрация диагнозов пациента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E09B2009-6002-4E17-BF1D-98DF4AED1BA7}"/>
              </a:ext>
            </a:extLst>
          </p:cNvPr>
          <p:cNvSpPr/>
          <p:nvPr/>
        </p:nvSpPr>
        <p:spPr>
          <a:xfrm>
            <a:off x="2064665" y="5264659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7" name="Chord 32">
            <a:extLst>
              <a:ext uri="{FF2B5EF4-FFF2-40B4-BE49-F238E27FC236}">
                <a16:creationId xmlns:a16="http://schemas.microsoft.com/office/drawing/2014/main" id="{E3906276-CC00-4C5E-B226-D4AF77078C1A}"/>
              </a:ext>
            </a:extLst>
          </p:cNvPr>
          <p:cNvSpPr/>
          <p:nvPr/>
        </p:nvSpPr>
        <p:spPr>
          <a:xfrm>
            <a:off x="2052866" y="1796462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ounded Rectangle 40">
            <a:extLst>
              <a:ext uri="{FF2B5EF4-FFF2-40B4-BE49-F238E27FC236}">
                <a16:creationId xmlns:a16="http://schemas.microsoft.com/office/drawing/2014/main" id="{0D894458-2CD1-4404-A7BF-06CAD3A15E01}"/>
              </a:ext>
            </a:extLst>
          </p:cNvPr>
          <p:cNvSpPr/>
          <p:nvPr/>
        </p:nvSpPr>
        <p:spPr>
          <a:xfrm rot="2942052">
            <a:off x="4368780" y="181477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20EA0F4A-C35C-4253-847D-6B1E89692830}"/>
              </a:ext>
            </a:extLst>
          </p:cNvPr>
          <p:cNvSpPr>
            <a:spLocks noChangeAspect="1"/>
          </p:cNvSpPr>
          <p:nvPr/>
        </p:nvSpPr>
        <p:spPr>
          <a:xfrm>
            <a:off x="6235964" y="1744371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37F9AF64-B768-4439-80B8-08FCC480E295}"/>
              </a:ext>
            </a:extLst>
          </p:cNvPr>
          <p:cNvSpPr>
            <a:spLocks noChangeAspect="1"/>
          </p:cNvSpPr>
          <p:nvPr/>
        </p:nvSpPr>
        <p:spPr>
          <a:xfrm>
            <a:off x="6244560" y="5206660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Trapezoid 28">
            <a:extLst>
              <a:ext uri="{FF2B5EF4-FFF2-40B4-BE49-F238E27FC236}">
                <a16:creationId xmlns:a16="http://schemas.microsoft.com/office/drawing/2014/main" id="{F953D6D0-4618-4648-A672-BAD38F4DB667}"/>
              </a:ext>
            </a:extLst>
          </p:cNvPr>
          <p:cNvSpPr>
            <a:spLocks noChangeAspect="1"/>
          </p:cNvSpPr>
          <p:nvPr/>
        </p:nvSpPr>
        <p:spPr>
          <a:xfrm>
            <a:off x="4387810" y="5163735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AFDE6DF-2691-4B9B-BA4E-E87F18E35C21}"/>
              </a:ext>
            </a:extLst>
          </p:cNvPr>
          <p:cNvSpPr/>
          <p:nvPr/>
        </p:nvSpPr>
        <p:spPr>
          <a:xfrm>
            <a:off x="-7356" y="-104322"/>
            <a:ext cx="122067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Ведение электронных карт пациентов</a:t>
            </a:r>
          </a:p>
        </p:txBody>
      </p:sp>
      <p:sp>
        <p:nvSpPr>
          <p:cNvPr id="65" name="Block Arc 16">
            <a:extLst>
              <a:ext uri="{FF2B5EF4-FFF2-40B4-BE49-F238E27FC236}">
                <a16:creationId xmlns:a16="http://schemas.microsoft.com/office/drawing/2014/main" id="{410E9288-BAC1-45CC-AC5C-52A23DC68967}"/>
              </a:ext>
            </a:extLst>
          </p:cNvPr>
          <p:cNvSpPr/>
          <p:nvPr/>
        </p:nvSpPr>
        <p:spPr>
          <a:xfrm rot="16200000" flipV="1">
            <a:off x="5480050" y="4010069"/>
            <a:ext cx="9144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CE7A51F9-8F64-4532-87CD-2096B31167C8}"/>
              </a:ext>
            </a:extLst>
          </p:cNvPr>
          <p:cNvSpPr/>
          <p:nvPr/>
        </p:nvSpPr>
        <p:spPr>
          <a:xfrm flipV="1">
            <a:off x="-7357" y="4010068"/>
            <a:ext cx="5948575" cy="133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FBF841A3-202A-4F6F-BD82-83ACA53FB4D0}"/>
              </a:ext>
            </a:extLst>
          </p:cNvPr>
          <p:cNvSpPr/>
          <p:nvPr/>
        </p:nvSpPr>
        <p:spPr>
          <a:xfrm rot="16200000">
            <a:off x="6165057" y="4524113"/>
            <a:ext cx="327314" cy="131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Isosceles Triangle 19">
            <a:extLst>
              <a:ext uri="{FF2B5EF4-FFF2-40B4-BE49-F238E27FC236}">
                <a16:creationId xmlns:a16="http://schemas.microsoft.com/office/drawing/2014/main" id="{02BF068C-48EE-4D5D-B9E6-C7EC35EAD1C8}"/>
              </a:ext>
            </a:extLst>
          </p:cNvPr>
          <p:cNvSpPr/>
          <p:nvPr/>
        </p:nvSpPr>
        <p:spPr>
          <a:xfrm rot="10800000">
            <a:off x="8209157" y="4664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Oval 32">
            <a:extLst>
              <a:ext uri="{FF2B5EF4-FFF2-40B4-BE49-F238E27FC236}">
                <a16:creationId xmlns:a16="http://schemas.microsoft.com/office/drawing/2014/main" id="{FFC34C99-73B3-4FD8-9754-086999ABEF27}"/>
              </a:ext>
            </a:extLst>
          </p:cNvPr>
          <p:cNvSpPr/>
          <p:nvPr/>
        </p:nvSpPr>
        <p:spPr>
          <a:xfrm>
            <a:off x="7946445" y="4977658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B92AFE-95C9-49BB-A46F-EF37B0B12244}"/>
              </a:ext>
            </a:extLst>
          </p:cNvPr>
          <p:cNvSpPr txBox="1"/>
          <p:nvPr/>
        </p:nvSpPr>
        <p:spPr>
          <a:xfrm>
            <a:off x="6693407" y="5066999"/>
            <a:ext cx="13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учет случаев обращений пациента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Block Arc 16">
            <a:extLst>
              <a:ext uri="{FF2B5EF4-FFF2-40B4-BE49-F238E27FC236}">
                <a16:creationId xmlns:a16="http://schemas.microsoft.com/office/drawing/2014/main" id="{F75C67C8-F871-4872-A1FE-90FDB629A5D8}"/>
              </a:ext>
            </a:extLst>
          </p:cNvPr>
          <p:cNvSpPr/>
          <p:nvPr/>
        </p:nvSpPr>
        <p:spPr>
          <a:xfrm rot="16200000" flipH="1" flipV="1">
            <a:off x="7356442" y="2538860"/>
            <a:ext cx="1151999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AED42D55-063F-495A-B8E3-1916D297F9EA}"/>
              </a:ext>
            </a:extLst>
          </p:cNvPr>
          <p:cNvSpPr/>
          <p:nvPr/>
        </p:nvSpPr>
        <p:spPr>
          <a:xfrm rot="10800000" flipV="1">
            <a:off x="-14002" y="3443969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Rectangle 18">
            <a:extLst>
              <a:ext uri="{FF2B5EF4-FFF2-40B4-BE49-F238E27FC236}">
                <a16:creationId xmlns:a16="http://schemas.microsoft.com/office/drawing/2014/main" id="{393FEADA-4577-426C-8073-8AA9C99A752B}"/>
              </a:ext>
            </a:extLst>
          </p:cNvPr>
          <p:cNvSpPr/>
          <p:nvPr/>
        </p:nvSpPr>
        <p:spPr>
          <a:xfrm rot="16200000">
            <a:off x="8076252" y="2738644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Block Arc 20">
            <a:extLst>
              <a:ext uri="{FF2B5EF4-FFF2-40B4-BE49-F238E27FC236}">
                <a16:creationId xmlns:a16="http://schemas.microsoft.com/office/drawing/2014/main" id="{2692FA3A-B1A8-4BBC-AEA8-A124E4676DCF}"/>
              </a:ext>
            </a:extLst>
          </p:cNvPr>
          <p:cNvSpPr/>
          <p:nvPr/>
        </p:nvSpPr>
        <p:spPr>
          <a:xfrm rot="16200000" flipH="1" flipV="1">
            <a:off x="3695986" y="2211345"/>
            <a:ext cx="8877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0" name="Rectangle 21">
            <a:extLst>
              <a:ext uri="{FF2B5EF4-FFF2-40B4-BE49-F238E27FC236}">
                <a16:creationId xmlns:a16="http://schemas.microsoft.com/office/drawing/2014/main" id="{34E0AF2F-676D-4E68-86D0-15D94DF28E09}"/>
              </a:ext>
            </a:extLst>
          </p:cNvPr>
          <p:cNvSpPr/>
          <p:nvPr/>
        </p:nvSpPr>
        <p:spPr>
          <a:xfrm>
            <a:off x="-7794" y="2989467"/>
            <a:ext cx="4144918" cy="122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Isosceles Triangle 23">
            <a:extLst>
              <a:ext uri="{FF2B5EF4-FFF2-40B4-BE49-F238E27FC236}">
                <a16:creationId xmlns:a16="http://schemas.microsoft.com/office/drawing/2014/main" id="{6FBADA5D-12AB-4401-9B1F-FD77686747F5}"/>
              </a:ext>
            </a:extLst>
          </p:cNvPr>
          <p:cNvSpPr/>
          <p:nvPr/>
        </p:nvSpPr>
        <p:spPr>
          <a:xfrm rot="10800000" flipV="1">
            <a:off x="4399892" y="2455086"/>
            <a:ext cx="258081" cy="2159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2" name="Block Arc 24">
            <a:extLst>
              <a:ext uri="{FF2B5EF4-FFF2-40B4-BE49-F238E27FC236}">
                <a16:creationId xmlns:a16="http://schemas.microsoft.com/office/drawing/2014/main" id="{9444C6B8-BAC0-4532-BEC3-722F6AE7E2AF}"/>
              </a:ext>
            </a:extLst>
          </p:cNvPr>
          <p:cNvSpPr/>
          <p:nvPr/>
        </p:nvSpPr>
        <p:spPr>
          <a:xfrm rot="16200000" flipH="1" flipV="1">
            <a:off x="1488625" y="2092255"/>
            <a:ext cx="745299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FD1841F-CD2E-441F-8AAB-5AC364CC46FF}"/>
              </a:ext>
            </a:extLst>
          </p:cNvPr>
          <p:cNvSpPr/>
          <p:nvPr/>
        </p:nvSpPr>
        <p:spPr>
          <a:xfrm>
            <a:off x="-14002" y="2823268"/>
            <a:ext cx="1881538" cy="98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4" name="Isosceles Triangle 26">
            <a:extLst>
              <a:ext uri="{FF2B5EF4-FFF2-40B4-BE49-F238E27FC236}">
                <a16:creationId xmlns:a16="http://schemas.microsoft.com/office/drawing/2014/main" id="{E174F39F-5BF8-4617-8538-69CC79C2203E}"/>
              </a:ext>
            </a:extLst>
          </p:cNvPr>
          <p:cNvSpPr/>
          <p:nvPr/>
        </p:nvSpPr>
        <p:spPr>
          <a:xfrm rot="10800000" flipV="1">
            <a:off x="2129314" y="2408082"/>
            <a:ext cx="258081" cy="2159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5" name="Block Arc 16">
            <a:extLst>
              <a:ext uri="{FF2B5EF4-FFF2-40B4-BE49-F238E27FC236}">
                <a16:creationId xmlns:a16="http://schemas.microsoft.com/office/drawing/2014/main" id="{FFC0D517-A47B-4A42-A4E0-EB4A725ACDBF}"/>
              </a:ext>
            </a:extLst>
          </p:cNvPr>
          <p:cNvSpPr/>
          <p:nvPr/>
        </p:nvSpPr>
        <p:spPr>
          <a:xfrm rot="16200000" flipH="1" flipV="1">
            <a:off x="5475348" y="2443106"/>
            <a:ext cx="8877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6" name="Rectangle 17">
            <a:extLst>
              <a:ext uri="{FF2B5EF4-FFF2-40B4-BE49-F238E27FC236}">
                <a16:creationId xmlns:a16="http://schemas.microsoft.com/office/drawing/2014/main" id="{94A13D69-FAED-4AF1-9599-D0969BB51136}"/>
              </a:ext>
            </a:extLst>
          </p:cNvPr>
          <p:cNvSpPr/>
          <p:nvPr/>
        </p:nvSpPr>
        <p:spPr>
          <a:xfrm>
            <a:off x="-25409" y="3214398"/>
            <a:ext cx="5948575" cy="129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9" name="Isosceles Triangle 13">
            <a:extLst>
              <a:ext uri="{FF2B5EF4-FFF2-40B4-BE49-F238E27FC236}">
                <a16:creationId xmlns:a16="http://schemas.microsoft.com/office/drawing/2014/main" id="{213F4550-BC87-4060-80D0-E71B0A860DA1}"/>
              </a:ext>
            </a:extLst>
          </p:cNvPr>
          <p:cNvSpPr/>
          <p:nvPr/>
        </p:nvSpPr>
        <p:spPr>
          <a:xfrm>
            <a:off x="6181654" y="238251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Rectangle 18">
            <a:extLst>
              <a:ext uri="{FF2B5EF4-FFF2-40B4-BE49-F238E27FC236}">
                <a16:creationId xmlns:a16="http://schemas.microsoft.com/office/drawing/2014/main" id="{219FE775-6890-4142-9583-C4090B206665}"/>
              </a:ext>
            </a:extLst>
          </p:cNvPr>
          <p:cNvSpPr/>
          <p:nvPr/>
        </p:nvSpPr>
        <p:spPr>
          <a:xfrm rot="16200000">
            <a:off x="6149631" y="2689024"/>
            <a:ext cx="322129" cy="131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Oval 32">
            <a:extLst>
              <a:ext uri="{FF2B5EF4-FFF2-40B4-BE49-F238E27FC236}">
                <a16:creationId xmlns:a16="http://schemas.microsoft.com/office/drawing/2014/main" id="{D6E6E90F-F580-4F4F-A118-289743313125}"/>
              </a:ext>
            </a:extLst>
          </p:cNvPr>
          <p:cNvSpPr/>
          <p:nvPr/>
        </p:nvSpPr>
        <p:spPr>
          <a:xfrm>
            <a:off x="7932442" y="153720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41D6DA-177C-467D-9AEB-3A5029477405}"/>
              </a:ext>
            </a:extLst>
          </p:cNvPr>
          <p:cNvSpPr txBox="1"/>
          <p:nvPr/>
        </p:nvSpPr>
        <p:spPr>
          <a:xfrm>
            <a:off x="6335646" y="1629615"/>
            <a:ext cx="1594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документации врачебных осмотров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4" name="Group 110">
            <a:extLst>
              <a:ext uri="{FF2B5EF4-FFF2-40B4-BE49-F238E27FC236}">
                <a16:creationId xmlns:a16="http://schemas.microsoft.com/office/drawing/2014/main" id="{347E7022-032E-4AB7-A2F2-3635E4EBE7C8}"/>
              </a:ext>
            </a:extLst>
          </p:cNvPr>
          <p:cNvGrpSpPr/>
          <p:nvPr/>
        </p:nvGrpSpPr>
        <p:grpSpPr>
          <a:xfrm>
            <a:off x="8071383" y="5082325"/>
            <a:ext cx="501857" cy="554554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135" name="Freeform 111">
              <a:extLst>
                <a:ext uri="{FF2B5EF4-FFF2-40B4-BE49-F238E27FC236}">
                  <a16:creationId xmlns:a16="http://schemas.microsoft.com/office/drawing/2014/main" id="{9AEE85C7-D73F-47BF-8C14-49C482EC404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Oval 37">
              <a:extLst>
                <a:ext uri="{FF2B5EF4-FFF2-40B4-BE49-F238E27FC236}">
                  <a16:creationId xmlns:a16="http://schemas.microsoft.com/office/drawing/2014/main" id="{449788EB-C9F7-4ECA-BFE6-2FD6538318B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7" name="Rectangle 9">
            <a:extLst>
              <a:ext uri="{FF2B5EF4-FFF2-40B4-BE49-F238E27FC236}">
                <a16:creationId xmlns:a16="http://schemas.microsoft.com/office/drawing/2014/main" id="{9D349F76-CB87-4594-A491-FF8E5FC7AB09}"/>
              </a:ext>
            </a:extLst>
          </p:cNvPr>
          <p:cNvSpPr/>
          <p:nvPr/>
        </p:nvSpPr>
        <p:spPr>
          <a:xfrm>
            <a:off x="8067638" y="164679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Freeform 48">
            <a:extLst>
              <a:ext uri="{FF2B5EF4-FFF2-40B4-BE49-F238E27FC236}">
                <a16:creationId xmlns:a16="http://schemas.microsoft.com/office/drawing/2014/main" id="{750CC670-B260-479D-810E-8E480A88AE46}"/>
              </a:ext>
            </a:extLst>
          </p:cNvPr>
          <p:cNvSpPr>
            <a:spLocks noChangeAspect="1"/>
          </p:cNvSpPr>
          <p:nvPr/>
        </p:nvSpPr>
        <p:spPr>
          <a:xfrm>
            <a:off x="10063320" y="3568832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53248D-9E44-473F-A998-5D2D06766A56}"/>
              </a:ext>
            </a:extLst>
          </p:cNvPr>
          <p:cNvSpPr txBox="1"/>
          <p:nvPr/>
        </p:nvSpPr>
        <p:spPr>
          <a:xfrm>
            <a:off x="10753598" y="3405063"/>
            <a:ext cx="1268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рецептов на получение лекарственных средств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59012"/>
              </p:ext>
            </p:extLst>
          </p:nvPr>
        </p:nvGraphicFramePr>
        <p:xfrm>
          <a:off x="1432135" y="1288132"/>
          <a:ext cx="9327726" cy="171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ВХОДНАЯ ИНФОРМАЦИЯ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ВЫХОДНАЯ ИНФОРМАЦИЯ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пациента;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таблица «Карточки пациентов»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558294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медицинская история(результаты обследований и исследований).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на исследование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23529" y="349442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68F620D-F04E-4A31-BC1B-DB2ABC38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9911"/>
              </p:ext>
            </p:extLst>
          </p:nvPr>
        </p:nvGraphicFramePr>
        <p:xfrm>
          <a:off x="2046127" y="47116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296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карточек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6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8175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6FDCA9-74C5-44A3-B594-BAEF423E2B46}"/>
              </a:ext>
            </a:extLst>
          </p:cNvPr>
          <p:cNvCxnSpPr>
            <a:cxnSpLocks/>
          </p:cNvCxnSpPr>
          <p:nvPr/>
        </p:nvCxnSpPr>
        <p:spPr>
          <a:xfrm flipH="1">
            <a:off x="1687342" y="3668661"/>
            <a:ext cx="8817356" cy="108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FD6B04-7F4F-46EB-A586-BCFD642575EF}"/>
              </a:ext>
            </a:extLst>
          </p:cNvPr>
          <p:cNvSpPr txBox="1"/>
          <p:nvPr/>
        </p:nvSpPr>
        <p:spPr>
          <a:xfrm>
            <a:off x="3121540" y="2137801"/>
            <a:ext cx="2656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и отслеживание статистических данных о работе клиники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7FF223-E7B8-492F-882B-3A8B30D74911}"/>
              </a:ext>
            </a:extLst>
          </p:cNvPr>
          <p:cNvCxnSpPr/>
          <p:nvPr/>
        </p:nvCxnSpPr>
        <p:spPr>
          <a:xfrm>
            <a:off x="7441420" y="2815438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18453-F53A-4EE3-8D78-859A966F0E60}"/>
              </a:ext>
            </a:extLst>
          </p:cNvPr>
          <p:cNvCxnSpPr/>
          <p:nvPr/>
        </p:nvCxnSpPr>
        <p:spPr>
          <a:xfrm>
            <a:off x="4423208" y="2788700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686869-C7E9-4F3B-962E-A0BA92C40EA2}"/>
              </a:ext>
            </a:extLst>
          </p:cNvPr>
          <p:cNvCxnSpPr/>
          <p:nvPr/>
        </p:nvCxnSpPr>
        <p:spPr>
          <a:xfrm flipH="1" flipV="1">
            <a:off x="2994835" y="4047751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BC359E-9DFB-4BD8-9D05-626CB55ED4F7}"/>
              </a:ext>
            </a:extLst>
          </p:cNvPr>
          <p:cNvCxnSpPr/>
          <p:nvPr/>
        </p:nvCxnSpPr>
        <p:spPr>
          <a:xfrm flipH="1" flipV="1">
            <a:off x="5900500" y="3968090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D12B9E-E6F0-4984-8573-2DC3F85F9827}"/>
              </a:ext>
            </a:extLst>
          </p:cNvPr>
          <p:cNvSpPr txBox="1"/>
          <p:nvPr/>
        </p:nvSpPr>
        <p:spPr>
          <a:xfrm>
            <a:off x="6333958" y="2127134"/>
            <a:ext cx="2382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контроль и учет финансовых операций клиники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2E492-271C-431F-82B5-02B0401AC2B5}"/>
              </a:ext>
            </a:extLst>
          </p:cNvPr>
          <p:cNvSpPr txBox="1"/>
          <p:nvPr/>
        </p:nvSpPr>
        <p:spPr>
          <a:xfrm>
            <a:off x="1870436" y="4997328"/>
            <a:ext cx="2389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составление подробных отчетов о деятельности клиник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162EF7-8F01-4243-9789-B7E246503DA3}"/>
              </a:ext>
            </a:extLst>
          </p:cNvPr>
          <p:cNvSpPr txBox="1"/>
          <p:nvPr/>
        </p:nvSpPr>
        <p:spPr>
          <a:xfrm>
            <a:off x="7404754" y="5075499"/>
            <a:ext cx="2916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формирование и обновление перечня предоставляемых услуг клиники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CEF04D-1485-4D02-BB4D-D9134A65A664}"/>
              </a:ext>
            </a:extLst>
          </p:cNvPr>
          <p:cNvSpPr/>
          <p:nvPr/>
        </p:nvSpPr>
        <p:spPr>
          <a:xfrm>
            <a:off x="8645101" y="3434685"/>
            <a:ext cx="496022" cy="4960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DFD1BC-BB3F-4111-948C-8FB039909681}"/>
              </a:ext>
            </a:extLst>
          </p:cNvPr>
          <p:cNvSpPr/>
          <p:nvPr/>
        </p:nvSpPr>
        <p:spPr>
          <a:xfrm>
            <a:off x="7198238" y="3431524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FDB4E0-BEF9-4F5A-AB57-CBCAAD3FBF42}"/>
              </a:ext>
            </a:extLst>
          </p:cNvPr>
          <p:cNvSpPr/>
          <p:nvPr/>
        </p:nvSpPr>
        <p:spPr>
          <a:xfrm>
            <a:off x="5635202" y="3439701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913D14-EEAB-4E81-97B7-060E394B5893}"/>
              </a:ext>
            </a:extLst>
          </p:cNvPr>
          <p:cNvSpPr/>
          <p:nvPr/>
        </p:nvSpPr>
        <p:spPr>
          <a:xfrm>
            <a:off x="4165211" y="3428249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836259-F23B-42A9-858B-280F93F11DD6}"/>
              </a:ext>
            </a:extLst>
          </p:cNvPr>
          <p:cNvSpPr/>
          <p:nvPr/>
        </p:nvSpPr>
        <p:spPr>
          <a:xfrm>
            <a:off x="2784267" y="3439701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750C28CC-7343-41F5-883F-50B345E105B9}"/>
              </a:ext>
            </a:extLst>
          </p:cNvPr>
          <p:cNvSpPr/>
          <p:nvPr/>
        </p:nvSpPr>
        <p:spPr>
          <a:xfrm>
            <a:off x="2869575" y="4699597"/>
            <a:ext cx="263917" cy="24705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ounded Rectangle 5">
            <a:extLst>
              <a:ext uri="{FF2B5EF4-FFF2-40B4-BE49-F238E27FC236}">
                <a16:creationId xmlns:a16="http://schemas.microsoft.com/office/drawing/2014/main" id="{65F5BBAF-AFC9-4A75-BED8-77FE16D52E3A}"/>
              </a:ext>
            </a:extLst>
          </p:cNvPr>
          <p:cNvSpPr/>
          <p:nvPr/>
        </p:nvSpPr>
        <p:spPr>
          <a:xfrm flipH="1">
            <a:off x="4256343" y="1882784"/>
            <a:ext cx="313757" cy="2588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Oval 7">
            <a:extLst>
              <a:ext uri="{FF2B5EF4-FFF2-40B4-BE49-F238E27FC236}">
                <a16:creationId xmlns:a16="http://schemas.microsoft.com/office/drawing/2014/main" id="{CEC5DA5D-828E-4629-9D4D-23D5F8FA8C4E}"/>
              </a:ext>
            </a:extLst>
          </p:cNvPr>
          <p:cNvSpPr/>
          <p:nvPr/>
        </p:nvSpPr>
        <p:spPr>
          <a:xfrm>
            <a:off x="7298478" y="1867498"/>
            <a:ext cx="289401" cy="289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27">
            <a:extLst>
              <a:ext uri="{FF2B5EF4-FFF2-40B4-BE49-F238E27FC236}">
                <a16:creationId xmlns:a16="http://schemas.microsoft.com/office/drawing/2014/main" id="{FB7E4C61-B2BA-42D2-9512-380C6E37F0E7}"/>
              </a:ext>
            </a:extLst>
          </p:cNvPr>
          <p:cNvSpPr/>
          <p:nvPr/>
        </p:nvSpPr>
        <p:spPr>
          <a:xfrm>
            <a:off x="8730198" y="4761875"/>
            <a:ext cx="277481" cy="213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B9F5C4FD-FAAB-42B9-88E1-DE07F5E51CBA}"/>
              </a:ext>
            </a:extLst>
          </p:cNvPr>
          <p:cNvSpPr>
            <a:spLocks noChangeAspect="1"/>
          </p:cNvSpPr>
          <p:nvPr/>
        </p:nvSpPr>
        <p:spPr>
          <a:xfrm>
            <a:off x="5777811" y="4621308"/>
            <a:ext cx="284114" cy="286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EE1A1B0-687D-4095-A78B-CB0D663DB02B}"/>
              </a:ext>
            </a:extLst>
          </p:cNvPr>
          <p:cNvSpPr/>
          <p:nvPr/>
        </p:nvSpPr>
        <p:spPr>
          <a:xfrm>
            <a:off x="-7356" y="97956"/>
            <a:ext cx="122067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Организационно-методическая работа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A26E3B-B044-4026-A6B4-44686914FA94}"/>
              </a:ext>
            </a:extLst>
          </p:cNvPr>
          <p:cNvSpPr txBox="1"/>
          <p:nvPr/>
        </p:nvSpPr>
        <p:spPr>
          <a:xfrm>
            <a:off x="4434654" y="4932510"/>
            <a:ext cx="28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составление графика работы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76977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1017" y="-118342"/>
            <a:ext cx="557876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000" dirty="0">
                <a:solidFill>
                  <a:schemeClr val="bg1"/>
                </a:solidFill>
                <a:cs typeface="Arial" pitchFamily="34" charset="0"/>
              </a:rPr>
              <a:t>Подсистемы </a:t>
            </a:r>
          </a:p>
          <a:p>
            <a:pPr algn="r"/>
            <a:r>
              <a:rPr lang="ru-RU" altLang="ko-KR" sz="4000" dirty="0">
                <a:solidFill>
                  <a:schemeClr val="bg1"/>
                </a:solidFill>
                <a:cs typeface="Arial" pitchFamily="34" charset="0"/>
              </a:rPr>
              <a:t>МедИнновейт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577226" y="1148739"/>
            <a:ext cx="5351450" cy="707886"/>
            <a:chOff x="5616952" y="2456986"/>
            <a:chExt cx="5351450" cy="667642"/>
          </a:xfrm>
        </p:grpSpPr>
        <p:sp>
          <p:nvSpPr>
            <p:cNvPr id="9" name="TextBox 8"/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Регистратура амбулаторно-поликлинической организации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19256852-55D2-4624-97A7-1E94D771D100}"/>
              </a:ext>
            </a:extLst>
          </p:cNvPr>
          <p:cNvGrpSpPr/>
          <p:nvPr/>
        </p:nvGrpSpPr>
        <p:grpSpPr>
          <a:xfrm>
            <a:off x="5575514" y="1858267"/>
            <a:ext cx="5351450" cy="707886"/>
            <a:chOff x="5616952" y="2456986"/>
            <a:chExt cx="5351450" cy="6676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9BAAE5-9F20-4DF7-A2CC-EB67ED41F8A9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Клинико-диагностическая лаборатория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EC9BDC-A2F7-4CEC-A7BD-4C087B8961E0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623655D1-89A5-4824-B371-D2A580A6F82F}"/>
              </a:ext>
            </a:extLst>
          </p:cNvPr>
          <p:cNvGrpSpPr/>
          <p:nvPr/>
        </p:nvGrpSpPr>
        <p:grpSpPr>
          <a:xfrm>
            <a:off x="5575514" y="2577493"/>
            <a:ext cx="5351450" cy="707886"/>
            <a:chOff x="5616952" y="2456986"/>
            <a:chExt cx="5351450" cy="6676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FBB43E-979A-4316-9E41-A61255640EF0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Оказание скорой медицинской помощи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FE1EA1-6067-4922-8E83-3611FE7D870E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15">
            <a:extLst>
              <a:ext uri="{FF2B5EF4-FFF2-40B4-BE49-F238E27FC236}">
                <a16:creationId xmlns:a16="http://schemas.microsoft.com/office/drawing/2014/main" id="{DEFB41F0-B852-4083-AA60-ABD98652074F}"/>
              </a:ext>
            </a:extLst>
          </p:cNvPr>
          <p:cNvGrpSpPr/>
          <p:nvPr/>
        </p:nvGrpSpPr>
        <p:grpSpPr>
          <a:xfrm>
            <a:off x="5575514" y="3352340"/>
            <a:ext cx="5351450" cy="707886"/>
            <a:chOff x="5616952" y="2456986"/>
            <a:chExt cx="5351450" cy="6676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37DEE5-A3D3-403F-82C9-195112983E9A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Цифровые изображения (Радиология)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F020A1-6168-4658-9496-660C7271CD24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35BBE52-0603-4B8C-B505-F56F733213A9}"/>
              </a:ext>
            </a:extLst>
          </p:cNvPr>
          <p:cNvGrpSpPr/>
          <p:nvPr/>
        </p:nvGrpSpPr>
        <p:grpSpPr>
          <a:xfrm>
            <a:off x="5575514" y="4083785"/>
            <a:ext cx="5351450" cy="661699"/>
            <a:chOff x="5616952" y="2456986"/>
            <a:chExt cx="5351450" cy="62408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7D520A-8CF5-490B-96D3-C319F627EE05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3773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Врачебная документация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7E1BE4-26BC-487C-8782-7D9BBDE76659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15">
            <a:extLst>
              <a:ext uri="{FF2B5EF4-FFF2-40B4-BE49-F238E27FC236}">
                <a16:creationId xmlns:a16="http://schemas.microsoft.com/office/drawing/2014/main" id="{C0A0BB58-3965-48CB-8131-024A3424762C}"/>
              </a:ext>
            </a:extLst>
          </p:cNvPr>
          <p:cNvGrpSpPr/>
          <p:nvPr/>
        </p:nvGrpSpPr>
        <p:grpSpPr>
          <a:xfrm>
            <a:off x="5575514" y="4699153"/>
            <a:ext cx="5351450" cy="707886"/>
            <a:chOff x="5616952" y="2456987"/>
            <a:chExt cx="5351450" cy="66764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C8FAC9-41D7-4F4B-AFDE-706F55AA8387}"/>
                </a:ext>
              </a:extLst>
            </p:cNvPr>
            <p:cNvSpPr txBox="1"/>
            <p:nvPr/>
          </p:nvSpPr>
          <p:spPr>
            <a:xfrm>
              <a:off x="6460710" y="2456987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Инвентаризация и учет материалов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289248-D57B-41C3-B2F5-D91325D507A3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15">
            <a:extLst>
              <a:ext uri="{FF2B5EF4-FFF2-40B4-BE49-F238E27FC236}">
                <a16:creationId xmlns:a16="http://schemas.microsoft.com/office/drawing/2014/main" id="{29F574CD-74E1-4085-9A74-B4748E20302E}"/>
              </a:ext>
            </a:extLst>
          </p:cNvPr>
          <p:cNvGrpSpPr/>
          <p:nvPr/>
        </p:nvGrpSpPr>
        <p:grpSpPr>
          <a:xfrm>
            <a:off x="5575514" y="5427315"/>
            <a:ext cx="5351450" cy="595091"/>
            <a:chOff x="5616952" y="2456986"/>
            <a:chExt cx="5351450" cy="6240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75989-A9BE-46B6-B0FC-829B0BFDB689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3773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Реабилитационный центр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9511E-D324-4458-A651-B6D2C699E5A9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7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5">
            <a:extLst>
              <a:ext uri="{FF2B5EF4-FFF2-40B4-BE49-F238E27FC236}">
                <a16:creationId xmlns:a16="http://schemas.microsoft.com/office/drawing/2014/main" id="{51D593BC-A3A6-498F-9370-2607D12C6F3F}"/>
              </a:ext>
            </a:extLst>
          </p:cNvPr>
          <p:cNvGrpSpPr/>
          <p:nvPr/>
        </p:nvGrpSpPr>
        <p:grpSpPr>
          <a:xfrm>
            <a:off x="5575514" y="6102691"/>
            <a:ext cx="5351450" cy="707886"/>
            <a:chOff x="5616952" y="2456986"/>
            <a:chExt cx="5351450" cy="6676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DE514A-BF53-42AF-8EB3-45B8E4612B7B}"/>
                </a:ext>
              </a:extLst>
            </p:cNvPr>
            <p:cNvSpPr txBox="1"/>
            <p:nvPr/>
          </p:nvSpPr>
          <p:spPr>
            <a:xfrm>
              <a:off x="6460710" y="2456986"/>
              <a:ext cx="4507692" cy="6676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>
                  <a:solidFill>
                    <a:schemeClr val="bg1"/>
                  </a:solidFill>
                  <a:cs typeface="Arial" pitchFamily="34" charset="0"/>
                </a:rPr>
                <a:t>Ведение электронных </a:t>
              </a:r>
              <a:r>
                <a:rPr lang="ru-RU" altLang="ko-KR" sz="2000" b="1" dirty="0">
                  <a:solidFill>
                    <a:schemeClr val="bg1"/>
                  </a:solidFill>
                  <a:cs typeface="Arial" pitchFamily="34" charset="0"/>
                </a:rPr>
                <a:t>карт пациентов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5CFB64-696A-448D-81BA-C20F43A51CC8}"/>
                </a:ext>
              </a:extLst>
            </p:cNvPr>
            <p:cNvSpPr txBox="1"/>
            <p:nvPr/>
          </p:nvSpPr>
          <p:spPr>
            <a:xfrm>
              <a:off x="5616952" y="2471481"/>
              <a:ext cx="958096" cy="6095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3600" b="1" dirty="0">
                  <a:solidFill>
                    <a:schemeClr val="bg1"/>
                  </a:solidFill>
                  <a:cs typeface="Arial" pitchFamily="34" charset="0"/>
                </a:rPr>
                <a:t>8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1076"/>
            <a:ext cx="11573197" cy="724247"/>
          </a:xfrm>
        </p:spPr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479"/>
              </p:ext>
            </p:extLst>
          </p:nvPr>
        </p:nvGraphicFramePr>
        <p:xfrm>
          <a:off x="1446263" y="877506"/>
          <a:ext cx="9327726" cy="318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ВХОДНАЯ ИНФОРМАЦИЯ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ВЫХОДНАЯ ИНФОРМАЦИЯ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личные данные сотрудников;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отчет по финансам;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по работе клиники;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отчет по работе клиники;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о финансовых операциях клиники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услуг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данные об услугах.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график работы сотрудников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014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сотрудников.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94613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23528" y="41334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80E20C-F4A8-4937-BD5C-02B7773C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05229"/>
              </p:ext>
            </p:extLst>
          </p:nvPr>
        </p:nvGraphicFramePr>
        <p:xfrm>
          <a:off x="2032000" y="485765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1418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материалов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6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сотрудников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доходов и расходов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услуг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9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517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410B6B-6011-421E-B292-D2F9EB28C1AF}"/>
              </a:ext>
            </a:extLst>
          </p:cNvPr>
          <p:cNvGrpSpPr/>
          <p:nvPr/>
        </p:nvGrpSpPr>
        <p:grpSpPr>
          <a:xfrm>
            <a:off x="-652519" y="3762837"/>
            <a:ext cx="12969199" cy="2665260"/>
            <a:chOff x="-491345" y="1077822"/>
            <a:chExt cx="10267188" cy="21099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4E979-B09C-4577-A5F2-9EB206B59E10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4E62D-6D21-44E1-B7B1-8BBFB0106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928CE9C-1948-44F3-A7A6-B5C4C2E28A46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4CE9DF-B4F5-4E54-B1DD-04A2FB9CA5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E13F53-8EF6-4B38-99FF-9CB84A6B2EBF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04E05A-C550-48DC-AF23-091129FB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266C0E3-1F97-4E8A-BE13-09E8C68B1D30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326577-A8A2-481E-B73B-DE69E2708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DF3D62-F28A-44E5-ABCD-94F0110C155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380E09-C093-4D1D-A08A-845BC9523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F3A511-9611-4093-B594-6AE2F05BE8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51158A-E743-48FC-8224-04B98F0CE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992C31C-769C-4343-961C-733B5FE310C1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CFF72F-5045-4C23-9D3C-8504DD170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8C6726-09E0-496A-8529-AFDF0C58F1CF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2948EA9-DAD6-4BB2-A566-24B2D3CE3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5EBC715-8A01-447B-964A-23145C52B0CB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D81EE9D-D152-4232-9D73-C3AB9943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77518C-AC45-48B6-8670-ABF6FEDA4A9C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C41258C-6DBC-474E-95C3-8577E3B9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0AC16D1-7106-4E06-9F10-E08171AD3548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B65909-BFEA-4557-A8F7-1368CD77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F27F21-3210-4737-9FFC-A902445BB4B7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DCAEA2-8FB6-4956-9BA3-45DD62347B87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780A0A-DCB2-4EF2-A847-4F54A38FCEA6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3622B21-3B6F-4407-8482-809005EA2ADD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61E8961-28AD-4CC1-83B6-6CC96EA62D9F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9281B8-AFE7-40CB-B94F-B556AFF30842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7730AD-88C3-470D-95EE-6C592180BF8E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2EC327-9CE2-4E3E-995D-9523741564B3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64F6B07-D79E-40C5-9370-27572517835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42BC9D-D39A-498C-870F-CA011B16C9D5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76D3A2E-7DF4-4EED-8D92-6C36414E8717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6690D1-41D4-4E17-9F36-4685D44FD95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ED3960-5180-4AAA-80BD-DB951F6087FF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2F97BE-7DF7-47A9-BBD0-3F612C6B8108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CBA1E20-2419-43C3-B456-E71DAB21F9CC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7A11D9-84D4-462F-B4C5-66115E6124A9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2FCEAB-A000-4946-943B-A214BDE3E562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521403E-7E4A-4D69-99E3-E970DE2EEEB7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60DA077-A86D-4C5E-A109-0CD4D25C15AC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E8354-4811-4A2B-B804-87E9E34AA435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8091443-1C9A-4177-A133-4E59C7496804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2A171E5-2C42-425D-A986-C20E6895EC2A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0862ADA-C0A9-4A15-9EA8-24FF9446A7E3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C72DF8A-B9C9-440C-8886-CF7F39063B84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23715B-EFB6-463F-814D-367600B33C79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78FEBB-A3EA-4CC6-A652-1DCF74D5C81A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EFF9F5-6376-41F2-8939-F8097772054D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9F6A752-08BD-46E4-B973-A81A6F32AC2E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6984086-B98C-4320-B1F9-30B281E4899B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FA6350A-81D4-4A1B-9D09-88766B50BAB0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0E6456BA-AC71-4096-83DA-EA702E023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Heart 17">
              <a:extLst>
                <a:ext uri="{FF2B5EF4-FFF2-40B4-BE49-F238E27FC236}">
                  <a16:creationId xmlns:a16="http://schemas.microsoft.com/office/drawing/2014/main" id="{6073EECC-4242-4E2B-B1F1-DE00F9AF9DC8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25">
              <a:extLst>
                <a:ext uri="{FF2B5EF4-FFF2-40B4-BE49-F238E27FC236}">
                  <a16:creationId xmlns:a16="http://schemas.microsoft.com/office/drawing/2014/main" id="{11F58AA1-3539-4E8B-B0FB-7802210163F6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Chord 32">
              <a:extLst>
                <a:ext uri="{FF2B5EF4-FFF2-40B4-BE49-F238E27FC236}">
                  <a16:creationId xmlns:a16="http://schemas.microsoft.com/office/drawing/2014/main" id="{21A0C472-AAC4-49A9-948D-97723C0A5ADF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40">
              <a:extLst>
                <a:ext uri="{FF2B5EF4-FFF2-40B4-BE49-F238E27FC236}">
                  <a16:creationId xmlns:a16="http://schemas.microsoft.com/office/drawing/2014/main" id="{5820F5DC-6F22-43B6-9A5C-8EC86264E369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17">
              <a:extLst>
                <a:ext uri="{FF2B5EF4-FFF2-40B4-BE49-F238E27FC236}">
                  <a16:creationId xmlns:a16="http://schemas.microsoft.com/office/drawing/2014/main" id="{5C3A7F7C-87B3-47C9-AC4C-2A684ED63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8A8A0221-2C80-4C4D-8D2D-E1EBBC66D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Block Arc 20">
              <a:extLst>
                <a:ext uri="{FF2B5EF4-FFF2-40B4-BE49-F238E27FC236}">
                  <a16:creationId xmlns:a16="http://schemas.microsoft.com/office/drawing/2014/main" id="{D2A491B2-B970-4632-8510-227152B05F5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Trapezoid 28">
              <a:extLst>
                <a:ext uri="{FF2B5EF4-FFF2-40B4-BE49-F238E27FC236}">
                  <a16:creationId xmlns:a16="http://schemas.microsoft.com/office/drawing/2014/main" id="{9788695E-8B6F-48E1-A450-8299D4F5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61D906CB-6F00-4313-8BF4-8D6F73FCA564}"/>
              </a:ext>
            </a:extLst>
          </p:cNvPr>
          <p:cNvSpPr/>
          <p:nvPr/>
        </p:nvSpPr>
        <p:spPr>
          <a:xfrm>
            <a:off x="-13739" y="0"/>
            <a:ext cx="6520938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23C1A-BE80-4BAB-9EFD-3E2A28811B74}"/>
              </a:ext>
            </a:extLst>
          </p:cNvPr>
          <p:cNvSpPr/>
          <p:nvPr/>
        </p:nvSpPr>
        <p:spPr>
          <a:xfrm>
            <a:off x="2593075" y="765885"/>
            <a:ext cx="9598777" cy="2402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738880" y="1261884"/>
            <a:ext cx="84531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6000" dirty="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C91C44E-C33F-4769-9FF7-0DB270EAAB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18" y="765886"/>
            <a:ext cx="3675239" cy="61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26">
            <a:extLst>
              <a:ext uri="{FF2B5EF4-FFF2-40B4-BE49-F238E27FC236}">
                <a16:creationId xmlns:a16="http://schemas.microsoft.com/office/drawing/2014/main" id="{A59964D6-DE5F-4DF1-ADED-3DBD187399B9}"/>
              </a:ext>
            </a:extLst>
          </p:cNvPr>
          <p:cNvGrpSpPr/>
          <p:nvPr/>
        </p:nvGrpSpPr>
        <p:grpSpPr>
          <a:xfrm>
            <a:off x="5301105" y="27089"/>
            <a:ext cx="1584176" cy="1837645"/>
            <a:chOff x="2627783" y="434982"/>
            <a:chExt cx="1584176" cy="1837645"/>
          </a:xfrm>
        </p:grpSpPr>
        <p:sp>
          <p:nvSpPr>
            <p:cNvPr id="75" name="Hexagon 25">
              <a:extLst>
                <a:ext uri="{FF2B5EF4-FFF2-40B4-BE49-F238E27FC236}">
                  <a16:creationId xmlns:a16="http://schemas.microsoft.com/office/drawing/2014/main" id="{A85F6B07-F248-4843-BF37-053FFD5E5A99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Hexagon 24">
              <a:extLst>
                <a:ext uri="{FF2B5EF4-FFF2-40B4-BE49-F238E27FC236}">
                  <a16:creationId xmlns:a16="http://schemas.microsoft.com/office/drawing/2014/main" id="{6B96CE8D-8EBC-4800-B5E4-F0D4EDB1F369}"/>
                </a:ext>
              </a:extLst>
            </p:cNvPr>
            <p:cNvSpPr/>
            <p:nvPr userDrawn="1"/>
          </p:nvSpPr>
          <p:spPr>
            <a:xfrm rot="5400000">
              <a:off x="2679791" y="715806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7" name="Oval 25">
            <a:extLst>
              <a:ext uri="{FF2B5EF4-FFF2-40B4-BE49-F238E27FC236}">
                <a16:creationId xmlns:a16="http://schemas.microsoft.com/office/drawing/2014/main" id="{4B408256-FCBF-4EA2-B914-57E1E662731B}"/>
              </a:ext>
            </a:extLst>
          </p:cNvPr>
          <p:cNvSpPr>
            <a:spLocks noChangeAspect="1"/>
          </p:cNvSpPr>
          <p:nvPr/>
        </p:nvSpPr>
        <p:spPr>
          <a:xfrm>
            <a:off x="3563247" y="647208"/>
            <a:ext cx="489906" cy="4905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351F9F00-424E-4EFF-921E-F6635ABB7074}"/>
              </a:ext>
            </a:extLst>
          </p:cNvPr>
          <p:cNvSpPr>
            <a:spLocks noChangeAspect="1"/>
          </p:cNvSpPr>
          <p:nvPr/>
        </p:nvSpPr>
        <p:spPr>
          <a:xfrm>
            <a:off x="8343070" y="593221"/>
            <a:ext cx="443695" cy="4436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0B8F853-42C8-4D3A-83AD-4DE4D96850B0}"/>
              </a:ext>
            </a:extLst>
          </p:cNvPr>
          <p:cNvSpPr>
            <a:spLocks noChangeAspect="1"/>
          </p:cNvSpPr>
          <p:nvPr/>
        </p:nvSpPr>
        <p:spPr>
          <a:xfrm>
            <a:off x="4303211" y="648580"/>
            <a:ext cx="392846" cy="44369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E5C28A4-2F1C-4149-95DB-C632B1ACD871}"/>
              </a:ext>
            </a:extLst>
          </p:cNvPr>
          <p:cNvSpPr>
            <a:spLocks noChangeAspect="1"/>
          </p:cNvSpPr>
          <p:nvPr/>
        </p:nvSpPr>
        <p:spPr>
          <a:xfrm>
            <a:off x="5692945" y="542857"/>
            <a:ext cx="806110" cy="8061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17">
            <a:extLst>
              <a:ext uri="{FF2B5EF4-FFF2-40B4-BE49-F238E27FC236}">
                <a16:creationId xmlns:a16="http://schemas.microsoft.com/office/drawing/2014/main" id="{A75AE584-2395-4072-B7C2-A67A9E3E0406}"/>
              </a:ext>
            </a:extLst>
          </p:cNvPr>
          <p:cNvSpPr/>
          <p:nvPr/>
        </p:nvSpPr>
        <p:spPr>
          <a:xfrm>
            <a:off x="7484331" y="648580"/>
            <a:ext cx="452535" cy="44369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itle 11">
            <a:extLst>
              <a:ext uri="{FF2B5EF4-FFF2-40B4-BE49-F238E27FC236}">
                <a16:creationId xmlns:a16="http://schemas.microsoft.com/office/drawing/2014/main" id="{7C9B3220-A379-496A-879F-837CFDABA5B3}"/>
              </a:ext>
            </a:extLst>
          </p:cNvPr>
          <p:cNvSpPr txBox="1">
            <a:spLocks/>
          </p:cNvSpPr>
          <p:nvPr/>
        </p:nvSpPr>
        <p:spPr>
          <a:xfrm>
            <a:off x="311696" y="1990113"/>
            <a:ext cx="11568608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BCCF01-DF8B-4877-8635-2005A9F0A9CC}"/>
              </a:ext>
            </a:extLst>
          </p:cNvPr>
          <p:cNvSpPr txBox="1"/>
          <p:nvPr/>
        </p:nvSpPr>
        <p:spPr>
          <a:xfrm>
            <a:off x="2264173" y="2622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4AE3E2-DD37-467E-9878-977FBEDE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5" y="1673923"/>
            <a:ext cx="11454054" cy="496617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668574-F7F4-4A64-B2BE-69CC064D9188}"/>
              </a:ext>
            </a:extLst>
          </p:cNvPr>
          <p:cNvSpPr/>
          <p:nvPr/>
        </p:nvSpPr>
        <p:spPr>
          <a:xfrm>
            <a:off x="-14712" y="-25664"/>
            <a:ext cx="12206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Отделы                               клиники</a:t>
            </a:r>
          </a:p>
        </p:txBody>
      </p:sp>
    </p:spTree>
    <p:extLst>
      <p:ext uri="{BB962C8B-B14F-4D97-AF65-F5344CB8AC3E}">
        <p14:creationId xmlns:p14="http://schemas.microsoft.com/office/powerpoint/2010/main" val="3239667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6FDCA9-74C5-44A3-B594-BAEF423E2B46}"/>
              </a:ext>
            </a:extLst>
          </p:cNvPr>
          <p:cNvCxnSpPr>
            <a:cxnSpLocks/>
            <a:stCxn id="66" idx="6"/>
          </p:cNvCxnSpPr>
          <p:nvPr/>
        </p:nvCxnSpPr>
        <p:spPr>
          <a:xfrm flipH="1">
            <a:off x="1687339" y="3668663"/>
            <a:ext cx="9216764" cy="108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FD6B04-7F4F-46EB-A586-BCFD642575EF}"/>
              </a:ext>
            </a:extLst>
          </p:cNvPr>
          <p:cNvSpPr txBox="1"/>
          <p:nvPr/>
        </p:nvSpPr>
        <p:spPr>
          <a:xfrm>
            <a:off x="3121540" y="2137801"/>
            <a:ext cx="2656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Регистрация персональных данных обсуживаемых пациентов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7FF223-E7B8-492F-882B-3A8B30D74911}"/>
              </a:ext>
            </a:extLst>
          </p:cNvPr>
          <p:cNvCxnSpPr/>
          <p:nvPr/>
        </p:nvCxnSpPr>
        <p:spPr>
          <a:xfrm>
            <a:off x="7441420" y="2815438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18453-F53A-4EE3-8D78-859A966F0E60}"/>
              </a:ext>
            </a:extLst>
          </p:cNvPr>
          <p:cNvCxnSpPr/>
          <p:nvPr/>
        </p:nvCxnSpPr>
        <p:spPr>
          <a:xfrm>
            <a:off x="4423208" y="2788700"/>
            <a:ext cx="0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686869-C7E9-4F3B-962E-A0BA92C40EA2}"/>
              </a:ext>
            </a:extLst>
          </p:cNvPr>
          <p:cNvCxnSpPr/>
          <p:nvPr/>
        </p:nvCxnSpPr>
        <p:spPr>
          <a:xfrm flipH="1" flipV="1">
            <a:off x="2994835" y="4047751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BC359E-9DFB-4BD8-9D05-626CB55ED4F7}"/>
              </a:ext>
            </a:extLst>
          </p:cNvPr>
          <p:cNvCxnSpPr/>
          <p:nvPr/>
        </p:nvCxnSpPr>
        <p:spPr>
          <a:xfrm flipH="1" flipV="1">
            <a:off x="5900500" y="3968090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222A76-D529-4855-9E8E-A81460FA3EF5}"/>
              </a:ext>
            </a:extLst>
          </p:cNvPr>
          <p:cNvCxnSpPr/>
          <p:nvPr/>
        </p:nvCxnSpPr>
        <p:spPr>
          <a:xfrm flipH="1" flipV="1">
            <a:off x="8650881" y="4031352"/>
            <a:ext cx="4143" cy="5040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D12B9E-E6F0-4984-8573-2DC3F85F9827}"/>
              </a:ext>
            </a:extLst>
          </p:cNvPr>
          <p:cNvSpPr txBox="1"/>
          <p:nvPr/>
        </p:nvSpPr>
        <p:spPr>
          <a:xfrm>
            <a:off x="6333958" y="2127134"/>
            <a:ext cx="2382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электронной медицинской карты пациента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2E492-271C-431F-82B5-02B0401AC2B5}"/>
              </a:ext>
            </a:extLst>
          </p:cNvPr>
          <p:cNvSpPr txBox="1"/>
          <p:nvPr/>
        </p:nvSpPr>
        <p:spPr>
          <a:xfrm>
            <a:off x="1870436" y="4997328"/>
            <a:ext cx="238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Запись пациентов на приемы врача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162EF7-8F01-4243-9789-B7E246503DA3}"/>
              </a:ext>
            </a:extLst>
          </p:cNvPr>
          <p:cNvSpPr txBox="1"/>
          <p:nvPr/>
        </p:nvSpPr>
        <p:spPr>
          <a:xfrm>
            <a:off x="7186696" y="5050322"/>
            <a:ext cx="2916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Учет прикрепления, открепления, перерегистрации обслуживаемых граждан,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B2701B-E051-4269-8C5D-DF22D9D57338}"/>
              </a:ext>
            </a:extLst>
          </p:cNvPr>
          <p:cNvSpPr/>
          <p:nvPr/>
        </p:nvSpPr>
        <p:spPr>
          <a:xfrm>
            <a:off x="9912060" y="3172641"/>
            <a:ext cx="992043" cy="9920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CEF04D-1485-4D02-BB4D-D9134A65A664}"/>
              </a:ext>
            </a:extLst>
          </p:cNvPr>
          <p:cNvSpPr/>
          <p:nvPr/>
        </p:nvSpPr>
        <p:spPr>
          <a:xfrm>
            <a:off x="8397090" y="3431524"/>
            <a:ext cx="496022" cy="4960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DFD1BC-BB3F-4111-948C-8FB039909681}"/>
              </a:ext>
            </a:extLst>
          </p:cNvPr>
          <p:cNvSpPr/>
          <p:nvPr/>
        </p:nvSpPr>
        <p:spPr>
          <a:xfrm>
            <a:off x="7198238" y="3431524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FDB4E0-BEF9-4F5A-AB57-CBCAAD3FBF42}"/>
              </a:ext>
            </a:extLst>
          </p:cNvPr>
          <p:cNvSpPr/>
          <p:nvPr/>
        </p:nvSpPr>
        <p:spPr>
          <a:xfrm>
            <a:off x="5635202" y="3439701"/>
            <a:ext cx="496022" cy="4960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913D14-EEAB-4E81-97B7-060E394B5893}"/>
              </a:ext>
            </a:extLst>
          </p:cNvPr>
          <p:cNvSpPr/>
          <p:nvPr/>
        </p:nvSpPr>
        <p:spPr>
          <a:xfrm>
            <a:off x="4165211" y="3428249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836259-F23B-42A9-858B-280F93F11DD6}"/>
              </a:ext>
            </a:extLst>
          </p:cNvPr>
          <p:cNvSpPr/>
          <p:nvPr/>
        </p:nvSpPr>
        <p:spPr>
          <a:xfrm>
            <a:off x="2784267" y="3439701"/>
            <a:ext cx="496022" cy="4960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750C28CC-7343-41F5-883F-50B345E105B9}"/>
              </a:ext>
            </a:extLst>
          </p:cNvPr>
          <p:cNvSpPr/>
          <p:nvPr/>
        </p:nvSpPr>
        <p:spPr>
          <a:xfrm>
            <a:off x="2869575" y="4699597"/>
            <a:ext cx="263917" cy="24705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Rounded Rectangle 5">
            <a:extLst>
              <a:ext uri="{FF2B5EF4-FFF2-40B4-BE49-F238E27FC236}">
                <a16:creationId xmlns:a16="http://schemas.microsoft.com/office/drawing/2014/main" id="{65F5BBAF-AFC9-4A75-BED8-77FE16D52E3A}"/>
              </a:ext>
            </a:extLst>
          </p:cNvPr>
          <p:cNvSpPr/>
          <p:nvPr/>
        </p:nvSpPr>
        <p:spPr>
          <a:xfrm flipH="1">
            <a:off x="4256343" y="1882784"/>
            <a:ext cx="313757" cy="25883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Oval 7">
            <a:extLst>
              <a:ext uri="{FF2B5EF4-FFF2-40B4-BE49-F238E27FC236}">
                <a16:creationId xmlns:a16="http://schemas.microsoft.com/office/drawing/2014/main" id="{CEC5DA5D-828E-4629-9D4D-23D5F8FA8C4E}"/>
              </a:ext>
            </a:extLst>
          </p:cNvPr>
          <p:cNvSpPr/>
          <p:nvPr/>
        </p:nvSpPr>
        <p:spPr>
          <a:xfrm>
            <a:off x="7298478" y="1867498"/>
            <a:ext cx="289401" cy="2894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27">
            <a:extLst>
              <a:ext uri="{FF2B5EF4-FFF2-40B4-BE49-F238E27FC236}">
                <a16:creationId xmlns:a16="http://schemas.microsoft.com/office/drawing/2014/main" id="{FB7E4C61-B2BA-42D2-9512-380C6E37F0E7}"/>
              </a:ext>
            </a:extLst>
          </p:cNvPr>
          <p:cNvSpPr/>
          <p:nvPr/>
        </p:nvSpPr>
        <p:spPr>
          <a:xfrm>
            <a:off x="8512140" y="4736698"/>
            <a:ext cx="277481" cy="213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B9F5C4FD-FAAB-42B9-88E1-DE07F5E51CBA}"/>
              </a:ext>
            </a:extLst>
          </p:cNvPr>
          <p:cNvSpPr>
            <a:spLocks noChangeAspect="1"/>
          </p:cNvSpPr>
          <p:nvPr/>
        </p:nvSpPr>
        <p:spPr>
          <a:xfrm>
            <a:off x="5777811" y="4621308"/>
            <a:ext cx="284114" cy="28648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EE1A1B0-687D-4095-A78B-CB0D663DB02B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Регистратура амбулаторно-поликлинической организации</a:t>
            </a:r>
          </a:p>
        </p:txBody>
      </p:sp>
      <p:sp>
        <p:nvSpPr>
          <p:cNvPr id="81" name="Oval 71">
            <a:extLst>
              <a:ext uri="{FF2B5EF4-FFF2-40B4-BE49-F238E27FC236}">
                <a16:creationId xmlns:a16="http://schemas.microsoft.com/office/drawing/2014/main" id="{F298760B-487D-423C-A687-7FC0E747059A}"/>
              </a:ext>
            </a:extLst>
          </p:cNvPr>
          <p:cNvSpPr/>
          <p:nvPr/>
        </p:nvSpPr>
        <p:spPr>
          <a:xfrm>
            <a:off x="1156497" y="3137820"/>
            <a:ext cx="1061683" cy="106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AD5085-78C8-42E7-B491-361FC1CC8A3B}"/>
              </a:ext>
            </a:extLst>
          </p:cNvPr>
          <p:cNvSpPr txBox="1"/>
          <p:nvPr/>
        </p:nvSpPr>
        <p:spPr>
          <a:xfrm>
            <a:off x="4620899" y="4951161"/>
            <a:ext cx="238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Печать документов: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A26E3B-B044-4026-A6B4-44686914FA94}"/>
              </a:ext>
            </a:extLst>
          </p:cNvPr>
          <p:cNvSpPr txBox="1"/>
          <p:nvPr/>
        </p:nvSpPr>
        <p:spPr>
          <a:xfrm>
            <a:off x="4423209" y="5196941"/>
            <a:ext cx="286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Электронная медицинская карта пациента;</a:t>
            </a:r>
          </a:p>
          <a:p>
            <a:pPr algn="ctr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талон для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92330"/>
              </p:ext>
            </p:extLst>
          </p:nvPr>
        </p:nvGraphicFramePr>
        <p:xfrm>
          <a:off x="2046127" y="155385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ВХОДНАЯ ИНФОРМАЦИЯ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ВЫХОДНАЯ ИНФОРМАЦИЯ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пациента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аблица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«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Карточки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пациентов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график работы сотрудников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талоны для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информация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сотрудниках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09401" y="370033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8A7198C-98DC-4B3A-8F5E-309E3953A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50357"/>
              </p:ext>
            </p:extLst>
          </p:nvPr>
        </p:nvGraphicFramePr>
        <p:xfrm>
          <a:off x="2046127" y="47168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2008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карточек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врачей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7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AC1D12-1C92-4C5D-9810-9C6916092C56}"/>
              </a:ext>
            </a:extLst>
          </p:cNvPr>
          <p:cNvSpPr/>
          <p:nvPr/>
        </p:nvSpPr>
        <p:spPr>
          <a:xfrm>
            <a:off x="9957307" y="2823268"/>
            <a:ext cx="1924550" cy="18972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ko-KR" sz="2400" dirty="0"/>
              <a:t>Часть 2</a:t>
            </a:r>
            <a:endParaRPr lang="ko-KR" altLang="en-US" sz="24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72CA9C-9C00-49DE-84A7-0E659A921543}"/>
              </a:ext>
            </a:extLst>
          </p:cNvPr>
          <p:cNvSpPr/>
          <p:nvPr/>
        </p:nvSpPr>
        <p:spPr>
          <a:xfrm>
            <a:off x="8194868" y="2335543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C570C-709D-4981-9F84-7000FAAED45C}"/>
              </a:ext>
            </a:extLst>
          </p:cNvPr>
          <p:cNvSpPr/>
          <p:nvPr/>
        </p:nvSpPr>
        <p:spPr>
          <a:xfrm>
            <a:off x="1" y="3671036"/>
            <a:ext cx="9514847" cy="126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4706D6-CA66-4FC7-82C9-656B41C18590}"/>
              </a:ext>
            </a:extLst>
          </p:cNvPr>
          <p:cNvSpPr/>
          <p:nvPr/>
        </p:nvSpPr>
        <p:spPr>
          <a:xfrm rot="5400000">
            <a:off x="9464417" y="3623106"/>
            <a:ext cx="258081" cy="22248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950B73BB-D817-4E83-AE0B-59882CF7487F}"/>
              </a:ext>
            </a:extLst>
          </p:cNvPr>
          <p:cNvSpPr/>
          <p:nvPr/>
        </p:nvSpPr>
        <p:spPr>
          <a:xfrm rot="16200000" flipV="1">
            <a:off x="7489531" y="3825684"/>
            <a:ext cx="914400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7DAEB-B95F-417C-A145-72863966A31B}"/>
              </a:ext>
            </a:extLst>
          </p:cNvPr>
          <p:cNvSpPr/>
          <p:nvPr/>
        </p:nvSpPr>
        <p:spPr>
          <a:xfrm flipV="1">
            <a:off x="1" y="3825684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EBB67-BDBB-49E2-A683-D44B88688DD2}"/>
              </a:ext>
            </a:extLst>
          </p:cNvPr>
          <p:cNvSpPr/>
          <p:nvPr/>
        </p:nvSpPr>
        <p:spPr>
          <a:xfrm rot="16200000">
            <a:off x="8090541" y="4448215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2AF393-6237-4931-904B-A9A49725B2B3}"/>
              </a:ext>
            </a:extLst>
          </p:cNvPr>
          <p:cNvSpPr/>
          <p:nvPr/>
        </p:nvSpPr>
        <p:spPr>
          <a:xfrm rot="10800000">
            <a:off x="6199673" y="4653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E81BBE1B-853F-483A-8514-0C5C36313F43}"/>
              </a:ext>
            </a:extLst>
          </p:cNvPr>
          <p:cNvSpPr/>
          <p:nvPr/>
        </p:nvSpPr>
        <p:spPr>
          <a:xfrm rot="16200000" flipV="1">
            <a:off x="3688887" y="4228031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61D7-F645-4765-BFC2-7FC6244D9276}"/>
              </a:ext>
            </a:extLst>
          </p:cNvPr>
          <p:cNvSpPr/>
          <p:nvPr/>
        </p:nvSpPr>
        <p:spPr>
          <a:xfrm flipV="1">
            <a:off x="-1543" y="4228032"/>
            <a:ext cx="4144918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33017D6-0039-405A-B8FB-F840E4602690}"/>
              </a:ext>
            </a:extLst>
          </p:cNvPr>
          <p:cNvSpPr/>
          <p:nvPr/>
        </p:nvSpPr>
        <p:spPr>
          <a:xfrm rot="10800000">
            <a:off x="4399893" y="4664319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A16044D1-A9B3-41CE-8CD8-60CDDE9FEA13}"/>
              </a:ext>
            </a:extLst>
          </p:cNvPr>
          <p:cNvSpPr/>
          <p:nvPr/>
        </p:nvSpPr>
        <p:spPr>
          <a:xfrm rot="16200000" flipV="1">
            <a:off x="1484060" y="4315893"/>
            <a:ext cx="767718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46EB35-88A0-4882-9546-20236BF54AA1}"/>
              </a:ext>
            </a:extLst>
          </p:cNvPr>
          <p:cNvSpPr/>
          <p:nvPr/>
        </p:nvSpPr>
        <p:spPr>
          <a:xfrm flipV="1">
            <a:off x="-7358" y="4389232"/>
            <a:ext cx="1881538" cy="101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DF5CC5-7C84-43B5-8B4C-1DAFEAA80ABD}"/>
              </a:ext>
            </a:extLst>
          </p:cNvPr>
          <p:cNvSpPr/>
          <p:nvPr/>
        </p:nvSpPr>
        <p:spPr>
          <a:xfrm rot="10800000">
            <a:off x="2144744" y="4720495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B4645F-869B-4ACD-9FDE-2D647FC481AD}"/>
              </a:ext>
            </a:extLst>
          </p:cNvPr>
          <p:cNvSpPr/>
          <p:nvPr/>
        </p:nvSpPr>
        <p:spPr>
          <a:xfrm>
            <a:off x="1823664" y="4994173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52399-C3D3-41EA-B86E-3D6DAD95089A}"/>
              </a:ext>
            </a:extLst>
          </p:cNvPr>
          <p:cNvSpPr/>
          <p:nvPr/>
        </p:nvSpPr>
        <p:spPr>
          <a:xfrm>
            <a:off x="1823913" y="1573381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64A25-87D5-4DFC-B4D9-D4648453BAC4}"/>
              </a:ext>
            </a:extLst>
          </p:cNvPr>
          <p:cNvSpPr/>
          <p:nvPr/>
        </p:nvSpPr>
        <p:spPr>
          <a:xfrm>
            <a:off x="4112291" y="1573381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9A98C-B7F2-495E-9189-DDD70A7159B2}"/>
              </a:ext>
            </a:extLst>
          </p:cNvPr>
          <p:cNvSpPr/>
          <p:nvPr/>
        </p:nvSpPr>
        <p:spPr>
          <a:xfrm>
            <a:off x="5941630" y="1528285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DE7215-5203-476B-A566-51D6000D3BC1}"/>
              </a:ext>
            </a:extLst>
          </p:cNvPr>
          <p:cNvSpPr/>
          <p:nvPr/>
        </p:nvSpPr>
        <p:spPr>
          <a:xfrm>
            <a:off x="4123709" y="4971582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5699DE-653A-499D-888A-7EE201B6405D}"/>
              </a:ext>
            </a:extLst>
          </p:cNvPr>
          <p:cNvSpPr/>
          <p:nvPr/>
        </p:nvSpPr>
        <p:spPr>
          <a:xfrm>
            <a:off x="6005341" y="4982114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D0C-E6BC-4687-BB7B-914D36E667E8}"/>
              </a:ext>
            </a:extLst>
          </p:cNvPr>
          <p:cNvSpPr txBox="1"/>
          <p:nvPr/>
        </p:nvSpPr>
        <p:spPr>
          <a:xfrm>
            <a:off x="4649117" y="1689872"/>
            <a:ext cx="1594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протокола исследования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4D35ED-1E47-4BDC-9916-C6A939AA39F9}"/>
              </a:ext>
            </a:extLst>
          </p:cNvPr>
          <p:cNvSpPr txBox="1"/>
          <p:nvPr/>
        </p:nvSpPr>
        <p:spPr>
          <a:xfrm>
            <a:off x="2434436" y="1558645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Регистрация образцов, поступающих в лабораторию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16B177-B17B-4355-A21F-AAA3D8BC25DD}"/>
              </a:ext>
            </a:extLst>
          </p:cNvPr>
          <p:cNvSpPr txBox="1"/>
          <p:nvPr/>
        </p:nvSpPr>
        <p:spPr>
          <a:xfrm>
            <a:off x="211413" y="1480970"/>
            <a:ext cx="159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перечня показаний к исследованиям и нарушений, выявляемых при обследовании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ECD070-C474-4D33-8E74-0267E4CB677E}"/>
              </a:ext>
            </a:extLst>
          </p:cNvPr>
          <p:cNvSpPr txBox="1"/>
          <p:nvPr/>
        </p:nvSpPr>
        <p:spPr>
          <a:xfrm>
            <a:off x="4865657" y="5065331"/>
            <a:ext cx="13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журналов лаборатории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FD87B7-27FE-48A5-BFF0-83F417083E95}"/>
              </a:ext>
            </a:extLst>
          </p:cNvPr>
          <p:cNvSpPr txBox="1"/>
          <p:nvPr/>
        </p:nvSpPr>
        <p:spPr>
          <a:xfrm>
            <a:off x="2586248" y="5108564"/>
            <a:ext cx="159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архива биоматериала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F44CB-100B-42F8-BE51-523265DC440F}"/>
              </a:ext>
            </a:extLst>
          </p:cNvPr>
          <p:cNvSpPr txBox="1"/>
          <p:nvPr/>
        </p:nvSpPr>
        <p:spPr>
          <a:xfrm>
            <a:off x="227821" y="4975107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Система распределения и маршрутизации образцов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E09B2009-6002-4E17-BF1D-98DF4AED1BA7}"/>
              </a:ext>
            </a:extLst>
          </p:cNvPr>
          <p:cNvSpPr/>
          <p:nvPr/>
        </p:nvSpPr>
        <p:spPr>
          <a:xfrm>
            <a:off x="2064665" y="5264659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7" name="Chord 32">
            <a:extLst>
              <a:ext uri="{FF2B5EF4-FFF2-40B4-BE49-F238E27FC236}">
                <a16:creationId xmlns:a16="http://schemas.microsoft.com/office/drawing/2014/main" id="{E3906276-CC00-4C5E-B226-D4AF77078C1A}"/>
              </a:ext>
            </a:extLst>
          </p:cNvPr>
          <p:cNvSpPr/>
          <p:nvPr/>
        </p:nvSpPr>
        <p:spPr>
          <a:xfrm>
            <a:off x="2052866" y="1796462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ounded Rectangle 40">
            <a:extLst>
              <a:ext uri="{FF2B5EF4-FFF2-40B4-BE49-F238E27FC236}">
                <a16:creationId xmlns:a16="http://schemas.microsoft.com/office/drawing/2014/main" id="{0D894458-2CD1-4404-A7BF-06CAD3A15E01}"/>
              </a:ext>
            </a:extLst>
          </p:cNvPr>
          <p:cNvSpPr/>
          <p:nvPr/>
        </p:nvSpPr>
        <p:spPr>
          <a:xfrm rot="2942052">
            <a:off x="4368780" y="181477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20EA0F4A-C35C-4253-847D-6B1E89692830}"/>
              </a:ext>
            </a:extLst>
          </p:cNvPr>
          <p:cNvSpPr>
            <a:spLocks noChangeAspect="1"/>
          </p:cNvSpPr>
          <p:nvPr/>
        </p:nvSpPr>
        <p:spPr>
          <a:xfrm>
            <a:off x="6235964" y="1744371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37F9AF64-B768-4439-80B8-08FCC480E295}"/>
              </a:ext>
            </a:extLst>
          </p:cNvPr>
          <p:cNvSpPr>
            <a:spLocks noChangeAspect="1"/>
          </p:cNvSpPr>
          <p:nvPr/>
        </p:nvSpPr>
        <p:spPr>
          <a:xfrm>
            <a:off x="6244560" y="5206660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Trapezoid 28">
            <a:extLst>
              <a:ext uri="{FF2B5EF4-FFF2-40B4-BE49-F238E27FC236}">
                <a16:creationId xmlns:a16="http://schemas.microsoft.com/office/drawing/2014/main" id="{F953D6D0-4618-4648-A672-BAD38F4DB667}"/>
              </a:ext>
            </a:extLst>
          </p:cNvPr>
          <p:cNvSpPr>
            <a:spLocks noChangeAspect="1"/>
          </p:cNvSpPr>
          <p:nvPr/>
        </p:nvSpPr>
        <p:spPr>
          <a:xfrm>
            <a:off x="4387810" y="5163735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AFDE6DF-2691-4B9B-BA4E-E87F18E35C21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Клинико-диагностическая лаборатория</a:t>
            </a:r>
          </a:p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Часть 1</a:t>
            </a:r>
          </a:p>
        </p:txBody>
      </p:sp>
      <p:sp>
        <p:nvSpPr>
          <p:cNvPr id="65" name="Block Arc 16">
            <a:extLst>
              <a:ext uri="{FF2B5EF4-FFF2-40B4-BE49-F238E27FC236}">
                <a16:creationId xmlns:a16="http://schemas.microsoft.com/office/drawing/2014/main" id="{410E9288-BAC1-45CC-AC5C-52A23DC68967}"/>
              </a:ext>
            </a:extLst>
          </p:cNvPr>
          <p:cNvSpPr/>
          <p:nvPr/>
        </p:nvSpPr>
        <p:spPr>
          <a:xfrm rot="16200000" flipV="1">
            <a:off x="5480050" y="4010069"/>
            <a:ext cx="9144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CE7A51F9-8F64-4532-87CD-2096B31167C8}"/>
              </a:ext>
            </a:extLst>
          </p:cNvPr>
          <p:cNvSpPr/>
          <p:nvPr/>
        </p:nvSpPr>
        <p:spPr>
          <a:xfrm flipV="1">
            <a:off x="-7357" y="4010068"/>
            <a:ext cx="5948575" cy="133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FBF841A3-202A-4F6F-BD82-83ACA53FB4D0}"/>
              </a:ext>
            </a:extLst>
          </p:cNvPr>
          <p:cNvSpPr/>
          <p:nvPr/>
        </p:nvSpPr>
        <p:spPr>
          <a:xfrm rot="16200000">
            <a:off x="6165057" y="4524113"/>
            <a:ext cx="327314" cy="1314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Isosceles Triangle 19">
            <a:extLst>
              <a:ext uri="{FF2B5EF4-FFF2-40B4-BE49-F238E27FC236}">
                <a16:creationId xmlns:a16="http://schemas.microsoft.com/office/drawing/2014/main" id="{02BF068C-48EE-4D5D-B9E6-C7EC35EAD1C8}"/>
              </a:ext>
            </a:extLst>
          </p:cNvPr>
          <p:cNvSpPr/>
          <p:nvPr/>
        </p:nvSpPr>
        <p:spPr>
          <a:xfrm rot="10800000">
            <a:off x="8209157" y="4664320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Oval 32">
            <a:extLst>
              <a:ext uri="{FF2B5EF4-FFF2-40B4-BE49-F238E27FC236}">
                <a16:creationId xmlns:a16="http://schemas.microsoft.com/office/drawing/2014/main" id="{FFC34C99-73B3-4FD8-9754-086999ABEF27}"/>
              </a:ext>
            </a:extLst>
          </p:cNvPr>
          <p:cNvSpPr/>
          <p:nvPr/>
        </p:nvSpPr>
        <p:spPr>
          <a:xfrm>
            <a:off x="7946445" y="4977658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B92AFE-95C9-49BB-A46F-EF37B0B12244}"/>
              </a:ext>
            </a:extLst>
          </p:cNvPr>
          <p:cNvSpPr txBox="1"/>
          <p:nvPr/>
        </p:nvSpPr>
        <p:spPr>
          <a:xfrm>
            <a:off x="6693407" y="5066999"/>
            <a:ext cx="136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Формирование </a:t>
            </a:r>
            <a:r>
              <a:rPr lang="ru-RU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статистической</a:t>
            </a:r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отчетности;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Block Arc 16">
            <a:extLst>
              <a:ext uri="{FF2B5EF4-FFF2-40B4-BE49-F238E27FC236}">
                <a16:creationId xmlns:a16="http://schemas.microsoft.com/office/drawing/2014/main" id="{F75C67C8-F871-4872-A1FE-90FDB629A5D8}"/>
              </a:ext>
            </a:extLst>
          </p:cNvPr>
          <p:cNvSpPr/>
          <p:nvPr/>
        </p:nvSpPr>
        <p:spPr>
          <a:xfrm rot="16200000" flipH="1" flipV="1">
            <a:off x="7356442" y="2538860"/>
            <a:ext cx="1151999" cy="914400"/>
          </a:xfrm>
          <a:prstGeom prst="blockArc">
            <a:avLst>
              <a:gd name="adj1" fmla="val 16260309"/>
              <a:gd name="adj2" fmla="val 135884"/>
              <a:gd name="adj3" fmla="val 142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AED42D55-063F-495A-B8E3-1916D297F9EA}"/>
              </a:ext>
            </a:extLst>
          </p:cNvPr>
          <p:cNvSpPr/>
          <p:nvPr/>
        </p:nvSpPr>
        <p:spPr>
          <a:xfrm rot="10800000" flipV="1">
            <a:off x="-14002" y="3443969"/>
            <a:ext cx="7946444" cy="132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Rectangle 18">
            <a:extLst>
              <a:ext uri="{FF2B5EF4-FFF2-40B4-BE49-F238E27FC236}">
                <a16:creationId xmlns:a16="http://schemas.microsoft.com/office/drawing/2014/main" id="{393FEADA-4577-426C-8073-8AA9C99A752B}"/>
              </a:ext>
            </a:extLst>
          </p:cNvPr>
          <p:cNvSpPr/>
          <p:nvPr/>
        </p:nvSpPr>
        <p:spPr>
          <a:xfrm rot="16200000">
            <a:off x="8076252" y="2738644"/>
            <a:ext cx="495315" cy="131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Block Arc 20">
            <a:extLst>
              <a:ext uri="{FF2B5EF4-FFF2-40B4-BE49-F238E27FC236}">
                <a16:creationId xmlns:a16="http://schemas.microsoft.com/office/drawing/2014/main" id="{2692FA3A-B1A8-4BBC-AEA8-A124E4676DCF}"/>
              </a:ext>
            </a:extLst>
          </p:cNvPr>
          <p:cNvSpPr/>
          <p:nvPr/>
        </p:nvSpPr>
        <p:spPr>
          <a:xfrm rot="16200000" flipH="1" flipV="1">
            <a:off x="3695986" y="2211345"/>
            <a:ext cx="8877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0" name="Rectangle 21">
            <a:extLst>
              <a:ext uri="{FF2B5EF4-FFF2-40B4-BE49-F238E27FC236}">
                <a16:creationId xmlns:a16="http://schemas.microsoft.com/office/drawing/2014/main" id="{34E0AF2F-676D-4E68-86D0-15D94DF28E09}"/>
              </a:ext>
            </a:extLst>
          </p:cNvPr>
          <p:cNvSpPr/>
          <p:nvPr/>
        </p:nvSpPr>
        <p:spPr>
          <a:xfrm>
            <a:off x="-7794" y="2989467"/>
            <a:ext cx="4144918" cy="122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Isosceles Triangle 23">
            <a:extLst>
              <a:ext uri="{FF2B5EF4-FFF2-40B4-BE49-F238E27FC236}">
                <a16:creationId xmlns:a16="http://schemas.microsoft.com/office/drawing/2014/main" id="{6FBADA5D-12AB-4401-9B1F-FD77686747F5}"/>
              </a:ext>
            </a:extLst>
          </p:cNvPr>
          <p:cNvSpPr/>
          <p:nvPr/>
        </p:nvSpPr>
        <p:spPr>
          <a:xfrm rot="10800000" flipV="1">
            <a:off x="4399892" y="2455086"/>
            <a:ext cx="258081" cy="2159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2" name="Block Arc 24">
            <a:extLst>
              <a:ext uri="{FF2B5EF4-FFF2-40B4-BE49-F238E27FC236}">
                <a16:creationId xmlns:a16="http://schemas.microsoft.com/office/drawing/2014/main" id="{9444C6B8-BAC0-4532-BEC3-722F6AE7E2AF}"/>
              </a:ext>
            </a:extLst>
          </p:cNvPr>
          <p:cNvSpPr/>
          <p:nvPr/>
        </p:nvSpPr>
        <p:spPr>
          <a:xfrm rot="16200000" flipH="1" flipV="1">
            <a:off x="1488625" y="2092255"/>
            <a:ext cx="745299" cy="914400"/>
          </a:xfrm>
          <a:prstGeom prst="blockArc">
            <a:avLst>
              <a:gd name="adj1" fmla="val 16153352"/>
              <a:gd name="adj2" fmla="val 130580"/>
              <a:gd name="adj3" fmla="val 131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FD1841F-CD2E-441F-8AAB-5AC364CC46FF}"/>
              </a:ext>
            </a:extLst>
          </p:cNvPr>
          <p:cNvSpPr/>
          <p:nvPr/>
        </p:nvSpPr>
        <p:spPr>
          <a:xfrm>
            <a:off x="-14002" y="2823268"/>
            <a:ext cx="1881538" cy="98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4" name="Isosceles Triangle 26">
            <a:extLst>
              <a:ext uri="{FF2B5EF4-FFF2-40B4-BE49-F238E27FC236}">
                <a16:creationId xmlns:a16="http://schemas.microsoft.com/office/drawing/2014/main" id="{E174F39F-5BF8-4617-8538-69CC79C2203E}"/>
              </a:ext>
            </a:extLst>
          </p:cNvPr>
          <p:cNvSpPr/>
          <p:nvPr/>
        </p:nvSpPr>
        <p:spPr>
          <a:xfrm rot="10800000" flipV="1">
            <a:off x="2129314" y="2408082"/>
            <a:ext cx="258081" cy="2159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5" name="Block Arc 16">
            <a:extLst>
              <a:ext uri="{FF2B5EF4-FFF2-40B4-BE49-F238E27FC236}">
                <a16:creationId xmlns:a16="http://schemas.microsoft.com/office/drawing/2014/main" id="{FFC0D517-A47B-4A42-A4E0-EB4A725ACDBF}"/>
              </a:ext>
            </a:extLst>
          </p:cNvPr>
          <p:cNvSpPr/>
          <p:nvPr/>
        </p:nvSpPr>
        <p:spPr>
          <a:xfrm rot="16200000" flipH="1" flipV="1">
            <a:off x="5475348" y="2443106"/>
            <a:ext cx="887700" cy="914400"/>
          </a:xfrm>
          <a:prstGeom prst="blockArc">
            <a:avLst>
              <a:gd name="adj1" fmla="val 16260309"/>
              <a:gd name="adj2" fmla="val 187243"/>
              <a:gd name="adj3" fmla="val 144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6" name="Rectangle 17">
            <a:extLst>
              <a:ext uri="{FF2B5EF4-FFF2-40B4-BE49-F238E27FC236}">
                <a16:creationId xmlns:a16="http://schemas.microsoft.com/office/drawing/2014/main" id="{94A13D69-FAED-4AF1-9599-D0969BB51136}"/>
              </a:ext>
            </a:extLst>
          </p:cNvPr>
          <p:cNvSpPr/>
          <p:nvPr/>
        </p:nvSpPr>
        <p:spPr>
          <a:xfrm>
            <a:off x="-25409" y="3214398"/>
            <a:ext cx="5948575" cy="129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9" name="Isosceles Triangle 13">
            <a:extLst>
              <a:ext uri="{FF2B5EF4-FFF2-40B4-BE49-F238E27FC236}">
                <a16:creationId xmlns:a16="http://schemas.microsoft.com/office/drawing/2014/main" id="{213F4550-BC87-4060-80D0-E71B0A860DA1}"/>
              </a:ext>
            </a:extLst>
          </p:cNvPr>
          <p:cNvSpPr/>
          <p:nvPr/>
        </p:nvSpPr>
        <p:spPr>
          <a:xfrm>
            <a:off x="6181654" y="238251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Rectangle 18">
            <a:extLst>
              <a:ext uri="{FF2B5EF4-FFF2-40B4-BE49-F238E27FC236}">
                <a16:creationId xmlns:a16="http://schemas.microsoft.com/office/drawing/2014/main" id="{219FE775-6890-4142-9583-C4090B206665}"/>
              </a:ext>
            </a:extLst>
          </p:cNvPr>
          <p:cNvSpPr/>
          <p:nvPr/>
        </p:nvSpPr>
        <p:spPr>
          <a:xfrm rot="16200000">
            <a:off x="6149631" y="2689024"/>
            <a:ext cx="322129" cy="131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Oval 32">
            <a:extLst>
              <a:ext uri="{FF2B5EF4-FFF2-40B4-BE49-F238E27FC236}">
                <a16:creationId xmlns:a16="http://schemas.microsoft.com/office/drawing/2014/main" id="{D6E6E90F-F580-4F4F-A118-289743313125}"/>
              </a:ext>
            </a:extLst>
          </p:cNvPr>
          <p:cNvSpPr/>
          <p:nvPr/>
        </p:nvSpPr>
        <p:spPr>
          <a:xfrm>
            <a:off x="7932442" y="153720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41D6DA-177C-467D-9AEB-3A5029477405}"/>
              </a:ext>
            </a:extLst>
          </p:cNvPr>
          <p:cNvSpPr txBox="1"/>
          <p:nvPr/>
        </p:nvSpPr>
        <p:spPr>
          <a:xfrm>
            <a:off x="6575317" y="1629883"/>
            <a:ext cx="15941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Получение из электронной медицинской </a:t>
            </a:r>
          </a:p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карты направлений на исследования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4" name="Group 110">
            <a:extLst>
              <a:ext uri="{FF2B5EF4-FFF2-40B4-BE49-F238E27FC236}">
                <a16:creationId xmlns:a16="http://schemas.microsoft.com/office/drawing/2014/main" id="{347E7022-032E-4AB7-A2F2-3635E4EBE7C8}"/>
              </a:ext>
            </a:extLst>
          </p:cNvPr>
          <p:cNvGrpSpPr/>
          <p:nvPr/>
        </p:nvGrpSpPr>
        <p:grpSpPr>
          <a:xfrm>
            <a:off x="8071383" y="5082325"/>
            <a:ext cx="501857" cy="554554"/>
            <a:chOff x="4835382" y="73243"/>
            <a:chExt cx="2920830" cy="3227535"/>
          </a:xfrm>
          <a:solidFill>
            <a:schemeClr val="bg1"/>
          </a:solidFill>
        </p:grpSpPr>
        <p:sp>
          <p:nvSpPr>
            <p:cNvPr id="135" name="Freeform 111">
              <a:extLst>
                <a:ext uri="{FF2B5EF4-FFF2-40B4-BE49-F238E27FC236}">
                  <a16:creationId xmlns:a16="http://schemas.microsoft.com/office/drawing/2014/main" id="{9AEE85C7-D73F-47BF-8C14-49C482EC404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Oval 37">
              <a:extLst>
                <a:ext uri="{FF2B5EF4-FFF2-40B4-BE49-F238E27FC236}">
                  <a16:creationId xmlns:a16="http://schemas.microsoft.com/office/drawing/2014/main" id="{449788EB-C9F7-4ECA-BFE6-2FD6538318B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7" name="Rectangle 9">
            <a:extLst>
              <a:ext uri="{FF2B5EF4-FFF2-40B4-BE49-F238E27FC236}">
                <a16:creationId xmlns:a16="http://schemas.microsoft.com/office/drawing/2014/main" id="{9D349F76-CB87-4594-A491-FF8E5FC7AB09}"/>
              </a:ext>
            </a:extLst>
          </p:cNvPr>
          <p:cNvSpPr/>
          <p:nvPr/>
        </p:nvSpPr>
        <p:spPr>
          <a:xfrm>
            <a:off x="8067638" y="164679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1461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AC1D12-1C92-4C5D-9810-9C6916092C56}"/>
              </a:ext>
            </a:extLst>
          </p:cNvPr>
          <p:cNvSpPr/>
          <p:nvPr/>
        </p:nvSpPr>
        <p:spPr>
          <a:xfrm>
            <a:off x="9957308" y="3174689"/>
            <a:ext cx="1152000" cy="11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A247BB3-90F7-4D37-BAF5-37B7376CEAFC}"/>
              </a:ext>
            </a:extLst>
          </p:cNvPr>
          <p:cNvSpPr/>
          <p:nvPr/>
        </p:nvSpPr>
        <p:spPr>
          <a:xfrm rot="5400000">
            <a:off x="2774244" y="2421556"/>
            <a:ext cx="914400" cy="914400"/>
          </a:xfrm>
          <a:prstGeom prst="blockArc">
            <a:avLst>
              <a:gd name="adj1" fmla="val 16153352"/>
              <a:gd name="adj2" fmla="val 50347"/>
              <a:gd name="adj3" fmla="val 13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E3154-2AA2-493C-AF85-FBB53E6E2B3A}"/>
              </a:ext>
            </a:extLst>
          </p:cNvPr>
          <p:cNvSpPr/>
          <p:nvPr/>
        </p:nvSpPr>
        <p:spPr>
          <a:xfrm>
            <a:off x="0" y="3209330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7FD9923-22B2-45B8-BAE8-A9CE653E2C84}"/>
              </a:ext>
            </a:extLst>
          </p:cNvPr>
          <p:cNvSpPr/>
          <p:nvPr/>
        </p:nvSpPr>
        <p:spPr>
          <a:xfrm>
            <a:off x="3497470" y="2659620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840E6539-60F1-4285-9D32-35C7B674D863}"/>
              </a:ext>
            </a:extLst>
          </p:cNvPr>
          <p:cNvSpPr/>
          <p:nvPr/>
        </p:nvSpPr>
        <p:spPr>
          <a:xfrm rot="5400000">
            <a:off x="5382527" y="2573956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19D32-6FF6-47F5-9BB7-30AFA82E7F9C}"/>
              </a:ext>
            </a:extLst>
          </p:cNvPr>
          <p:cNvSpPr/>
          <p:nvPr/>
        </p:nvSpPr>
        <p:spPr>
          <a:xfrm>
            <a:off x="-1" y="3361730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163A25-0953-43D6-A70A-8280F6D044D6}"/>
              </a:ext>
            </a:extLst>
          </p:cNvPr>
          <p:cNvSpPr/>
          <p:nvPr/>
        </p:nvSpPr>
        <p:spPr>
          <a:xfrm rot="16200000">
            <a:off x="6151759" y="2898858"/>
            <a:ext cx="166037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2B519F-1849-4F58-8BFB-B124A0CA2F35}"/>
              </a:ext>
            </a:extLst>
          </p:cNvPr>
          <p:cNvSpPr/>
          <p:nvPr/>
        </p:nvSpPr>
        <p:spPr>
          <a:xfrm>
            <a:off x="6108454" y="2670402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16B1B03B-C8C8-45D0-8E35-EF21560EFDD1}"/>
              </a:ext>
            </a:extLst>
          </p:cNvPr>
          <p:cNvSpPr/>
          <p:nvPr/>
        </p:nvSpPr>
        <p:spPr>
          <a:xfrm rot="5400000">
            <a:off x="8043376" y="2726356"/>
            <a:ext cx="914400" cy="914400"/>
          </a:xfrm>
          <a:prstGeom prst="blockArc">
            <a:avLst>
              <a:gd name="adj1" fmla="val 16260309"/>
              <a:gd name="adj2" fmla="val 21515221"/>
              <a:gd name="adj3" fmla="val 139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BC025-EC65-40BB-9F83-DA4161348935}"/>
              </a:ext>
            </a:extLst>
          </p:cNvPr>
          <p:cNvSpPr/>
          <p:nvPr/>
        </p:nvSpPr>
        <p:spPr>
          <a:xfrm>
            <a:off x="1" y="3514130"/>
            <a:ext cx="8542848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68C005-C9CF-4521-922F-306E1AEB03B3}"/>
              </a:ext>
            </a:extLst>
          </p:cNvPr>
          <p:cNvSpPr/>
          <p:nvPr/>
        </p:nvSpPr>
        <p:spPr>
          <a:xfrm rot="16200000">
            <a:off x="8733580" y="2981878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72CA9C-9C00-49DE-84A7-0E659A921543}"/>
              </a:ext>
            </a:extLst>
          </p:cNvPr>
          <p:cNvSpPr/>
          <p:nvPr/>
        </p:nvSpPr>
        <p:spPr>
          <a:xfrm>
            <a:off x="8768197" y="2670402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C570C-709D-4981-9F84-7000FAAED45C}"/>
              </a:ext>
            </a:extLst>
          </p:cNvPr>
          <p:cNvSpPr/>
          <p:nvPr/>
        </p:nvSpPr>
        <p:spPr>
          <a:xfrm>
            <a:off x="1" y="3671036"/>
            <a:ext cx="9514847" cy="126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C4706D6-CA66-4FC7-82C9-656B41C18590}"/>
              </a:ext>
            </a:extLst>
          </p:cNvPr>
          <p:cNvSpPr/>
          <p:nvPr/>
        </p:nvSpPr>
        <p:spPr>
          <a:xfrm rot="5400000">
            <a:off x="9464417" y="3623106"/>
            <a:ext cx="258081" cy="22248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E81BBE1B-853F-483A-8514-0C5C36313F43}"/>
              </a:ext>
            </a:extLst>
          </p:cNvPr>
          <p:cNvSpPr/>
          <p:nvPr/>
        </p:nvSpPr>
        <p:spPr>
          <a:xfrm rot="16200000" flipV="1">
            <a:off x="5376335" y="4026900"/>
            <a:ext cx="914400" cy="914400"/>
          </a:xfrm>
          <a:prstGeom prst="blockArc">
            <a:avLst>
              <a:gd name="adj1" fmla="val 16184359"/>
              <a:gd name="adj2" fmla="val 164567"/>
              <a:gd name="adj3" fmla="val 139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61D7-F645-4765-BFC2-7FC6244D9276}"/>
              </a:ext>
            </a:extLst>
          </p:cNvPr>
          <p:cNvSpPr/>
          <p:nvPr/>
        </p:nvSpPr>
        <p:spPr>
          <a:xfrm flipV="1">
            <a:off x="-7356" y="4026901"/>
            <a:ext cx="5841305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28F2E-04DB-4729-96BA-6041CC56AA47}"/>
              </a:ext>
            </a:extLst>
          </p:cNvPr>
          <p:cNvSpPr/>
          <p:nvPr/>
        </p:nvSpPr>
        <p:spPr>
          <a:xfrm rot="16200000">
            <a:off x="6151421" y="4486553"/>
            <a:ext cx="152002" cy="126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33017D6-0039-405A-B8FB-F840E4602690}"/>
              </a:ext>
            </a:extLst>
          </p:cNvPr>
          <p:cNvSpPr/>
          <p:nvPr/>
        </p:nvSpPr>
        <p:spPr>
          <a:xfrm rot="10800000">
            <a:off x="6107777" y="4625922"/>
            <a:ext cx="258081" cy="2224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A16044D1-A9B3-41CE-8CD8-60CDDE9FEA13}"/>
              </a:ext>
            </a:extLst>
          </p:cNvPr>
          <p:cNvSpPr/>
          <p:nvPr/>
        </p:nvSpPr>
        <p:spPr>
          <a:xfrm rot="16200000" flipV="1">
            <a:off x="2766889" y="4185919"/>
            <a:ext cx="914400" cy="914400"/>
          </a:xfrm>
          <a:prstGeom prst="blockArc">
            <a:avLst>
              <a:gd name="adj1" fmla="val 16153352"/>
              <a:gd name="adj2" fmla="val 21526963"/>
              <a:gd name="adj3" fmla="val 13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46EB35-88A0-4882-9546-20236BF54AA1}"/>
              </a:ext>
            </a:extLst>
          </p:cNvPr>
          <p:cNvSpPr/>
          <p:nvPr/>
        </p:nvSpPr>
        <p:spPr>
          <a:xfrm flipV="1">
            <a:off x="-7354" y="4185919"/>
            <a:ext cx="3244331" cy="126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FDF5CC5-7C84-43B5-8B4C-1DAFEAA80ABD}"/>
              </a:ext>
            </a:extLst>
          </p:cNvPr>
          <p:cNvSpPr/>
          <p:nvPr/>
        </p:nvSpPr>
        <p:spPr>
          <a:xfrm rot="10800000">
            <a:off x="3490115" y="4625867"/>
            <a:ext cx="258081" cy="222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B4645F-869B-4ACD-9FDE-2D647FC481AD}"/>
              </a:ext>
            </a:extLst>
          </p:cNvPr>
          <p:cNvSpPr/>
          <p:nvPr/>
        </p:nvSpPr>
        <p:spPr>
          <a:xfrm>
            <a:off x="3181082" y="4949544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852399-C3D3-41EA-B86E-3D6DAD95089A}"/>
              </a:ext>
            </a:extLst>
          </p:cNvPr>
          <p:cNvSpPr/>
          <p:nvPr/>
        </p:nvSpPr>
        <p:spPr>
          <a:xfrm>
            <a:off x="3188437" y="1752269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F64A25-87D5-4DFC-B4D9-D4648453BAC4}"/>
              </a:ext>
            </a:extLst>
          </p:cNvPr>
          <p:cNvSpPr/>
          <p:nvPr/>
        </p:nvSpPr>
        <p:spPr>
          <a:xfrm>
            <a:off x="5841305" y="175226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A9A98C-B7F2-495E-9189-DDD70A7159B2}"/>
              </a:ext>
            </a:extLst>
          </p:cNvPr>
          <p:cNvSpPr/>
          <p:nvPr/>
        </p:nvSpPr>
        <p:spPr>
          <a:xfrm>
            <a:off x="8494173" y="1752269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DE7215-5203-476B-A566-51D6000D3BC1}"/>
              </a:ext>
            </a:extLst>
          </p:cNvPr>
          <p:cNvSpPr/>
          <p:nvPr/>
        </p:nvSpPr>
        <p:spPr>
          <a:xfrm>
            <a:off x="5833950" y="4949544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D0C-E6BC-4687-BB7B-914D36E667E8}"/>
              </a:ext>
            </a:extLst>
          </p:cNvPr>
          <p:cNvSpPr txBox="1"/>
          <p:nvPr/>
        </p:nvSpPr>
        <p:spPr>
          <a:xfrm>
            <a:off x="6715738" y="1657510"/>
            <a:ext cx="1778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Передача в электронную медицинскую</a:t>
            </a:r>
          </a:p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карту результатов исследований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4D35ED-1E47-4BDC-9916-C6A939AA39F9}"/>
              </a:ext>
            </a:extLst>
          </p:cNvPr>
          <p:cNvSpPr txBox="1"/>
          <p:nvPr/>
        </p:nvSpPr>
        <p:spPr>
          <a:xfrm>
            <a:off x="4084947" y="1622856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Обеспечение комплекса внутри лабораторного контроля качества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16B177-B17B-4355-A21F-AAA3D8BC25DD}"/>
              </a:ext>
            </a:extLst>
          </p:cNvPr>
          <p:cNvSpPr txBox="1"/>
          <p:nvPr/>
        </p:nvSpPr>
        <p:spPr>
          <a:xfrm>
            <a:off x="1441989" y="1622856"/>
            <a:ext cx="1594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Создание настраиваемых рабочих листов для ручных методик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E6DCDA-3FA7-4B17-A0D2-F007C9580FAC}"/>
              </a:ext>
            </a:extLst>
          </p:cNvPr>
          <p:cNvGrpSpPr/>
          <p:nvPr/>
        </p:nvGrpSpPr>
        <p:grpSpPr>
          <a:xfrm>
            <a:off x="4048572" y="4840409"/>
            <a:ext cx="1794319" cy="1015663"/>
            <a:chOff x="2566354" y="4009798"/>
            <a:chExt cx="1465443" cy="101566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EA9E8E-38C7-4308-82A7-290DD0DEF2B7}"/>
                </a:ext>
              </a:extLst>
            </p:cNvPr>
            <p:cNvSpPr txBox="1"/>
            <p:nvPr/>
          </p:nvSpPr>
          <p:spPr>
            <a:xfrm>
              <a:off x="2718646" y="4286797"/>
              <a:ext cx="1313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FD87B7-27FE-48A5-BFF0-83F417083E95}"/>
                </a:ext>
              </a:extLst>
            </p:cNvPr>
            <p:cNvSpPr txBox="1"/>
            <p:nvPr/>
          </p:nvSpPr>
          <p:spPr>
            <a:xfrm>
              <a:off x="2566354" y="4009798"/>
              <a:ext cx="14528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Прикрепление изображений световой или электронной микроскопии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18F44CB-100B-42F8-BE51-523265DC440F}"/>
              </a:ext>
            </a:extLst>
          </p:cNvPr>
          <p:cNvSpPr txBox="1"/>
          <p:nvPr/>
        </p:nvSpPr>
        <p:spPr>
          <a:xfrm>
            <a:off x="1511412" y="4930045"/>
            <a:ext cx="15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История пациента, проходившего обследование в лаборатории</a:t>
            </a:r>
          </a:p>
        </p:txBody>
      </p:sp>
      <p:sp>
        <p:nvSpPr>
          <p:cNvPr id="55" name="Heart 17">
            <a:extLst>
              <a:ext uri="{FF2B5EF4-FFF2-40B4-BE49-F238E27FC236}">
                <a16:creationId xmlns:a16="http://schemas.microsoft.com/office/drawing/2014/main" id="{ABFAE241-BFC1-468E-84DC-2AC7040B28ED}"/>
              </a:ext>
            </a:extLst>
          </p:cNvPr>
          <p:cNvSpPr/>
          <p:nvPr/>
        </p:nvSpPr>
        <p:spPr>
          <a:xfrm>
            <a:off x="10254043" y="3517149"/>
            <a:ext cx="572203" cy="561025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E09B2009-6002-4E17-BF1D-98DF4AED1BA7}"/>
              </a:ext>
            </a:extLst>
          </p:cNvPr>
          <p:cNvSpPr/>
          <p:nvPr/>
        </p:nvSpPr>
        <p:spPr>
          <a:xfrm>
            <a:off x="3422083" y="5220030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Chord 32">
            <a:extLst>
              <a:ext uri="{FF2B5EF4-FFF2-40B4-BE49-F238E27FC236}">
                <a16:creationId xmlns:a16="http://schemas.microsoft.com/office/drawing/2014/main" id="{E3906276-CC00-4C5E-B226-D4AF77078C1A}"/>
              </a:ext>
            </a:extLst>
          </p:cNvPr>
          <p:cNvSpPr/>
          <p:nvPr/>
        </p:nvSpPr>
        <p:spPr>
          <a:xfrm>
            <a:off x="3417390" y="1975350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Rounded Rectangle 40">
            <a:extLst>
              <a:ext uri="{FF2B5EF4-FFF2-40B4-BE49-F238E27FC236}">
                <a16:creationId xmlns:a16="http://schemas.microsoft.com/office/drawing/2014/main" id="{0D894458-2CD1-4404-A7BF-06CAD3A15E01}"/>
              </a:ext>
            </a:extLst>
          </p:cNvPr>
          <p:cNvSpPr/>
          <p:nvPr/>
        </p:nvSpPr>
        <p:spPr>
          <a:xfrm rot="2942052">
            <a:off x="6097794" y="1993663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20EA0F4A-C35C-4253-847D-6B1E89692830}"/>
              </a:ext>
            </a:extLst>
          </p:cNvPr>
          <p:cNvSpPr>
            <a:spLocks noChangeAspect="1"/>
          </p:cNvSpPr>
          <p:nvPr/>
        </p:nvSpPr>
        <p:spPr>
          <a:xfrm>
            <a:off x="8800016" y="1947245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Oval 25">
            <a:extLst>
              <a:ext uri="{FF2B5EF4-FFF2-40B4-BE49-F238E27FC236}">
                <a16:creationId xmlns:a16="http://schemas.microsoft.com/office/drawing/2014/main" id="{37F9AF64-B768-4439-80B8-08FCC480E295}"/>
              </a:ext>
            </a:extLst>
          </p:cNvPr>
          <p:cNvSpPr>
            <a:spLocks noChangeAspect="1"/>
          </p:cNvSpPr>
          <p:nvPr/>
        </p:nvSpPr>
        <p:spPr>
          <a:xfrm>
            <a:off x="8733392" y="5130209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1" name="Trapezoid 28">
            <a:extLst>
              <a:ext uri="{FF2B5EF4-FFF2-40B4-BE49-F238E27FC236}">
                <a16:creationId xmlns:a16="http://schemas.microsoft.com/office/drawing/2014/main" id="{F953D6D0-4618-4648-A672-BAD38F4DB667}"/>
              </a:ext>
            </a:extLst>
          </p:cNvPr>
          <p:cNvSpPr>
            <a:spLocks noChangeAspect="1"/>
          </p:cNvSpPr>
          <p:nvPr/>
        </p:nvSpPr>
        <p:spPr>
          <a:xfrm>
            <a:off x="6098051" y="5141697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C72ED1A-C46C-4A4B-8546-8E31BB2991A7}"/>
              </a:ext>
            </a:extLst>
          </p:cNvPr>
          <p:cNvSpPr/>
          <p:nvPr/>
        </p:nvSpPr>
        <p:spPr>
          <a:xfrm>
            <a:off x="-7356" y="97956"/>
            <a:ext cx="12206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Клинико-диагностическая лаборатория</a:t>
            </a:r>
          </a:p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Часть 2</a:t>
            </a:r>
          </a:p>
        </p:txBody>
      </p:sp>
      <p:sp>
        <p:nvSpPr>
          <p:cNvPr id="69" name="Block Arc 16">
            <a:extLst>
              <a:ext uri="{FF2B5EF4-FFF2-40B4-BE49-F238E27FC236}">
                <a16:creationId xmlns:a16="http://schemas.microsoft.com/office/drawing/2014/main" id="{A059D735-9ECF-46EA-BCB3-1B3B00CE0014}"/>
              </a:ext>
            </a:extLst>
          </p:cNvPr>
          <p:cNvSpPr/>
          <p:nvPr/>
        </p:nvSpPr>
        <p:spPr>
          <a:xfrm rot="16200000" flipV="1">
            <a:off x="8164836" y="3843454"/>
            <a:ext cx="914400" cy="914400"/>
          </a:xfrm>
          <a:prstGeom prst="blockArc">
            <a:avLst>
              <a:gd name="adj1" fmla="val 16260309"/>
              <a:gd name="adj2" fmla="val 110065"/>
              <a:gd name="adj3" fmla="val 139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B13B2735-117F-496B-99D3-88DB94E57F8C}"/>
              </a:ext>
            </a:extLst>
          </p:cNvPr>
          <p:cNvSpPr/>
          <p:nvPr/>
        </p:nvSpPr>
        <p:spPr>
          <a:xfrm flipV="1">
            <a:off x="-7356" y="3843454"/>
            <a:ext cx="8630226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18">
            <a:extLst>
              <a:ext uri="{FF2B5EF4-FFF2-40B4-BE49-F238E27FC236}">
                <a16:creationId xmlns:a16="http://schemas.microsoft.com/office/drawing/2014/main" id="{4B1360AA-8BE1-471A-9CD4-5E946437AB52}"/>
              </a:ext>
            </a:extLst>
          </p:cNvPr>
          <p:cNvSpPr/>
          <p:nvPr/>
        </p:nvSpPr>
        <p:spPr>
          <a:xfrm rot="16200000">
            <a:off x="8849601" y="4378284"/>
            <a:ext cx="327314" cy="126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Isosceles Triangle 19">
            <a:extLst>
              <a:ext uri="{FF2B5EF4-FFF2-40B4-BE49-F238E27FC236}">
                <a16:creationId xmlns:a16="http://schemas.microsoft.com/office/drawing/2014/main" id="{A9851238-2979-43D6-88B1-69875DE9E01C}"/>
              </a:ext>
            </a:extLst>
          </p:cNvPr>
          <p:cNvSpPr/>
          <p:nvPr/>
        </p:nvSpPr>
        <p:spPr>
          <a:xfrm rot="10800000">
            <a:off x="8884218" y="4593579"/>
            <a:ext cx="258081" cy="2224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4398009F-A4C1-42A6-AF4E-307C3FA38407}"/>
              </a:ext>
            </a:extLst>
          </p:cNvPr>
          <p:cNvSpPr/>
          <p:nvPr/>
        </p:nvSpPr>
        <p:spPr>
          <a:xfrm>
            <a:off x="8610194" y="4923433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D27602-228D-4FD1-8714-1DA808784F2B}"/>
              </a:ext>
            </a:extLst>
          </p:cNvPr>
          <p:cNvSpPr txBox="1"/>
          <p:nvPr/>
        </p:nvSpPr>
        <p:spPr>
          <a:xfrm>
            <a:off x="7016013" y="4923433"/>
            <a:ext cx="15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Ведение перечня лабораторного оборудования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Oval 25">
            <a:extLst>
              <a:ext uri="{FF2B5EF4-FFF2-40B4-BE49-F238E27FC236}">
                <a16:creationId xmlns:a16="http://schemas.microsoft.com/office/drawing/2014/main" id="{892ADCD0-5B98-4759-97DB-AADA2DA36C81}"/>
              </a:ext>
            </a:extLst>
          </p:cNvPr>
          <p:cNvSpPr>
            <a:spLocks noChangeAspect="1"/>
          </p:cNvSpPr>
          <p:nvPr/>
        </p:nvSpPr>
        <p:spPr>
          <a:xfrm>
            <a:off x="8849413" y="5147979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8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2470D99-7F40-4ABF-8B2F-D5CED74D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Входная и выходная информация</a:t>
            </a:r>
            <a:endParaRPr lang="en-US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74AB240-7CB9-48C0-B130-430E9C4C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10299"/>
              </p:ext>
            </p:extLst>
          </p:nvPr>
        </p:nvGraphicFramePr>
        <p:xfrm>
          <a:off x="1432136" y="1553856"/>
          <a:ext cx="9327726" cy="214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863">
                  <a:extLst>
                    <a:ext uri="{9D8B030D-6E8A-4147-A177-3AD203B41FA5}">
                      <a16:colId xmlns:a16="http://schemas.microsoft.com/office/drawing/2014/main" val="1921958456"/>
                    </a:ext>
                  </a:extLst>
                </a:gridCol>
                <a:gridCol w="4663863">
                  <a:extLst>
                    <a:ext uri="{9D8B030D-6E8A-4147-A177-3AD203B41FA5}">
                      <a16:colId xmlns:a16="http://schemas.microsoft.com/office/drawing/2014/main" val="315833443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ВХОДНАЯ ИНФОРМАЦИЯ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ВЫХОДНАЯ ИНФОРМАЦИЯ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06545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направления от врачей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отчет об исследовании биоматериала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1233"/>
                  </a:ext>
                </a:extLst>
              </a:tr>
              <a:tr h="67953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ведение архива биоматериала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таблица БД «Отчет об исследовании»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96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ведение журнала лаборатории.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ыдача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информации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пациенту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60280"/>
                  </a:ext>
                </a:extLst>
              </a:tr>
            </a:tbl>
          </a:graphicData>
        </a:graphic>
      </p:graphicFrame>
      <p:sp>
        <p:nvSpPr>
          <p:cNvPr id="4" name="Текст 1">
            <a:extLst>
              <a:ext uri="{FF2B5EF4-FFF2-40B4-BE49-F238E27FC236}">
                <a16:creationId xmlns:a16="http://schemas.microsoft.com/office/drawing/2014/main" id="{21229CCB-8714-4276-A25C-F11D519EBA4E}"/>
              </a:ext>
            </a:extLst>
          </p:cNvPr>
          <p:cNvSpPr txBox="1">
            <a:spLocks/>
          </p:cNvSpPr>
          <p:nvPr/>
        </p:nvSpPr>
        <p:spPr>
          <a:xfrm>
            <a:off x="309400" y="382830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НСИ</a:t>
            </a:r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8A7198C-98DC-4B3A-8F5E-309E3953A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58202"/>
              </p:ext>
            </p:extLst>
          </p:nvPr>
        </p:nvGraphicFramePr>
        <p:xfrm>
          <a:off x="2046127" y="47168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2008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пациентов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0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справочник оборудования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77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803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856" y="733302"/>
            <a:ext cx="5966670" cy="921506"/>
          </a:xfrm>
        </p:spPr>
        <p:txBody>
          <a:bodyPr/>
          <a:lstStyle/>
          <a:p>
            <a:r>
              <a:rPr lang="ru-RU" altLang="ko-KR" sz="3600" b="1" dirty="0"/>
              <a:t>Цифровые изображения (Радиология)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1026" name="Picture 2" descr="Что такое радиология | Блог о здоровье">
            <a:extLst>
              <a:ext uri="{FF2B5EF4-FFF2-40B4-BE49-F238E27FC236}">
                <a16:creationId xmlns:a16="http://schemas.microsoft.com/office/drawing/2014/main" id="{6133DF0E-18EE-489E-96D6-6CBFAAEB27F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0" r="337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9">
            <a:extLst>
              <a:ext uri="{FF2B5EF4-FFF2-40B4-BE49-F238E27FC236}">
                <a16:creationId xmlns:a16="http://schemas.microsoft.com/office/drawing/2014/main" id="{CC02AF9C-6328-45BC-9B55-68784F4B732F}"/>
              </a:ext>
            </a:extLst>
          </p:cNvPr>
          <p:cNvGrpSpPr/>
          <p:nvPr/>
        </p:nvGrpSpPr>
        <p:grpSpPr>
          <a:xfrm rot="20618438">
            <a:off x="6639987" y="2478554"/>
            <a:ext cx="3409869" cy="3231342"/>
            <a:chOff x="-116760" y="950876"/>
            <a:chExt cx="6261875" cy="5934029"/>
          </a:xfrm>
        </p:grpSpPr>
        <p:grpSp>
          <p:nvGrpSpPr>
            <p:cNvPr id="26" name="Group 10">
              <a:extLst>
                <a:ext uri="{FF2B5EF4-FFF2-40B4-BE49-F238E27FC236}">
                  <a16:creationId xmlns:a16="http://schemas.microsoft.com/office/drawing/2014/main" id="{DA0AA4FF-D059-4B1E-B330-29A688F5940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43" name="Rounded Rectangle 41">
                <a:extLst>
                  <a:ext uri="{FF2B5EF4-FFF2-40B4-BE49-F238E27FC236}">
                    <a16:creationId xmlns:a16="http://schemas.microsoft.com/office/drawing/2014/main" id="{22C60584-087A-43AA-9E36-B1435066788F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ounded Rectangle 62">
                <a:extLst>
                  <a:ext uri="{FF2B5EF4-FFF2-40B4-BE49-F238E27FC236}">
                    <a16:creationId xmlns:a16="http://schemas.microsoft.com/office/drawing/2014/main" id="{E3163D37-0D4F-4C81-B072-E0F9BCDC7BB5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ounded Rectangle 63">
                <a:extLst>
                  <a:ext uri="{FF2B5EF4-FFF2-40B4-BE49-F238E27FC236}">
                    <a16:creationId xmlns:a16="http://schemas.microsoft.com/office/drawing/2014/main" id="{5398E4CB-37A5-45FE-8A7E-1DA98B34BAB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Rounded Rectangle 64">
                <a:extLst>
                  <a:ext uri="{FF2B5EF4-FFF2-40B4-BE49-F238E27FC236}">
                    <a16:creationId xmlns:a16="http://schemas.microsoft.com/office/drawing/2014/main" id="{00077791-88EF-46C9-8B0B-E1295C3D866C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ounded Rectangle 65">
                <a:extLst>
                  <a:ext uri="{FF2B5EF4-FFF2-40B4-BE49-F238E27FC236}">
                    <a16:creationId xmlns:a16="http://schemas.microsoft.com/office/drawing/2014/main" id="{0BAC4F24-2586-45ED-A03F-5DAB2BD5D654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Rounded Rectangle 66">
                <a:extLst>
                  <a:ext uri="{FF2B5EF4-FFF2-40B4-BE49-F238E27FC236}">
                    <a16:creationId xmlns:a16="http://schemas.microsoft.com/office/drawing/2014/main" id="{FECFE107-B7E8-41C2-8725-323E87049328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Rounded Rectangle 67">
                <a:extLst>
                  <a:ext uri="{FF2B5EF4-FFF2-40B4-BE49-F238E27FC236}">
                    <a16:creationId xmlns:a16="http://schemas.microsoft.com/office/drawing/2014/main" id="{454FCCE1-B8DE-4332-9F27-3DC98B9BC4BB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Rounded Rectangle 68">
                <a:extLst>
                  <a:ext uri="{FF2B5EF4-FFF2-40B4-BE49-F238E27FC236}">
                    <a16:creationId xmlns:a16="http://schemas.microsoft.com/office/drawing/2014/main" id="{B3EC464F-27D9-456F-8F2B-F3A365D0FB32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Rounded Rectangle 69">
                <a:extLst>
                  <a:ext uri="{FF2B5EF4-FFF2-40B4-BE49-F238E27FC236}">
                    <a16:creationId xmlns:a16="http://schemas.microsoft.com/office/drawing/2014/main" id="{5A87BE60-FD1B-4AE4-9239-6F350C53C3E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Oval 39">
                <a:extLst>
                  <a:ext uri="{FF2B5EF4-FFF2-40B4-BE49-F238E27FC236}">
                    <a16:creationId xmlns:a16="http://schemas.microsoft.com/office/drawing/2014/main" id="{B9EA86C1-C350-4A16-BAC5-D2E990CD137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Oval 39">
                <a:extLst>
                  <a:ext uri="{FF2B5EF4-FFF2-40B4-BE49-F238E27FC236}">
                    <a16:creationId xmlns:a16="http://schemas.microsoft.com/office/drawing/2014/main" id="{BAED90AF-AA44-4ACA-B2CD-B00DF0E65A1A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947CCBCB-E53A-4E2A-A8FA-BB251EA241B1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663AF56C-5B02-4A73-9B9B-261E37A40C1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17">
                <a:extLst>
                  <a:ext uri="{FF2B5EF4-FFF2-40B4-BE49-F238E27FC236}">
                    <a16:creationId xmlns:a16="http://schemas.microsoft.com/office/drawing/2014/main" id="{96CFD9A8-7DCA-4FAB-98F5-7792853DB5F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18">
                <a:extLst>
                  <a:ext uri="{FF2B5EF4-FFF2-40B4-BE49-F238E27FC236}">
                    <a16:creationId xmlns:a16="http://schemas.microsoft.com/office/drawing/2014/main" id="{6316444D-2484-4897-99CE-2C5FC36D4160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19">
                <a:extLst>
                  <a:ext uri="{FF2B5EF4-FFF2-40B4-BE49-F238E27FC236}">
                    <a16:creationId xmlns:a16="http://schemas.microsoft.com/office/drawing/2014/main" id="{1CD49C3F-1E2E-4FE6-8712-1EC2E46A7FF7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ounded Rectangle 20">
                <a:extLst>
                  <a:ext uri="{FF2B5EF4-FFF2-40B4-BE49-F238E27FC236}">
                    <a16:creationId xmlns:a16="http://schemas.microsoft.com/office/drawing/2014/main" id="{F384F1A8-F98F-432F-9342-5667D2EA3C90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21">
                <a:extLst>
                  <a:ext uri="{FF2B5EF4-FFF2-40B4-BE49-F238E27FC236}">
                    <a16:creationId xmlns:a16="http://schemas.microsoft.com/office/drawing/2014/main" id="{0427B148-2B15-487D-B4E6-C43C6631C05D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Rounded Rectangle 22">
                <a:extLst>
                  <a:ext uri="{FF2B5EF4-FFF2-40B4-BE49-F238E27FC236}">
                    <a16:creationId xmlns:a16="http://schemas.microsoft.com/office/drawing/2014/main" id="{E5185271-34D4-459B-8197-89E567BA74D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23">
                <a:extLst>
                  <a:ext uri="{FF2B5EF4-FFF2-40B4-BE49-F238E27FC236}">
                    <a16:creationId xmlns:a16="http://schemas.microsoft.com/office/drawing/2014/main" id="{629CEBC3-969E-457C-9D59-131B0FECB8C6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24">
                <a:extLst>
                  <a:ext uri="{FF2B5EF4-FFF2-40B4-BE49-F238E27FC236}">
                    <a16:creationId xmlns:a16="http://schemas.microsoft.com/office/drawing/2014/main" id="{086754D2-F134-462E-94D1-0191BA677298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F766E12-FB8C-4874-884C-4A1089C5D6CE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39">
                <a:extLst>
                  <a:ext uri="{FF2B5EF4-FFF2-40B4-BE49-F238E27FC236}">
                    <a16:creationId xmlns:a16="http://schemas.microsoft.com/office/drawing/2014/main" id="{E346D4B7-1284-450F-BD0C-00F596A8B591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ounded Rectangle 21">
                <a:extLst>
                  <a:ext uri="{FF2B5EF4-FFF2-40B4-BE49-F238E27FC236}">
                    <a16:creationId xmlns:a16="http://schemas.microsoft.com/office/drawing/2014/main" id="{61B6898E-952A-4EF9-94A9-673E0B0566B4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319648D-F7E8-4D3F-B52C-14E790EC55F2}"/>
              </a:ext>
            </a:extLst>
          </p:cNvPr>
          <p:cNvSpPr txBox="1"/>
          <p:nvPr/>
        </p:nvSpPr>
        <p:spPr>
          <a:xfrm>
            <a:off x="10666026" y="2118517"/>
            <a:ext cx="1889592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Формирование протокола исследования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7" name="Group 38">
            <a:extLst>
              <a:ext uri="{FF2B5EF4-FFF2-40B4-BE49-F238E27FC236}">
                <a16:creationId xmlns:a16="http://schemas.microsoft.com/office/drawing/2014/main" id="{0AEDAF66-360B-4AA4-96A0-E5DF36F40B65}"/>
              </a:ext>
            </a:extLst>
          </p:cNvPr>
          <p:cNvGrpSpPr/>
          <p:nvPr/>
        </p:nvGrpSpPr>
        <p:grpSpPr>
          <a:xfrm>
            <a:off x="9940463" y="2179410"/>
            <a:ext cx="684000" cy="684000"/>
            <a:chOff x="6078081" y="1847059"/>
            <a:chExt cx="684000" cy="684000"/>
          </a:xfrm>
        </p:grpSpPr>
        <p:sp>
          <p:nvSpPr>
            <p:cNvPr id="58" name="Oval 39">
              <a:extLst>
                <a:ext uri="{FF2B5EF4-FFF2-40B4-BE49-F238E27FC236}">
                  <a16:creationId xmlns:a16="http://schemas.microsoft.com/office/drawing/2014/main" id="{03F832D2-27D9-4A54-8BFB-683C8577C0EC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Oval 40">
              <a:extLst>
                <a:ext uri="{FF2B5EF4-FFF2-40B4-BE49-F238E27FC236}">
                  <a16:creationId xmlns:a16="http://schemas.microsoft.com/office/drawing/2014/main" id="{B031537F-455E-4259-8AC8-5AFD3533B1C6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63B5D245-234A-4489-96B6-0FB6674D2DC9}"/>
              </a:ext>
            </a:extLst>
          </p:cNvPr>
          <p:cNvSpPr txBox="1">
            <a:spLocks/>
          </p:cNvSpPr>
          <p:nvPr/>
        </p:nvSpPr>
        <p:spPr>
          <a:xfrm>
            <a:off x="10034664" y="2295939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EA122E-5E79-4569-B6D2-DA1545653A35}"/>
              </a:ext>
            </a:extLst>
          </p:cNvPr>
          <p:cNvSpPr txBox="1"/>
          <p:nvPr/>
        </p:nvSpPr>
        <p:spPr>
          <a:xfrm>
            <a:off x="10147854" y="3609786"/>
            <a:ext cx="139270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Ведение журнала диагностического кабинета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64" name="Group 45">
            <a:extLst>
              <a:ext uri="{FF2B5EF4-FFF2-40B4-BE49-F238E27FC236}">
                <a16:creationId xmlns:a16="http://schemas.microsoft.com/office/drawing/2014/main" id="{00098744-6EDF-40E9-9376-E0EBF906A2C4}"/>
              </a:ext>
            </a:extLst>
          </p:cNvPr>
          <p:cNvGrpSpPr/>
          <p:nvPr/>
        </p:nvGrpSpPr>
        <p:grpSpPr>
          <a:xfrm>
            <a:off x="9252975" y="3716452"/>
            <a:ext cx="684000" cy="684000"/>
            <a:chOff x="6078081" y="1847059"/>
            <a:chExt cx="684000" cy="684000"/>
          </a:xfrm>
        </p:grpSpPr>
        <p:sp>
          <p:nvSpPr>
            <p:cNvPr id="65" name="Oval 46">
              <a:extLst>
                <a:ext uri="{FF2B5EF4-FFF2-40B4-BE49-F238E27FC236}">
                  <a16:creationId xmlns:a16="http://schemas.microsoft.com/office/drawing/2014/main" id="{AF87F336-300E-4A12-B516-93AB4B810788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47">
              <a:extLst>
                <a:ext uri="{FF2B5EF4-FFF2-40B4-BE49-F238E27FC236}">
                  <a16:creationId xmlns:a16="http://schemas.microsoft.com/office/drawing/2014/main" id="{1553FA74-FB5A-4F99-97AF-6BCF22B021C8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2902C7EF-A88B-4E50-B874-6959C2B9491F}"/>
              </a:ext>
            </a:extLst>
          </p:cNvPr>
          <p:cNvSpPr txBox="1">
            <a:spLocks/>
          </p:cNvSpPr>
          <p:nvPr/>
        </p:nvSpPr>
        <p:spPr>
          <a:xfrm>
            <a:off x="9347176" y="3832981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7345B6-8123-4BA9-8D11-CA84E022CA09}"/>
              </a:ext>
            </a:extLst>
          </p:cNvPr>
          <p:cNvSpPr txBox="1"/>
          <p:nvPr/>
        </p:nvSpPr>
        <p:spPr>
          <a:xfrm>
            <a:off x="9339766" y="5174229"/>
            <a:ext cx="272538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altLang="ko-KR" sz="1400" b="1" dirty="0">
                <a:solidFill>
                  <a:schemeClr val="accent2"/>
                </a:solidFill>
                <a:cs typeface="Arial" pitchFamily="34" charset="0"/>
              </a:rPr>
              <a:t>Автоматический расчет полученной лучевой нагрузки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1" name="Group 52">
            <a:extLst>
              <a:ext uri="{FF2B5EF4-FFF2-40B4-BE49-F238E27FC236}">
                <a16:creationId xmlns:a16="http://schemas.microsoft.com/office/drawing/2014/main" id="{9D6456B5-DB89-41EA-BF9C-7583BF6E9412}"/>
              </a:ext>
            </a:extLst>
          </p:cNvPr>
          <p:cNvGrpSpPr/>
          <p:nvPr/>
        </p:nvGrpSpPr>
        <p:grpSpPr>
          <a:xfrm>
            <a:off x="8521748" y="5253493"/>
            <a:ext cx="684000" cy="684000"/>
            <a:chOff x="6078081" y="1847059"/>
            <a:chExt cx="684000" cy="684000"/>
          </a:xfrm>
        </p:grpSpPr>
        <p:sp>
          <p:nvSpPr>
            <p:cNvPr id="72" name="Oval 53">
              <a:extLst>
                <a:ext uri="{FF2B5EF4-FFF2-40B4-BE49-F238E27FC236}">
                  <a16:creationId xmlns:a16="http://schemas.microsoft.com/office/drawing/2014/main" id="{A3C856BF-0D77-436B-93A9-05A48B93D7CD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Oval 54">
              <a:extLst>
                <a:ext uri="{FF2B5EF4-FFF2-40B4-BE49-F238E27FC236}">
                  <a16:creationId xmlns:a16="http://schemas.microsoft.com/office/drawing/2014/main" id="{AD657882-962C-4A52-81A2-E220C72F5542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980D7F6F-0143-41CB-A058-6187DA89D1F2}"/>
              </a:ext>
            </a:extLst>
          </p:cNvPr>
          <p:cNvSpPr txBox="1">
            <a:spLocks/>
          </p:cNvSpPr>
          <p:nvPr/>
        </p:nvSpPr>
        <p:spPr>
          <a:xfrm>
            <a:off x="8615949" y="5370022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0ECEC2-83C6-47D4-9785-93245A5BD51A}"/>
              </a:ext>
            </a:extLst>
          </p:cNvPr>
          <p:cNvSpPr txBox="1"/>
          <p:nvPr/>
        </p:nvSpPr>
        <p:spPr>
          <a:xfrm>
            <a:off x="5092118" y="1987878"/>
            <a:ext cx="2694661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Получение из электронной медицинской карты направлений на исследования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59">
            <a:extLst>
              <a:ext uri="{FF2B5EF4-FFF2-40B4-BE49-F238E27FC236}">
                <a16:creationId xmlns:a16="http://schemas.microsoft.com/office/drawing/2014/main" id="{3DEE25E7-EE83-4AD4-B586-25201251D60E}"/>
              </a:ext>
            </a:extLst>
          </p:cNvPr>
          <p:cNvGrpSpPr/>
          <p:nvPr/>
        </p:nvGrpSpPr>
        <p:grpSpPr>
          <a:xfrm>
            <a:off x="7824192" y="2179408"/>
            <a:ext cx="684000" cy="684000"/>
            <a:chOff x="3754587" y="1709861"/>
            <a:chExt cx="684000" cy="684000"/>
          </a:xfrm>
        </p:grpSpPr>
        <p:sp>
          <p:nvSpPr>
            <p:cNvPr id="79" name="Oval 60">
              <a:extLst>
                <a:ext uri="{FF2B5EF4-FFF2-40B4-BE49-F238E27FC236}">
                  <a16:creationId xmlns:a16="http://schemas.microsoft.com/office/drawing/2014/main" id="{E5563EE8-49C9-4CDE-93AD-BCED93AA2FE9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Oval 61">
              <a:extLst>
                <a:ext uri="{FF2B5EF4-FFF2-40B4-BE49-F238E27FC236}">
                  <a16:creationId xmlns:a16="http://schemas.microsoft.com/office/drawing/2014/main" id="{CC837200-F873-49E6-A8E3-5F778D06AC0D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Text Placeholder 14">
              <a:extLst>
                <a:ext uri="{FF2B5EF4-FFF2-40B4-BE49-F238E27FC236}">
                  <a16:creationId xmlns:a16="http://schemas.microsoft.com/office/drawing/2014/main" id="{4A288199-5E4A-4856-9141-A3E3C33E865E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6CBC2A9-0E86-4F2C-8054-DF76A72B3A56}"/>
              </a:ext>
            </a:extLst>
          </p:cNvPr>
          <p:cNvSpPr txBox="1"/>
          <p:nvPr/>
        </p:nvSpPr>
        <p:spPr>
          <a:xfrm>
            <a:off x="5024936" y="3328104"/>
            <a:ext cx="1912936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Передача в электронную медицинскую карту результатов исследований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5" name="Group 66">
            <a:extLst>
              <a:ext uri="{FF2B5EF4-FFF2-40B4-BE49-F238E27FC236}">
                <a16:creationId xmlns:a16="http://schemas.microsoft.com/office/drawing/2014/main" id="{83BCECB1-7720-47B0-9BB2-ACC3A5D81DEA}"/>
              </a:ext>
            </a:extLst>
          </p:cNvPr>
          <p:cNvGrpSpPr/>
          <p:nvPr/>
        </p:nvGrpSpPr>
        <p:grpSpPr>
          <a:xfrm>
            <a:off x="6993492" y="3717056"/>
            <a:ext cx="684000" cy="684000"/>
            <a:chOff x="3754587" y="1709861"/>
            <a:chExt cx="684000" cy="684000"/>
          </a:xfrm>
        </p:grpSpPr>
        <p:sp>
          <p:nvSpPr>
            <p:cNvPr id="86" name="Oval 67">
              <a:extLst>
                <a:ext uri="{FF2B5EF4-FFF2-40B4-BE49-F238E27FC236}">
                  <a16:creationId xmlns:a16="http://schemas.microsoft.com/office/drawing/2014/main" id="{F6B2ED93-9C37-42AF-BC99-E7EB9772DF7F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Oval 68">
              <a:extLst>
                <a:ext uri="{FF2B5EF4-FFF2-40B4-BE49-F238E27FC236}">
                  <a16:creationId xmlns:a16="http://schemas.microsoft.com/office/drawing/2014/main" id="{90D9EA68-89CF-4ACF-BC07-B2B9B0B669CC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8" name="Text Placeholder 14">
              <a:extLst>
                <a:ext uri="{FF2B5EF4-FFF2-40B4-BE49-F238E27FC236}">
                  <a16:creationId xmlns:a16="http://schemas.microsoft.com/office/drawing/2014/main" id="{AB009B44-E457-4E32-982D-4F028020971F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89" name="Group 73">
            <a:extLst>
              <a:ext uri="{FF2B5EF4-FFF2-40B4-BE49-F238E27FC236}">
                <a16:creationId xmlns:a16="http://schemas.microsoft.com/office/drawing/2014/main" id="{3D4FE377-6B19-4403-9DE5-B2700F103A7E}"/>
              </a:ext>
            </a:extLst>
          </p:cNvPr>
          <p:cNvGrpSpPr/>
          <p:nvPr/>
        </p:nvGrpSpPr>
        <p:grpSpPr>
          <a:xfrm>
            <a:off x="6251068" y="5253493"/>
            <a:ext cx="684000" cy="684000"/>
            <a:chOff x="3754587" y="1709861"/>
            <a:chExt cx="684000" cy="684000"/>
          </a:xfrm>
        </p:grpSpPr>
        <p:sp>
          <p:nvSpPr>
            <p:cNvPr id="90" name="Oval 74">
              <a:extLst>
                <a:ext uri="{FF2B5EF4-FFF2-40B4-BE49-F238E27FC236}">
                  <a16:creationId xmlns:a16="http://schemas.microsoft.com/office/drawing/2014/main" id="{95767BA5-D9B6-43A4-B3EF-F09624D7922D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1" name="Oval 75">
              <a:extLst>
                <a:ext uri="{FF2B5EF4-FFF2-40B4-BE49-F238E27FC236}">
                  <a16:creationId xmlns:a16="http://schemas.microsoft.com/office/drawing/2014/main" id="{ED2C74A2-23FB-4012-B5DD-A2624595B839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2" name="Text Placeholder 14">
              <a:extLst>
                <a:ext uri="{FF2B5EF4-FFF2-40B4-BE49-F238E27FC236}">
                  <a16:creationId xmlns:a16="http://schemas.microsoft.com/office/drawing/2014/main" id="{C8A5B983-515A-4D00-BA1E-E5F439D35CCC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5CB7B15-3B1E-46CE-B7F8-E85C3456E9C3}"/>
              </a:ext>
            </a:extLst>
          </p:cNvPr>
          <p:cNvSpPr txBox="1"/>
          <p:nvPr/>
        </p:nvSpPr>
        <p:spPr>
          <a:xfrm>
            <a:off x="4819028" y="4688039"/>
            <a:ext cx="16381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ru-RU" altLang="ko-KR" sz="1400" b="1" dirty="0">
                <a:solidFill>
                  <a:schemeClr val="accent1"/>
                </a:solidFill>
                <a:cs typeface="Arial" pitchFamily="34" charset="0"/>
              </a:rPr>
              <a:t>Формирование статистической отчетности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970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784</Words>
  <Application>Microsoft Office PowerPoint</Application>
  <PresentationFormat>Широкоэкранный</PresentationFormat>
  <Paragraphs>196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Цифровые изображения (Радиология)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m0nk3y m4n</cp:lastModifiedBy>
  <cp:revision>98</cp:revision>
  <dcterms:created xsi:type="dcterms:W3CDTF">2018-04-24T17:14:44Z</dcterms:created>
  <dcterms:modified xsi:type="dcterms:W3CDTF">2023-09-25T13:16:36Z</dcterms:modified>
</cp:coreProperties>
</file>