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4" r:id="rId3"/>
    <p:sldId id="416" r:id="rId4"/>
    <p:sldId id="415" r:id="rId5"/>
    <p:sldId id="423" r:id="rId6"/>
    <p:sldId id="422" r:id="rId7"/>
    <p:sldId id="417" r:id="rId8"/>
    <p:sldId id="419" r:id="rId9"/>
    <p:sldId id="424" r:id="rId10"/>
    <p:sldId id="420" r:id="rId11"/>
    <p:sldId id="421" r:id="rId12"/>
    <p:sldId id="41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A7CAF-5E1A-4C1D-BBA0-DACE5D147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994171-7746-45F9-9862-AB47A90A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1C5FC-4137-4B49-8FCB-92EF7805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BE674-3A4E-446F-A85D-44AA45D6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C0A5C-ED77-4953-83E6-81E5C106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0F4C-EA53-41CB-9CA9-58D1C83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5907C3-F450-4615-B4AF-94B92889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58EE0-3340-4DB7-9EF1-9410C80C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7ED75-9E2F-4227-B5AF-1D32078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D278A-60A5-40B8-8E7F-5C9C6638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67795D-DE23-40AC-AB4D-1BD2D2DCF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EA213-288E-4B07-883B-35EF60CC4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91DB9-6B51-4A5A-B0E1-8B0020B2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3E32E-6FB9-4BB5-A870-D2F795F5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AA9E-55DF-4B38-9235-43C1C954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84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0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6544E-7DC8-4435-85FD-A3005243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30906-CDBF-4659-AB04-1ADF6934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F3CFA-09BF-4F67-A2DE-55178C08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94F36-39F5-4B03-8F3C-034A73EC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1D1BB-94AE-40CB-8297-349A8431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FE096-0745-4DBD-A5DC-5221AA5B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9B7FD2-0F02-4EBF-A95D-5EE92FBC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737D7-B5F9-4EB8-AB2C-2A71B976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5DA98-3A9F-4C09-A7BD-3D42DCC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B7BCD-F548-4B28-B760-C9C7040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3C4FB-C3AC-421B-96CA-565D71F2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BB541-E09F-4578-9F93-25C728A86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958C5D-DD2E-4B5F-9B0E-356434A75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D4C956-217C-4407-B392-BE52157C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FBD301-2181-4865-AB47-452D8B48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4D5687-9888-4F17-8EBE-91AD924E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81C0D-E3FF-4435-BD10-13283970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54EDB0-931D-4B58-98F3-13E607D4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A859CF-20C5-453E-A9A7-A6FF8CA9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89AACF-4ABE-4685-A2CF-11F757382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F9A41F-4BD8-4609-ADDD-D70CF12BC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227D8-D183-42FD-9641-5701078E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D4AC33-0A93-4FAA-86FF-5F4BCACF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522423-A905-4B58-ABEF-716DA8AD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F8F50-376D-47C5-B604-D8A7A3D6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0A30E-7564-4698-9651-88FE5AB3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A421A0-EF97-4F72-8494-059310C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B733D-7DF7-4538-ACF7-EEDCAB2C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632002-EEE7-4785-B756-7D92E6B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B03EDF-1B9F-438F-BCCA-82C4C02B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C2F78-E986-4DE3-8B1D-1E8DA8B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D76E2-9A36-4461-A422-82CD305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07D71-CCC6-428C-9B6C-2D23D044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65FD1-7763-40AF-9BED-3BA77C2BB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235527-3631-441E-A34D-8AF8447D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D738BB-0B02-493E-9C61-7032BE14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85CCC-C149-4D6A-ABE7-46E5E5BB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05EDF-EF6F-4EC6-9F7B-C4B8A65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8DA0BD-EA30-4424-B441-C24D4EF6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9B684-6DE8-4F95-8A50-26A49D70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B810F-0B30-4B9B-97A6-13EFDFA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23AED7-C244-4DAE-A045-88513E59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8DA81-99C5-492D-8E47-66200048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36EBD-D0BB-42F1-A6DC-3832C61B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960CA-AA20-4C9C-A545-E1C3786B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E1378-6E44-4A12-B063-3C95A789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A961-52EF-4D14-80CF-332E620CD28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E7D88-1D7D-4AC0-8E68-F33B3B02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100FE-3D98-4705-AE4C-E7A4A1C3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98AF-C66F-4522-B043-C9749016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1200654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8B3F4E3-A21A-42A5-BBAC-8E92556AD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39" y="266434"/>
            <a:ext cx="3964435" cy="659156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A9067F-982E-4172-BF32-E3D940FB16A2}"/>
              </a:ext>
            </a:extLst>
          </p:cNvPr>
          <p:cNvGrpSpPr/>
          <p:nvPr/>
        </p:nvGrpSpPr>
        <p:grpSpPr>
          <a:xfrm>
            <a:off x="764787" y="2686030"/>
            <a:ext cx="6155104" cy="2395283"/>
            <a:chOff x="352045" y="2761104"/>
            <a:chExt cx="6155104" cy="3188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70FF2A-CF5C-4C3F-B5C6-A2DDF37295E2}"/>
                </a:ext>
              </a:extLst>
            </p:cNvPr>
            <p:cNvSpPr txBox="1"/>
            <p:nvPr/>
          </p:nvSpPr>
          <p:spPr>
            <a:xfrm>
              <a:off x="352045" y="3691299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6600" b="1" dirty="0">
                  <a:solidFill>
                    <a:schemeClr val="bg1"/>
                  </a:solidFill>
                  <a:cs typeface="Arial" pitchFamily="34" charset="0"/>
                </a:rPr>
                <a:t>МедИновейт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D13B41-09E4-4492-BC7B-6472F68B3511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345640" y="4734246"/>
            <a:ext cx="132210" cy="51708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C31A8-C906-4604-9148-10BAA53DC2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5" b="15351"/>
          <a:stretch/>
        </p:blipFill>
        <p:spPr>
          <a:xfrm>
            <a:off x="1038451" y="5434306"/>
            <a:ext cx="1857375" cy="120778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C3F802-FE11-4B4F-8E2A-945C01B23C0C}"/>
              </a:ext>
            </a:extLst>
          </p:cNvPr>
          <p:cNvSpPr/>
          <p:nvPr/>
        </p:nvSpPr>
        <p:spPr>
          <a:xfrm>
            <a:off x="1038451" y="5434306"/>
            <a:ext cx="1857375" cy="12077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/>
          <a:lstStyle/>
          <a:p>
            <a:r>
              <a:rPr lang="ru-RU" sz="4400" dirty="0"/>
              <a:t>Инвентаризация и учет материалов</a:t>
            </a:r>
            <a:r>
              <a:rPr lang="en-US" sz="4400" dirty="0"/>
              <a:t> 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6C797-4949-440B-BD19-C7895560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832819"/>
            <a:ext cx="8865034" cy="6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/>
          <a:lstStyle/>
          <a:p>
            <a:r>
              <a:rPr lang="ru-RU" sz="4400" dirty="0"/>
              <a:t>Организационно-методическая работа</a:t>
            </a:r>
            <a:r>
              <a:rPr lang="en-US" sz="4400" dirty="0"/>
              <a:t> 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14E77-F23B-410F-ABEC-243F1AB5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1073505"/>
            <a:ext cx="8360725" cy="57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797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/>
          <a:lstStyle/>
          <a:p>
            <a:r>
              <a:rPr lang="en-US" sz="4400" dirty="0"/>
              <a:t>Node Tree diagrams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6C64D0-8FC9-42D7-9878-9A5640DF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2" y="924718"/>
            <a:ext cx="11001555" cy="5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84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738880" y="1261884"/>
            <a:ext cx="84531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0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18" y="765886"/>
            <a:ext cx="3675239" cy="6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Главная схема </a:t>
            </a:r>
            <a:r>
              <a:rPr lang="en-US" dirty="0"/>
              <a:t>IDEF0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91A84D-161D-4C50-B9AE-337DA92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70" y="1035710"/>
            <a:ext cx="8576260" cy="58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8901"/>
            <a:ext cx="12191999" cy="790993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Автоматизация деятельности поликлиники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25BEF-43D9-4F0A-A13D-4B51B5B7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87" y="755656"/>
            <a:ext cx="7712423" cy="53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76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9700" y="0"/>
            <a:ext cx="12534899" cy="12699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Регистратура амбулаторно-поликлинической организации</a:t>
            </a:r>
            <a:r>
              <a:rPr lang="en-US" dirty="0"/>
              <a:t> 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B6FEE-C741-4292-93BC-496D8817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43" y="1138687"/>
            <a:ext cx="8229843" cy="57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366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9701"/>
            <a:ext cx="12191999" cy="1063756"/>
          </a:xfrm>
        </p:spPr>
        <p:txBody>
          <a:bodyPr>
            <a:normAutofit fontScale="92500"/>
          </a:bodyPr>
          <a:lstStyle/>
          <a:p>
            <a:r>
              <a:rPr lang="ru-RU" sz="4800" dirty="0"/>
              <a:t>Ведение электронных амбулаторных карт </a:t>
            </a:r>
            <a:r>
              <a:rPr lang="en-US" sz="4800" dirty="0"/>
              <a:t>IDEF0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23165-2113-4F14-B6EE-F1FDB6D2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9" y="1001198"/>
            <a:ext cx="8462841" cy="58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127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/>
          <a:lstStyle/>
          <a:p>
            <a:r>
              <a:rPr lang="ru-RU" sz="4400" dirty="0"/>
              <a:t>Врачебная документация</a:t>
            </a:r>
            <a:r>
              <a:rPr lang="en-US" sz="4400" dirty="0"/>
              <a:t> 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1CA372-AACD-49D0-8CBC-0E142F39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40" y="1009052"/>
            <a:ext cx="8478920" cy="58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617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9701"/>
            <a:ext cx="12191999" cy="1063756"/>
          </a:xfrm>
        </p:spPr>
        <p:txBody>
          <a:bodyPr/>
          <a:lstStyle/>
          <a:p>
            <a:r>
              <a:rPr lang="ru-RU" sz="4800" dirty="0"/>
              <a:t>Клинико-диагностическая лаборатория</a:t>
            </a:r>
            <a:r>
              <a:rPr lang="en-US" sz="4800" dirty="0"/>
              <a:t> IDEF0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A6D445-18D5-4EB0-939D-D644324B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81" y="1125574"/>
            <a:ext cx="8229455" cy="57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04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>
            <a:normAutofit/>
          </a:bodyPr>
          <a:lstStyle/>
          <a:p>
            <a:r>
              <a:rPr lang="ru-RU" sz="4400" dirty="0"/>
              <a:t>Цифровые изображения </a:t>
            </a:r>
            <a:r>
              <a:rPr lang="en-US" sz="4400" dirty="0"/>
              <a:t>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F770FF-3E78-4C12-A225-0E4D793C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38" y="1123323"/>
            <a:ext cx="7772732" cy="5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4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4DA652-A4C8-4ABC-8569-2EE4CF9A6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9568"/>
            <a:ext cx="12191999" cy="1063755"/>
          </a:xfrm>
        </p:spPr>
        <p:txBody>
          <a:bodyPr/>
          <a:lstStyle/>
          <a:p>
            <a:r>
              <a:rPr lang="ru-RU" sz="4400" dirty="0"/>
              <a:t>Реабилитационный центр</a:t>
            </a:r>
            <a:r>
              <a:rPr lang="en-US" sz="4400" dirty="0"/>
              <a:t> IDEF0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B5BAF-894F-4F1F-B4F4-588B476F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91" y="792619"/>
            <a:ext cx="8284618" cy="58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41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m0nk3y m4n</dc:creator>
  <cp:lastModifiedBy>m0nk3y m4n</cp:lastModifiedBy>
  <cp:revision>3</cp:revision>
  <dcterms:created xsi:type="dcterms:W3CDTF">2023-09-25T11:27:27Z</dcterms:created>
  <dcterms:modified xsi:type="dcterms:W3CDTF">2023-10-02T10:51:05Z</dcterms:modified>
</cp:coreProperties>
</file>