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28" r:id="rId3"/>
    <p:sldId id="331" r:id="rId4"/>
    <p:sldId id="332" r:id="rId5"/>
    <p:sldId id="329" r:id="rId6"/>
    <p:sldId id="330" r:id="rId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13.09.21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13.09.21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13.09.21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13.09.21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13.09.21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13.09.21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13.09.21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13.09.21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13.09.21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13.09.21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9159-687F-4161-AFE6-AA91F3A01991}" type="datetimeFigureOut">
              <a:rPr lang="be-BY" smtClean="0"/>
              <a:pPr/>
              <a:t>13.09.21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9159-687F-4161-AFE6-AA91F3A01991}" type="datetimeFigureOut">
              <a:rPr lang="be-BY" smtClean="0"/>
              <a:pPr/>
              <a:t>13.09.21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F460-E901-4C7B-99CE-2D9EDFDC0D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Практическая работа №1</a:t>
            </a:r>
            <a:endParaRPr lang="be-BY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93" y="522227"/>
            <a:ext cx="889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Задание.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приложение «Конвертер валют».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671" y="53880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позиционирования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использовать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ConstraintLayout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5" y="1015936"/>
            <a:ext cx="2725163" cy="439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93607"/>
            <a:ext cx="2520280" cy="4062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68" y="1087898"/>
            <a:ext cx="2677919" cy="431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2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6" y="548680"/>
            <a:ext cx="285898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73336"/>
            <a:ext cx="2717628" cy="438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0648"/>
            <a:ext cx="272496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445224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повороте должна появляться возможность прокрутки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4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7" t="368" r="77755" b="30574"/>
          <a:stretch/>
        </p:blipFill>
        <p:spPr bwMode="auto">
          <a:xfrm>
            <a:off x="1403648" y="0"/>
            <a:ext cx="4176464" cy="674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20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7693"/>
            <a:ext cx="86409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Пользователь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вводит сумму в текстовое поле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EditView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 выбирает из списков (использовать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Spinner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валюту, из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которой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необходимо выполнить конвертацию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валюту, в которую выполняется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конвертация.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Результат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выводится в текстовое поле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Расчет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суммы конвертации валюты зависит от типа курса: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Покупка», «Продажа». Для каждого из этих типов курсов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существует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свой расчетный курс валют (задан в виде констант в приложении), который в зависимости от выбора валют и типа курса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RadioButton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отображается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 текстовом поле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над кнопкой «Рассчитать».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Пользователь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должен иметь возможность вводить свой расчетный курс для каждого типа курса в текстовое поле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EditText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которое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над кнопкой «Рассчитать»).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должно запоминать при повороте устройства, введенные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пользователем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выбранный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курс валют и введенную сумму в рублях.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3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516" y="40466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Определим 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файле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/strings.xml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строковые ресурсы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виджетов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3" y="1484784"/>
            <a:ext cx="6188075" cy="14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7524" y="3356992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Разместим и настроим в макете все необходимые элементы управления. </a:t>
            </a:r>
          </a:p>
        </p:txBody>
      </p:sp>
    </p:spTree>
    <p:extLst>
      <p:ext uri="{BB962C8B-B14F-4D97-AF65-F5344CB8AC3E}">
        <p14:creationId xmlns:p14="http://schemas.microsoft.com/office/powerpoint/2010/main" val="338989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4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28</Words>
  <Application>Microsoft Office PowerPoint</Application>
  <PresentationFormat>Экран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Практическая работа №1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ran</dc:creator>
  <cp:lastModifiedBy>ran</cp:lastModifiedBy>
  <cp:revision>434</cp:revision>
  <dcterms:created xsi:type="dcterms:W3CDTF">2016-11-05T17:05:33Z</dcterms:created>
  <dcterms:modified xsi:type="dcterms:W3CDTF">2021-09-13T01:27:28Z</dcterms:modified>
</cp:coreProperties>
</file>