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6"/>
  </p:notesMasterIdLst>
  <p:sldIdLst>
    <p:sldId id="256" r:id="rId4"/>
    <p:sldId id="336" r:id="rId5"/>
    <p:sldId id="337" r:id="rId6"/>
    <p:sldId id="338" r:id="rId7"/>
    <p:sldId id="341" r:id="rId8"/>
    <p:sldId id="339" r:id="rId9"/>
    <p:sldId id="340" r:id="rId10"/>
    <p:sldId id="342" r:id="rId11"/>
    <p:sldId id="343" r:id="rId12"/>
    <p:sldId id="344" r:id="rId13"/>
    <p:sldId id="345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6196" autoAdjust="0"/>
  </p:normalViewPr>
  <p:slideViewPr>
    <p:cSldViewPr snapToGrid="0">
      <p:cViewPr varScale="1">
        <p:scale>
          <a:sx n="56" d="100"/>
          <a:sy n="56" d="100"/>
        </p:scale>
        <p:origin x="102" y="1260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DB4A-D8B6-444A-97FC-B379347A49B4}" type="datetimeFigureOut">
              <a:rPr lang="en-US" smtClean="0"/>
              <a:t>10/20/2023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00DC-7169-4755-83CA-EBF300ECEE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9BFB55-A802-447E-A910-BBD71F4058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6457B7BB-CD07-47C5-9965-2FA032CA8D5B}"/>
              </a:ext>
            </a:extLst>
          </p:cNvPr>
          <p:cNvSpPr/>
          <p:nvPr userDrawn="1"/>
        </p:nvSpPr>
        <p:spPr>
          <a:xfrm flipH="1">
            <a:off x="8052178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81EF693-46E2-4180-A982-14109E40CB06}"/>
              </a:ext>
            </a:extLst>
          </p:cNvPr>
          <p:cNvSpPr/>
          <p:nvPr userDrawn="1"/>
        </p:nvSpPr>
        <p:spPr>
          <a:xfrm rot="10800000" flipH="1">
            <a:off x="4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6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5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037E98C1-EDB9-4998-B244-222AB3F04C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55235"/>
            <a:ext cx="12192000" cy="2908535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324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Sent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255759"/>
            <a:ext cx="12192000" cy="2138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dirty="0"/>
              <a:t>                     </a:t>
            </a:r>
            <a:endParaRPr lang="ko-KR" altLang="en-US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A2D9C9-F129-4617-B03C-AC1669105869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78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09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7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73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7" r:id="rId4"/>
    <p:sldLayoutId id="2147483740" r:id="rId5"/>
    <p:sldLayoutId id="2147483739" r:id="rId6"/>
    <p:sldLayoutId id="2147483736" r:id="rId7"/>
    <p:sldLayoutId id="2147483741" r:id="rId8"/>
    <p:sldLayoutId id="2147483744" r:id="rId9"/>
    <p:sldLayoutId id="2147483748" r:id="rId10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0EAB522-1DFF-4B85-8868-4BF984E553F0}"/>
              </a:ext>
            </a:extLst>
          </p:cNvPr>
          <p:cNvGrpSpPr/>
          <p:nvPr/>
        </p:nvGrpSpPr>
        <p:grpSpPr>
          <a:xfrm>
            <a:off x="-491345" y="1200654"/>
            <a:ext cx="10267188" cy="2109978"/>
            <a:chOff x="-491345" y="1077822"/>
            <a:chExt cx="10267188" cy="210997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5426AD8-F38A-41A4-A132-B187D44A767E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8B491B70-93F2-4668-BC1F-5BBC24FCA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7F6D971-A705-4B43-9964-5269154453FE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32EBC4F2-FDAB-458F-B3D6-C655FBB2C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653D0CF-464F-41CE-9CC7-5B508C75BCB1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DEF24CD-3AAD-4FCE-BB30-02BFFC7D0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2FC8001-B8F3-49FB-AF84-BD616B5629B2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4A1CF25-E437-4C2B-B3E8-D51797868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02212BC-E82C-4073-9C8E-B0E894C02C8A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37C064A4-6E82-470C-BF77-FF3F6357B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8ECD751-6127-4DE6-8D9F-40183E34C7AE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A095F136-6DBD-4EDF-8707-71F0C82E9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AE7AB1A-1A18-4A4B-9420-C20A711060D6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47D7980E-90EE-44E0-8175-17619F826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87D4CB-9826-46FA-9AB5-6ED8FED6C16A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A9A12785-C9A1-406C-83CA-2579807EC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1EC3330-2CEB-473D-A022-3EA3BA01ACAE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8E8CD869-3CB8-4111-BBCB-29C5222A5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DCAB668-9C55-4FB4-A127-3B5E7EF9570B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203AB0EB-1196-4F26-B3C3-FFCD0FF76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DC82CB9-9BDA-45C9-94D9-717A04FB1CDB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EC288035-393E-4E82-8D0E-2D38BA726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E6EEB66-3C31-48A2-94CD-E23DC7686ACA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244E1C3-F079-4EFB-803F-40EF14727899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D2893A2-AFA7-4149-AC8F-D62A458240ED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2D05D44-5D69-4FF5-87BC-47E408F8F7AC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95704AB-AFD0-494C-BD0E-E679DF43E381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4E68002-92C6-479D-8129-2FB73152B8C6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56B0D46-299F-4250-B618-D70B349F75D6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4C8D0A7-D41E-422F-A266-191C34F03698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2EAAECE-D16A-4907-B3CF-C0C7B96C45A2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9AB52FB-64FE-49AC-8AD8-9934EA894A7B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AE41194-B771-4BBF-976F-957B556E252B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6348478-C452-48FE-A7B5-B73A70870EF0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A32F7C6-0721-4EEF-B405-AA5C8A7627AB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A206452-003C-42C5-960B-445240E81A6D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C686EB5-C8FE-4891-8076-9D71FD8063BB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D9BD41B-5859-4C58-8446-F43E90AECA36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6E7957D-FB68-4176-A09E-3A9F54E216DF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60B0828-BB2D-4532-AEBF-AAC3020DC0CB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471B953-873D-4244-9088-11FA00BE5DBA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CECEE60-ABBF-4525-B0C0-1B5711EF7E38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DD139F9-0FE2-4403-A962-8926F1493492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B891EFB-7C1F-4500-849D-BEE4D8FD2D77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4A20E701-FF62-4849-AEFF-3C818DE43037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53CCE51-E41E-4712-910F-3C825D3177F2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8D70A6F-CDEE-4994-9BC4-75BFE0CA8072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08A348F-DB67-4712-A703-7C4DDE40F88C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93D0D9D-9844-4580-8D58-7162522A218A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4DF8A19-BB01-4EB8-976D-6BD6EA8E1EC8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3ED7F1A-2F84-415F-AB29-3F663713BADA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5AB82E7-D434-4AC9-ABFC-12FCAA3A5B1A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26" name="Oval 50">
              <a:extLst>
                <a:ext uri="{FF2B5EF4-FFF2-40B4-BE49-F238E27FC236}">
                  <a16:creationId xmlns:a16="http://schemas.microsoft.com/office/drawing/2014/main" id="{169ED708-ADC2-4720-9F63-4407AC91F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7" name="Heart 17">
              <a:extLst>
                <a:ext uri="{FF2B5EF4-FFF2-40B4-BE49-F238E27FC236}">
                  <a16:creationId xmlns:a16="http://schemas.microsoft.com/office/drawing/2014/main" id="{2EE49FC1-0219-4B4C-9FB8-AD7DD1EE884C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8" name="Rounded Rectangle 25">
              <a:extLst>
                <a:ext uri="{FF2B5EF4-FFF2-40B4-BE49-F238E27FC236}">
                  <a16:creationId xmlns:a16="http://schemas.microsoft.com/office/drawing/2014/main" id="{4345DF51-F8C5-4678-9C98-512CF8A517CB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9" name="Chord 32">
              <a:extLst>
                <a:ext uri="{FF2B5EF4-FFF2-40B4-BE49-F238E27FC236}">
                  <a16:creationId xmlns:a16="http://schemas.microsoft.com/office/drawing/2014/main" id="{2DAF35A8-C677-474E-AD0B-9ACBA6746D57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0" name="Rounded Rectangle 40">
              <a:extLst>
                <a:ext uri="{FF2B5EF4-FFF2-40B4-BE49-F238E27FC236}">
                  <a16:creationId xmlns:a16="http://schemas.microsoft.com/office/drawing/2014/main" id="{D58E3EE1-2360-4C17-B1F0-32E858CB619A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2" name="Rounded Rectangle 17">
              <a:extLst>
                <a:ext uri="{FF2B5EF4-FFF2-40B4-BE49-F238E27FC236}">
                  <a16:creationId xmlns:a16="http://schemas.microsoft.com/office/drawing/2014/main" id="{F296E04D-9E20-4C75-B95A-12826B8B0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3" name="Oval 25">
              <a:extLst>
                <a:ext uri="{FF2B5EF4-FFF2-40B4-BE49-F238E27FC236}">
                  <a16:creationId xmlns:a16="http://schemas.microsoft.com/office/drawing/2014/main" id="{B06A24B7-6534-4AA2-98CA-74AF5CB53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4" name="Block Arc 20">
              <a:extLst>
                <a:ext uri="{FF2B5EF4-FFF2-40B4-BE49-F238E27FC236}">
                  <a16:creationId xmlns:a16="http://schemas.microsoft.com/office/drawing/2014/main" id="{8FC96FD2-5D5F-404A-915E-586E7FE73A5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5" name="Trapezoid 28">
              <a:extLst>
                <a:ext uri="{FF2B5EF4-FFF2-40B4-BE49-F238E27FC236}">
                  <a16:creationId xmlns:a16="http://schemas.microsoft.com/office/drawing/2014/main" id="{1D60120A-81C6-430F-99C8-17685A96D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pic>
        <p:nvPicPr>
          <p:cNvPr id="117" name="Picture 116">
            <a:extLst>
              <a:ext uri="{FF2B5EF4-FFF2-40B4-BE49-F238E27FC236}">
                <a16:creationId xmlns:a16="http://schemas.microsoft.com/office/drawing/2014/main" id="{08B3F4E3-A21A-42A5-BBAC-8E92556AD3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39" y="266434"/>
            <a:ext cx="3964435" cy="6591566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DA9067F-982E-4172-BF32-E3D940FB16A2}"/>
              </a:ext>
            </a:extLst>
          </p:cNvPr>
          <p:cNvGrpSpPr/>
          <p:nvPr/>
        </p:nvGrpSpPr>
        <p:grpSpPr>
          <a:xfrm>
            <a:off x="764787" y="2686030"/>
            <a:ext cx="6155104" cy="2395283"/>
            <a:chOff x="352045" y="2761104"/>
            <a:chExt cx="6155104" cy="31884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21F751-3C5B-4561-AD14-8637C5B66736}"/>
                </a:ext>
              </a:extLst>
            </p:cNvPr>
            <p:cNvSpPr txBox="1"/>
            <p:nvPr/>
          </p:nvSpPr>
          <p:spPr>
            <a:xfrm>
              <a:off x="352045" y="2761104"/>
              <a:ext cx="6155104" cy="13406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B70FF2A-CF5C-4C3F-B5C6-A2DDF37295E2}"/>
                </a:ext>
              </a:extLst>
            </p:cNvPr>
            <p:cNvSpPr txBox="1"/>
            <p:nvPr/>
          </p:nvSpPr>
          <p:spPr>
            <a:xfrm>
              <a:off x="352045" y="3691299"/>
              <a:ext cx="6155104" cy="13406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altLang="ko-KR" sz="6600" b="1" dirty="0">
                  <a:solidFill>
                    <a:schemeClr val="bg1"/>
                  </a:solidFill>
                  <a:cs typeface="Arial" pitchFamily="34" charset="0"/>
                </a:rPr>
                <a:t>МедИновейт</a:t>
              </a:r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CD13B41-09E4-4492-BC7B-6472F68B3511}"/>
                </a:ext>
              </a:extLst>
            </p:cNvPr>
            <p:cNvSpPr txBox="1"/>
            <p:nvPr/>
          </p:nvSpPr>
          <p:spPr>
            <a:xfrm>
              <a:off x="352045" y="4608850"/>
              <a:ext cx="6155104" cy="13406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1" name="Rounded Rectangle 7">
            <a:extLst>
              <a:ext uri="{FF2B5EF4-FFF2-40B4-BE49-F238E27FC236}">
                <a16:creationId xmlns:a16="http://schemas.microsoft.com/office/drawing/2014/main" id="{A8896C18-B44C-42FC-A16F-8669D07A9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345640" y="4734246"/>
            <a:ext cx="132210" cy="517088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3C31A8-C906-4604-9148-10BAA53DC26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35" b="15351"/>
          <a:stretch/>
        </p:blipFill>
        <p:spPr>
          <a:xfrm>
            <a:off x="1038451" y="5434306"/>
            <a:ext cx="1857375" cy="1207782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CC3F802-FE11-4B4F-8E2A-945C01B23C0C}"/>
              </a:ext>
            </a:extLst>
          </p:cNvPr>
          <p:cNvSpPr/>
          <p:nvPr/>
        </p:nvSpPr>
        <p:spPr>
          <a:xfrm>
            <a:off x="1038451" y="5434306"/>
            <a:ext cx="1857375" cy="12077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26">
            <a:extLst>
              <a:ext uri="{FF2B5EF4-FFF2-40B4-BE49-F238E27FC236}">
                <a16:creationId xmlns:a16="http://schemas.microsoft.com/office/drawing/2014/main" id="{A59964D6-DE5F-4DF1-ADED-3DBD187399B9}"/>
              </a:ext>
            </a:extLst>
          </p:cNvPr>
          <p:cNvGrpSpPr/>
          <p:nvPr/>
        </p:nvGrpSpPr>
        <p:grpSpPr>
          <a:xfrm>
            <a:off x="5294358" y="659531"/>
            <a:ext cx="1584176" cy="1958226"/>
            <a:chOff x="2627783" y="314401"/>
            <a:chExt cx="1584176" cy="1958226"/>
          </a:xfrm>
        </p:grpSpPr>
        <p:sp>
          <p:nvSpPr>
            <p:cNvPr id="75" name="Hexagon 25">
              <a:extLst>
                <a:ext uri="{FF2B5EF4-FFF2-40B4-BE49-F238E27FC236}">
                  <a16:creationId xmlns:a16="http://schemas.microsoft.com/office/drawing/2014/main" id="{A85F6B07-F248-4843-BF37-053FFD5E5A99}"/>
                </a:ext>
              </a:extLst>
            </p:cNvPr>
            <p:cNvSpPr/>
            <p:nvPr userDrawn="1"/>
          </p:nvSpPr>
          <p:spPr>
            <a:xfrm rot="5400000">
              <a:off x="2501048" y="561717"/>
              <a:ext cx="1837645" cy="158417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Hexagon 24">
              <a:extLst>
                <a:ext uri="{FF2B5EF4-FFF2-40B4-BE49-F238E27FC236}">
                  <a16:creationId xmlns:a16="http://schemas.microsoft.com/office/drawing/2014/main" id="{6B96CE8D-8EBC-4800-B5E4-F0D4EDB1F369}"/>
                </a:ext>
              </a:extLst>
            </p:cNvPr>
            <p:cNvSpPr/>
            <p:nvPr userDrawn="1"/>
          </p:nvSpPr>
          <p:spPr>
            <a:xfrm rot="5400000">
              <a:off x="2689345" y="416481"/>
              <a:ext cx="1480158" cy="1275998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7" name="Oval 25">
            <a:extLst>
              <a:ext uri="{FF2B5EF4-FFF2-40B4-BE49-F238E27FC236}">
                <a16:creationId xmlns:a16="http://schemas.microsoft.com/office/drawing/2014/main" id="{4B408256-FCBF-4EA2-B914-57E1E662731B}"/>
              </a:ext>
            </a:extLst>
          </p:cNvPr>
          <p:cNvSpPr>
            <a:spLocks noChangeAspect="1"/>
          </p:cNvSpPr>
          <p:nvPr/>
        </p:nvSpPr>
        <p:spPr>
          <a:xfrm>
            <a:off x="415910" y="191163"/>
            <a:ext cx="489906" cy="49057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351F9F00-424E-4EFF-921E-F6635ABB7074}"/>
              </a:ext>
            </a:extLst>
          </p:cNvPr>
          <p:cNvSpPr>
            <a:spLocks noChangeAspect="1"/>
          </p:cNvSpPr>
          <p:nvPr/>
        </p:nvSpPr>
        <p:spPr>
          <a:xfrm>
            <a:off x="11668597" y="177940"/>
            <a:ext cx="443695" cy="44369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0B8F853-42C8-4D3A-83AD-4DE4D96850B0}"/>
              </a:ext>
            </a:extLst>
          </p:cNvPr>
          <p:cNvSpPr>
            <a:spLocks noChangeAspect="1"/>
          </p:cNvSpPr>
          <p:nvPr/>
        </p:nvSpPr>
        <p:spPr>
          <a:xfrm>
            <a:off x="1155874" y="192535"/>
            <a:ext cx="392846" cy="44369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Oval 21">
            <a:extLst>
              <a:ext uri="{FF2B5EF4-FFF2-40B4-BE49-F238E27FC236}">
                <a16:creationId xmlns:a16="http://schemas.microsoft.com/office/drawing/2014/main" id="{AE5C28A4-2F1C-4149-95DB-C632B1ACD871}"/>
              </a:ext>
            </a:extLst>
          </p:cNvPr>
          <p:cNvSpPr>
            <a:spLocks noChangeAspect="1"/>
          </p:cNvSpPr>
          <p:nvPr/>
        </p:nvSpPr>
        <p:spPr>
          <a:xfrm>
            <a:off x="5692944" y="930173"/>
            <a:ext cx="806110" cy="80611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17">
            <a:extLst>
              <a:ext uri="{FF2B5EF4-FFF2-40B4-BE49-F238E27FC236}">
                <a16:creationId xmlns:a16="http://schemas.microsoft.com/office/drawing/2014/main" id="{A75AE584-2395-4072-B7C2-A67A9E3E0406}"/>
              </a:ext>
            </a:extLst>
          </p:cNvPr>
          <p:cNvSpPr/>
          <p:nvPr/>
        </p:nvSpPr>
        <p:spPr>
          <a:xfrm>
            <a:off x="10809858" y="233299"/>
            <a:ext cx="452535" cy="443695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BCCF01-DF8B-4877-8635-2005A9F0A9CC}"/>
              </a:ext>
            </a:extLst>
          </p:cNvPr>
          <p:cNvSpPr txBox="1"/>
          <p:nvPr/>
        </p:nvSpPr>
        <p:spPr>
          <a:xfrm>
            <a:off x="2264173" y="2622371"/>
            <a:ext cx="7663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D668574-F7F4-4A64-B2BE-69CC064D9188}"/>
              </a:ext>
            </a:extLst>
          </p:cNvPr>
          <p:cNvSpPr/>
          <p:nvPr/>
        </p:nvSpPr>
        <p:spPr>
          <a:xfrm>
            <a:off x="0" y="-68187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Склад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03FDFD-49F7-445E-883D-0E6025244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63" y="2214719"/>
            <a:ext cx="11057971" cy="380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237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26">
            <a:extLst>
              <a:ext uri="{FF2B5EF4-FFF2-40B4-BE49-F238E27FC236}">
                <a16:creationId xmlns:a16="http://schemas.microsoft.com/office/drawing/2014/main" id="{A59964D6-DE5F-4DF1-ADED-3DBD187399B9}"/>
              </a:ext>
            </a:extLst>
          </p:cNvPr>
          <p:cNvGrpSpPr/>
          <p:nvPr/>
        </p:nvGrpSpPr>
        <p:grpSpPr>
          <a:xfrm>
            <a:off x="5294358" y="659531"/>
            <a:ext cx="1584176" cy="1958226"/>
            <a:chOff x="2627783" y="314401"/>
            <a:chExt cx="1584176" cy="1958226"/>
          </a:xfrm>
        </p:grpSpPr>
        <p:sp>
          <p:nvSpPr>
            <p:cNvPr id="75" name="Hexagon 25">
              <a:extLst>
                <a:ext uri="{FF2B5EF4-FFF2-40B4-BE49-F238E27FC236}">
                  <a16:creationId xmlns:a16="http://schemas.microsoft.com/office/drawing/2014/main" id="{A85F6B07-F248-4843-BF37-053FFD5E5A99}"/>
                </a:ext>
              </a:extLst>
            </p:cNvPr>
            <p:cNvSpPr/>
            <p:nvPr userDrawn="1"/>
          </p:nvSpPr>
          <p:spPr>
            <a:xfrm rot="5400000">
              <a:off x="2501048" y="561717"/>
              <a:ext cx="1837645" cy="158417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Hexagon 24">
              <a:extLst>
                <a:ext uri="{FF2B5EF4-FFF2-40B4-BE49-F238E27FC236}">
                  <a16:creationId xmlns:a16="http://schemas.microsoft.com/office/drawing/2014/main" id="{6B96CE8D-8EBC-4800-B5E4-F0D4EDB1F369}"/>
                </a:ext>
              </a:extLst>
            </p:cNvPr>
            <p:cNvSpPr/>
            <p:nvPr userDrawn="1"/>
          </p:nvSpPr>
          <p:spPr>
            <a:xfrm rot="5400000">
              <a:off x="2689345" y="416481"/>
              <a:ext cx="1480158" cy="1275998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7" name="Oval 25">
            <a:extLst>
              <a:ext uri="{FF2B5EF4-FFF2-40B4-BE49-F238E27FC236}">
                <a16:creationId xmlns:a16="http://schemas.microsoft.com/office/drawing/2014/main" id="{4B408256-FCBF-4EA2-B914-57E1E662731B}"/>
              </a:ext>
            </a:extLst>
          </p:cNvPr>
          <p:cNvSpPr>
            <a:spLocks noChangeAspect="1"/>
          </p:cNvSpPr>
          <p:nvPr/>
        </p:nvSpPr>
        <p:spPr>
          <a:xfrm>
            <a:off x="415910" y="191163"/>
            <a:ext cx="489906" cy="49057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351F9F00-424E-4EFF-921E-F6635ABB7074}"/>
              </a:ext>
            </a:extLst>
          </p:cNvPr>
          <p:cNvSpPr>
            <a:spLocks noChangeAspect="1"/>
          </p:cNvSpPr>
          <p:nvPr/>
        </p:nvSpPr>
        <p:spPr>
          <a:xfrm>
            <a:off x="11668597" y="177940"/>
            <a:ext cx="443695" cy="44369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0B8F853-42C8-4D3A-83AD-4DE4D96850B0}"/>
              </a:ext>
            </a:extLst>
          </p:cNvPr>
          <p:cNvSpPr>
            <a:spLocks noChangeAspect="1"/>
          </p:cNvSpPr>
          <p:nvPr/>
        </p:nvSpPr>
        <p:spPr>
          <a:xfrm>
            <a:off x="1155874" y="192535"/>
            <a:ext cx="392846" cy="44369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Oval 21">
            <a:extLst>
              <a:ext uri="{FF2B5EF4-FFF2-40B4-BE49-F238E27FC236}">
                <a16:creationId xmlns:a16="http://schemas.microsoft.com/office/drawing/2014/main" id="{AE5C28A4-2F1C-4149-95DB-C632B1ACD871}"/>
              </a:ext>
            </a:extLst>
          </p:cNvPr>
          <p:cNvSpPr>
            <a:spLocks noChangeAspect="1"/>
          </p:cNvSpPr>
          <p:nvPr/>
        </p:nvSpPr>
        <p:spPr>
          <a:xfrm>
            <a:off x="5692944" y="930173"/>
            <a:ext cx="806110" cy="80611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17">
            <a:extLst>
              <a:ext uri="{FF2B5EF4-FFF2-40B4-BE49-F238E27FC236}">
                <a16:creationId xmlns:a16="http://schemas.microsoft.com/office/drawing/2014/main" id="{A75AE584-2395-4072-B7C2-A67A9E3E0406}"/>
              </a:ext>
            </a:extLst>
          </p:cNvPr>
          <p:cNvSpPr/>
          <p:nvPr/>
        </p:nvSpPr>
        <p:spPr>
          <a:xfrm>
            <a:off x="10809858" y="233299"/>
            <a:ext cx="452535" cy="443695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D668574-F7F4-4A64-B2BE-69CC064D9188}"/>
              </a:ext>
            </a:extLst>
          </p:cNvPr>
          <p:cNvSpPr/>
          <p:nvPr/>
        </p:nvSpPr>
        <p:spPr>
          <a:xfrm>
            <a:off x="0" y="-68187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Склад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314EB5-47E8-496B-9FCD-F6D2E8C0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16" y="2195902"/>
            <a:ext cx="10876767" cy="356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9689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410B6B-6011-421E-B292-D2F9EB28C1AF}"/>
              </a:ext>
            </a:extLst>
          </p:cNvPr>
          <p:cNvGrpSpPr/>
          <p:nvPr/>
        </p:nvGrpSpPr>
        <p:grpSpPr>
          <a:xfrm>
            <a:off x="-652519" y="3762837"/>
            <a:ext cx="12969199" cy="2665260"/>
            <a:chOff x="-491345" y="1077822"/>
            <a:chExt cx="10267188" cy="21099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394E979-B09C-4577-A5F2-9EB206B59E10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474E62D-6D21-44E1-B7B1-8BBFB01061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928CE9C-1948-44F3-A7A6-B5C4C2E28A46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44CE9DF-B4F5-4E54-B1DD-04A2FB9CA5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DE13F53-8EF6-4B38-99FF-9CB84A6B2EBF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404E05A-C550-48DC-AF23-091129FB9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266C0E3-1F97-4E8A-BE13-09E8C68B1D30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D326577-A8A2-481E-B73B-DE69E2708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EDF3D62-F28A-44E5-ABCD-94F0110C155A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E380E09-C093-4D1D-A08A-845BC9523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CF3A511-9611-4093-B594-6AE2F05BE879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F51158A-E743-48FC-8224-04B98F0CEC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992C31C-769C-4343-961C-733B5FE310C1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9CFF72F-5045-4C23-9D3C-8504DD170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8C6726-09E0-496A-8529-AFDF0C58F1CF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2948EA9-DAD6-4BB2-A566-24B2D3CE32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5EBC715-8A01-447B-964A-23145C52B0CB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D81EE9D-D152-4232-9D73-C3AB9943D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177518C-AC45-48B6-8670-ABF6FEDA4A9C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EC41258C-6DBC-474E-95C3-8577E3B9B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0AC16D1-7106-4E06-9F10-E08171AD3548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87B65909-BFEA-4557-A8F7-1368CD7775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1F27F21-3210-4737-9FFC-A902445BB4B7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DCAEA2-8FB6-4956-9BA3-45DD62347B87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7780A0A-DCB2-4EF2-A847-4F54A38FCEA6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3622B21-3B6F-4407-8482-809005EA2ADD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61E8961-28AD-4CC1-83B6-6CC96EA62D9F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9281B8-AFE7-40CB-B94F-B556AFF30842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B7730AD-88C3-470D-95EE-6C592180BF8E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12EC327-9CE2-4E3E-995D-9523741564B3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64F6B07-D79E-40C5-9370-275725178352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142BC9D-D39A-498C-870F-CA011B16C9D5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76D3A2E-7DF4-4EED-8D92-6C36414E8717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6690D1-41D4-4E17-9F36-4685D44FD95E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BED3960-5180-4AAA-80BD-DB951F6087FF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32F97BE-7DF7-47A9-BBD0-3F612C6B8108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CBA1E20-2419-43C3-B456-E71DAB21F9CC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87A11D9-84D4-462F-B4C5-66115E6124A9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92FCEAB-A000-4946-943B-A214BDE3E562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521403E-7E4A-4D69-99E3-E970DE2EEEB7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60DA077-A86D-4C5E-A109-0CD4D25C15AC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5E8354-4811-4A2B-B804-87E9E34AA435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8091443-1C9A-4177-A133-4E59C7496804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2A171E5-2C42-425D-A986-C20E6895EC2A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0862ADA-C0A9-4A15-9EA8-24FF9446A7E3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C72DF8A-B9C9-440C-8886-CF7F39063B84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E23715B-EFB6-463F-814D-367600B33C79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C78FEBB-A3EA-4CC6-A652-1DCF74D5C81A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BEFF9F5-6376-41F2-8939-F8097772054D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9F6A752-08BD-46E4-B973-A81A6F32AC2E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6984086-B98C-4320-B1F9-30B281E4899B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EFA6350A-81D4-4A1B-9D09-88766B50BAB0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8" name="Oval 50">
              <a:extLst>
                <a:ext uri="{FF2B5EF4-FFF2-40B4-BE49-F238E27FC236}">
                  <a16:creationId xmlns:a16="http://schemas.microsoft.com/office/drawing/2014/main" id="{0E6456BA-AC71-4096-83DA-EA702E023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" name="Heart 17">
              <a:extLst>
                <a:ext uri="{FF2B5EF4-FFF2-40B4-BE49-F238E27FC236}">
                  <a16:creationId xmlns:a16="http://schemas.microsoft.com/office/drawing/2014/main" id="{6073EECC-4242-4E2B-B1F1-DE00F9AF9DC8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Rounded Rectangle 25">
              <a:extLst>
                <a:ext uri="{FF2B5EF4-FFF2-40B4-BE49-F238E27FC236}">
                  <a16:creationId xmlns:a16="http://schemas.microsoft.com/office/drawing/2014/main" id="{11F58AA1-3539-4E8B-B0FB-7802210163F6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1" name="Chord 32">
              <a:extLst>
                <a:ext uri="{FF2B5EF4-FFF2-40B4-BE49-F238E27FC236}">
                  <a16:creationId xmlns:a16="http://schemas.microsoft.com/office/drawing/2014/main" id="{21A0C472-AAC4-49A9-948D-97723C0A5ADF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Rounded Rectangle 40">
              <a:extLst>
                <a:ext uri="{FF2B5EF4-FFF2-40B4-BE49-F238E27FC236}">
                  <a16:creationId xmlns:a16="http://schemas.microsoft.com/office/drawing/2014/main" id="{5820F5DC-6F22-43B6-9A5C-8EC86264E369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Rounded Rectangle 17">
              <a:extLst>
                <a:ext uri="{FF2B5EF4-FFF2-40B4-BE49-F238E27FC236}">
                  <a16:creationId xmlns:a16="http://schemas.microsoft.com/office/drawing/2014/main" id="{5C3A7F7C-87B3-47C9-AC4C-2A684ED63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4" name="Oval 25">
              <a:extLst>
                <a:ext uri="{FF2B5EF4-FFF2-40B4-BE49-F238E27FC236}">
                  <a16:creationId xmlns:a16="http://schemas.microsoft.com/office/drawing/2014/main" id="{8A8A0221-2C80-4C4D-8D2D-E1EBBC66D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Block Arc 20">
              <a:extLst>
                <a:ext uri="{FF2B5EF4-FFF2-40B4-BE49-F238E27FC236}">
                  <a16:creationId xmlns:a16="http://schemas.microsoft.com/office/drawing/2014/main" id="{D2A491B2-B970-4632-8510-227152B05F5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6" name="Trapezoid 28">
              <a:extLst>
                <a:ext uri="{FF2B5EF4-FFF2-40B4-BE49-F238E27FC236}">
                  <a16:creationId xmlns:a16="http://schemas.microsoft.com/office/drawing/2014/main" id="{9788695E-8B6F-48E1-A450-8299D4F5B2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61D906CB-6F00-4313-8BF4-8D6F73FCA564}"/>
              </a:ext>
            </a:extLst>
          </p:cNvPr>
          <p:cNvSpPr/>
          <p:nvPr/>
        </p:nvSpPr>
        <p:spPr>
          <a:xfrm>
            <a:off x="-13739" y="0"/>
            <a:ext cx="6520938" cy="6858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D23C1A-BE80-4BAB-9EFD-3E2A28811B74}"/>
              </a:ext>
            </a:extLst>
          </p:cNvPr>
          <p:cNvSpPr/>
          <p:nvPr/>
        </p:nvSpPr>
        <p:spPr>
          <a:xfrm>
            <a:off x="2593075" y="765885"/>
            <a:ext cx="9598777" cy="24020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3738880" y="1261884"/>
            <a:ext cx="84531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6000" dirty="0">
                <a:solidFill>
                  <a:schemeClr val="bg1"/>
                </a:solidFill>
                <a:cs typeface="Arial" pitchFamily="34" charset="0"/>
              </a:rPr>
              <a:t>Спасибо за внимание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C91C44E-C33F-4769-9FF7-0DB270EAAB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718" y="765886"/>
            <a:ext cx="3675239" cy="611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26">
            <a:extLst>
              <a:ext uri="{FF2B5EF4-FFF2-40B4-BE49-F238E27FC236}">
                <a16:creationId xmlns:a16="http://schemas.microsoft.com/office/drawing/2014/main" id="{A59964D6-DE5F-4DF1-ADED-3DBD187399B9}"/>
              </a:ext>
            </a:extLst>
          </p:cNvPr>
          <p:cNvGrpSpPr/>
          <p:nvPr/>
        </p:nvGrpSpPr>
        <p:grpSpPr>
          <a:xfrm>
            <a:off x="5294358" y="659531"/>
            <a:ext cx="1584176" cy="1958226"/>
            <a:chOff x="2627783" y="314401"/>
            <a:chExt cx="1584176" cy="1958226"/>
          </a:xfrm>
        </p:grpSpPr>
        <p:sp>
          <p:nvSpPr>
            <p:cNvPr id="75" name="Hexagon 25">
              <a:extLst>
                <a:ext uri="{FF2B5EF4-FFF2-40B4-BE49-F238E27FC236}">
                  <a16:creationId xmlns:a16="http://schemas.microsoft.com/office/drawing/2014/main" id="{A85F6B07-F248-4843-BF37-053FFD5E5A99}"/>
                </a:ext>
              </a:extLst>
            </p:cNvPr>
            <p:cNvSpPr/>
            <p:nvPr userDrawn="1"/>
          </p:nvSpPr>
          <p:spPr>
            <a:xfrm rot="5400000">
              <a:off x="2501048" y="561717"/>
              <a:ext cx="1837645" cy="158417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Hexagon 24">
              <a:extLst>
                <a:ext uri="{FF2B5EF4-FFF2-40B4-BE49-F238E27FC236}">
                  <a16:creationId xmlns:a16="http://schemas.microsoft.com/office/drawing/2014/main" id="{6B96CE8D-8EBC-4800-B5E4-F0D4EDB1F369}"/>
                </a:ext>
              </a:extLst>
            </p:cNvPr>
            <p:cNvSpPr/>
            <p:nvPr userDrawn="1"/>
          </p:nvSpPr>
          <p:spPr>
            <a:xfrm rot="5400000">
              <a:off x="2689345" y="416481"/>
              <a:ext cx="1480158" cy="1275998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7" name="Oval 25">
            <a:extLst>
              <a:ext uri="{FF2B5EF4-FFF2-40B4-BE49-F238E27FC236}">
                <a16:creationId xmlns:a16="http://schemas.microsoft.com/office/drawing/2014/main" id="{4B408256-FCBF-4EA2-B914-57E1E662731B}"/>
              </a:ext>
            </a:extLst>
          </p:cNvPr>
          <p:cNvSpPr>
            <a:spLocks noChangeAspect="1"/>
          </p:cNvSpPr>
          <p:nvPr/>
        </p:nvSpPr>
        <p:spPr>
          <a:xfrm>
            <a:off x="1022429" y="223566"/>
            <a:ext cx="489906" cy="49057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351F9F00-424E-4EFF-921E-F6635ABB7074}"/>
              </a:ext>
            </a:extLst>
          </p:cNvPr>
          <p:cNvSpPr>
            <a:spLocks noChangeAspect="1"/>
          </p:cNvSpPr>
          <p:nvPr/>
        </p:nvSpPr>
        <p:spPr>
          <a:xfrm>
            <a:off x="10842489" y="223566"/>
            <a:ext cx="443695" cy="44369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0B8F853-42C8-4D3A-83AD-4DE4D96850B0}"/>
              </a:ext>
            </a:extLst>
          </p:cNvPr>
          <p:cNvSpPr>
            <a:spLocks noChangeAspect="1"/>
          </p:cNvSpPr>
          <p:nvPr/>
        </p:nvSpPr>
        <p:spPr>
          <a:xfrm>
            <a:off x="1762393" y="224938"/>
            <a:ext cx="392846" cy="44369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Oval 21">
            <a:extLst>
              <a:ext uri="{FF2B5EF4-FFF2-40B4-BE49-F238E27FC236}">
                <a16:creationId xmlns:a16="http://schemas.microsoft.com/office/drawing/2014/main" id="{AE5C28A4-2F1C-4149-95DB-C632B1ACD871}"/>
              </a:ext>
            </a:extLst>
          </p:cNvPr>
          <p:cNvSpPr>
            <a:spLocks noChangeAspect="1"/>
          </p:cNvSpPr>
          <p:nvPr/>
        </p:nvSpPr>
        <p:spPr>
          <a:xfrm>
            <a:off x="5692944" y="930173"/>
            <a:ext cx="806110" cy="80611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17">
            <a:extLst>
              <a:ext uri="{FF2B5EF4-FFF2-40B4-BE49-F238E27FC236}">
                <a16:creationId xmlns:a16="http://schemas.microsoft.com/office/drawing/2014/main" id="{A75AE584-2395-4072-B7C2-A67A9E3E0406}"/>
              </a:ext>
            </a:extLst>
          </p:cNvPr>
          <p:cNvSpPr/>
          <p:nvPr/>
        </p:nvSpPr>
        <p:spPr>
          <a:xfrm>
            <a:off x="9983750" y="278925"/>
            <a:ext cx="452535" cy="443695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BCCF01-DF8B-4877-8635-2005A9F0A9CC}"/>
              </a:ext>
            </a:extLst>
          </p:cNvPr>
          <p:cNvSpPr txBox="1"/>
          <p:nvPr/>
        </p:nvSpPr>
        <p:spPr>
          <a:xfrm>
            <a:off x="2264173" y="2622371"/>
            <a:ext cx="7663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D668574-F7F4-4A64-B2BE-69CC064D9188}"/>
              </a:ext>
            </a:extLst>
          </p:cNvPr>
          <p:cNvSpPr/>
          <p:nvPr/>
        </p:nvSpPr>
        <p:spPr>
          <a:xfrm>
            <a:off x="-14712" y="-25664"/>
            <a:ext cx="122067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Регистратура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40B0A7-2EA9-4BE2-90BA-F2005A9F8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20"/>
          <a:stretch/>
        </p:blipFill>
        <p:spPr>
          <a:xfrm>
            <a:off x="1022429" y="2172196"/>
            <a:ext cx="10689505" cy="366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671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26">
            <a:extLst>
              <a:ext uri="{FF2B5EF4-FFF2-40B4-BE49-F238E27FC236}">
                <a16:creationId xmlns:a16="http://schemas.microsoft.com/office/drawing/2014/main" id="{A59964D6-DE5F-4DF1-ADED-3DBD187399B9}"/>
              </a:ext>
            </a:extLst>
          </p:cNvPr>
          <p:cNvGrpSpPr/>
          <p:nvPr/>
        </p:nvGrpSpPr>
        <p:grpSpPr>
          <a:xfrm>
            <a:off x="5294358" y="659531"/>
            <a:ext cx="1584176" cy="1958226"/>
            <a:chOff x="2627783" y="314401"/>
            <a:chExt cx="1584176" cy="1958226"/>
          </a:xfrm>
        </p:grpSpPr>
        <p:sp>
          <p:nvSpPr>
            <p:cNvPr id="75" name="Hexagon 25">
              <a:extLst>
                <a:ext uri="{FF2B5EF4-FFF2-40B4-BE49-F238E27FC236}">
                  <a16:creationId xmlns:a16="http://schemas.microsoft.com/office/drawing/2014/main" id="{A85F6B07-F248-4843-BF37-053FFD5E5A99}"/>
                </a:ext>
              </a:extLst>
            </p:cNvPr>
            <p:cNvSpPr/>
            <p:nvPr userDrawn="1"/>
          </p:nvSpPr>
          <p:spPr>
            <a:xfrm rot="5400000">
              <a:off x="2501048" y="561717"/>
              <a:ext cx="1837645" cy="158417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Hexagon 24">
              <a:extLst>
                <a:ext uri="{FF2B5EF4-FFF2-40B4-BE49-F238E27FC236}">
                  <a16:creationId xmlns:a16="http://schemas.microsoft.com/office/drawing/2014/main" id="{6B96CE8D-8EBC-4800-B5E4-F0D4EDB1F369}"/>
                </a:ext>
              </a:extLst>
            </p:cNvPr>
            <p:cNvSpPr/>
            <p:nvPr userDrawn="1"/>
          </p:nvSpPr>
          <p:spPr>
            <a:xfrm rot="5400000">
              <a:off x="2689345" y="416481"/>
              <a:ext cx="1480158" cy="1275998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7" name="Oval 25">
            <a:extLst>
              <a:ext uri="{FF2B5EF4-FFF2-40B4-BE49-F238E27FC236}">
                <a16:creationId xmlns:a16="http://schemas.microsoft.com/office/drawing/2014/main" id="{4B408256-FCBF-4EA2-B914-57E1E662731B}"/>
              </a:ext>
            </a:extLst>
          </p:cNvPr>
          <p:cNvSpPr>
            <a:spLocks noChangeAspect="1"/>
          </p:cNvSpPr>
          <p:nvPr/>
        </p:nvSpPr>
        <p:spPr>
          <a:xfrm>
            <a:off x="1022429" y="223566"/>
            <a:ext cx="489906" cy="49057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351F9F00-424E-4EFF-921E-F6635ABB7074}"/>
              </a:ext>
            </a:extLst>
          </p:cNvPr>
          <p:cNvSpPr>
            <a:spLocks noChangeAspect="1"/>
          </p:cNvSpPr>
          <p:nvPr/>
        </p:nvSpPr>
        <p:spPr>
          <a:xfrm>
            <a:off x="10842489" y="223566"/>
            <a:ext cx="443695" cy="44369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0B8F853-42C8-4D3A-83AD-4DE4D96850B0}"/>
              </a:ext>
            </a:extLst>
          </p:cNvPr>
          <p:cNvSpPr>
            <a:spLocks noChangeAspect="1"/>
          </p:cNvSpPr>
          <p:nvPr/>
        </p:nvSpPr>
        <p:spPr>
          <a:xfrm>
            <a:off x="1762393" y="224938"/>
            <a:ext cx="392846" cy="44369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Oval 21">
            <a:extLst>
              <a:ext uri="{FF2B5EF4-FFF2-40B4-BE49-F238E27FC236}">
                <a16:creationId xmlns:a16="http://schemas.microsoft.com/office/drawing/2014/main" id="{AE5C28A4-2F1C-4149-95DB-C632B1ACD871}"/>
              </a:ext>
            </a:extLst>
          </p:cNvPr>
          <p:cNvSpPr>
            <a:spLocks noChangeAspect="1"/>
          </p:cNvSpPr>
          <p:nvPr/>
        </p:nvSpPr>
        <p:spPr>
          <a:xfrm>
            <a:off x="5692944" y="930173"/>
            <a:ext cx="806110" cy="80611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17">
            <a:extLst>
              <a:ext uri="{FF2B5EF4-FFF2-40B4-BE49-F238E27FC236}">
                <a16:creationId xmlns:a16="http://schemas.microsoft.com/office/drawing/2014/main" id="{A75AE584-2395-4072-B7C2-A67A9E3E0406}"/>
              </a:ext>
            </a:extLst>
          </p:cNvPr>
          <p:cNvSpPr/>
          <p:nvPr/>
        </p:nvSpPr>
        <p:spPr>
          <a:xfrm>
            <a:off x="9983750" y="278925"/>
            <a:ext cx="452535" cy="443695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BCCF01-DF8B-4877-8635-2005A9F0A9CC}"/>
              </a:ext>
            </a:extLst>
          </p:cNvPr>
          <p:cNvSpPr txBox="1"/>
          <p:nvPr/>
        </p:nvSpPr>
        <p:spPr>
          <a:xfrm>
            <a:off x="2264173" y="2622371"/>
            <a:ext cx="7663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D668574-F7F4-4A64-B2BE-69CC064D9188}"/>
              </a:ext>
            </a:extLst>
          </p:cNvPr>
          <p:cNvSpPr/>
          <p:nvPr/>
        </p:nvSpPr>
        <p:spPr>
          <a:xfrm>
            <a:off x="-14712" y="-25664"/>
            <a:ext cx="122067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Регистратура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9B229B-A009-4BE4-B96D-7F50136BA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8" b="7079"/>
          <a:stretch/>
        </p:blipFill>
        <p:spPr>
          <a:xfrm>
            <a:off x="1022429" y="2139689"/>
            <a:ext cx="10763676" cy="376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797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26">
            <a:extLst>
              <a:ext uri="{FF2B5EF4-FFF2-40B4-BE49-F238E27FC236}">
                <a16:creationId xmlns:a16="http://schemas.microsoft.com/office/drawing/2014/main" id="{A59964D6-DE5F-4DF1-ADED-3DBD187399B9}"/>
              </a:ext>
            </a:extLst>
          </p:cNvPr>
          <p:cNvGrpSpPr/>
          <p:nvPr/>
        </p:nvGrpSpPr>
        <p:grpSpPr>
          <a:xfrm>
            <a:off x="5294358" y="659531"/>
            <a:ext cx="1584176" cy="1958226"/>
            <a:chOff x="2627783" y="314401"/>
            <a:chExt cx="1584176" cy="1958226"/>
          </a:xfrm>
        </p:grpSpPr>
        <p:sp>
          <p:nvSpPr>
            <p:cNvPr id="75" name="Hexagon 25">
              <a:extLst>
                <a:ext uri="{FF2B5EF4-FFF2-40B4-BE49-F238E27FC236}">
                  <a16:creationId xmlns:a16="http://schemas.microsoft.com/office/drawing/2014/main" id="{A85F6B07-F248-4843-BF37-053FFD5E5A99}"/>
                </a:ext>
              </a:extLst>
            </p:cNvPr>
            <p:cNvSpPr/>
            <p:nvPr userDrawn="1"/>
          </p:nvSpPr>
          <p:spPr>
            <a:xfrm rot="5400000">
              <a:off x="2501048" y="561717"/>
              <a:ext cx="1837645" cy="158417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Hexagon 24">
              <a:extLst>
                <a:ext uri="{FF2B5EF4-FFF2-40B4-BE49-F238E27FC236}">
                  <a16:creationId xmlns:a16="http://schemas.microsoft.com/office/drawing/2014/main" id="{6B96CE8D-8EBC-4800-B5E4-F0D4EDB1F369}"/>
                </a:ext>
              </a:extLst>
            </p:cNvPr>
            <p:cNvSpPr/>
            <p:nvPr userDrawn="1"/>
          </p:nvSpPr>
          <p:spPr>
            <a:xfrm rot="5400000">
              <a:off x="2689345" y="416481"/>
              <a:ext cx="1480158" cy="1275998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7" name="Oval 25">
            <a:extLst>
              <a:ext uri="{FF2B5EF4-FFF2-40B4-BE49-F238E27FC236}">
                <a16:creationId xmlns:a16="http://schemas.microsoft.com/office/drawing/2014/main" id="{4B408256-FCBF-4EA2-B914-57E1E662731B}"/>
              </a:ext>
            </a:extLst>
          </p:cNvPr>
          <p:cNvSpPr>
            <a:spLocks noChangeAspect="1"/>
          </p:cNvSpPr>
          <p:nvPr/>
        </p:nvSpPr>
        <p:spPr>
          <a:xfrm>
            <a:off x="1022429" y="223566"/>
            <a:ext cx="489906" cy="49057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351F9F00-424E-4EFF-921E-F6635ABB7074}"/>
              </a:ext>
            </a:extLst>
          </p:cNvPr>
          <p:cNvSpPr>
            <a:spLocks noChangeAspect="1"/>
          </p:cNvSpPr>
          <p:nvPr/>
        </p:nvSpPr>
        <p:spPr>
          <a:xfrm>
            <a:off x="10842489" y="223566"/>
            <a:ext cx="443695" cy="44369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0B8F853-42C8-4D3A-83AD-4DE4D96850B0}"/>
              </a:ext>
            </a:extLst>
          </p:cNvPr>
          <p:cNvSpPr>
            <a:spLocks noChangeAspect="1"/>
          </p:cNvSpPr>
          <p:nvPr/>
        </p:nvSpPr>
        <p:spPr>
          <a:xfrm>
            <a:off x="1762393" y="224938"/>
            <a:ext cx="392846" cy="44369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Oval 21">
            <a:extLst>
              <a:ext uri="{FF2B5EF4-FFF2-40B4-BE49-F238E27FC236}">
                <a16:creationId xmlns:a16="http://schemas.microsoft.com/office/drawing/2014/main" id="{AE5C28A4-2F1C-4149-95DB-C632B1ACD871}"/>
              </a:ext>
            </a:extLst>
          </p:cNvPr>
          <p:cNvSpPr>
            <a:spLocks noChangeAspect="1"/>
          </p:cNvSpPr>
          <p:nvPr/>
        </p:nvSpPr>
        <p:spPr>
          <a:xfrm>
            <a:off x="5692944" y="930173"/>
            <a:ext cx="806110" cy="80611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17">
            <a:extLst>
              <a:ext uri="{FF2B5EF4-FFF2-40B4-BE49-F238E27FC236}">
                <a16:creationId xmlns:a16="http://schemas.microsoft.com/office/drawing/2014/main" id="{A75AE584-2395-4072-B7C2-A67A9E3E0406}"/>
              </a:ext>
            </a:extLst>
          </p:cNvPr>
          <p:cNvSpPr/>
          <p:nvPr/>
        </p:nvSpPr>
        <p:spPr>
          <a:xfrm>
            <a:off x="9983750" y="278925"/>
            <a:ext cx="452535" cy="443695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BCCF01-DF8B-4877-8635-2005A9F0A9CC}"/>
              </a:ext>
            </a:extLst>
          </p:cNvPr>
          <p:cNvSpPr txBox="1"/>
          <p:nvPr/>
        </p:nvSpPr>
        <p:spPr>
          <a:xfrm>
            <a:off x="2264173" y="2622371"/>
            <a:ext cx="7663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D668574-F7F4-4A64-B2BE-69CC064D9188}"/>
              </a:ext>
            </a:extLst>
          </p:cNvPr>
          <p:cNvSpPr/>
          <p:nvPr/>
        </p:nvSpPr>
        <p:spPr>
          <a:xfrm>
            <a:off x="-14712" y="-25664"/>
            <a:ext cx="122067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Регистратура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0CEC54-1A75-4F2D-8591-CD23EE430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29" y="2139689"/>
            <a:ext cx="10311799" cy="391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6156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26">
            <a:extLst>
              <a:ext uri="{FF2B5EF4-FFF2-40B4-BE49-F238E27FC236}">
                <a16:creationId xmlns:a16="http://schemas.microsoft.com/office/drawing/2014/main" id="{A59964D6-DE5F-4DF1-ADED-3DBD187399B9}"/>
              </a:ext>
            </a:extLst>
          </p:cNvPr>
          <p:cNvGrpSpPr/>
          <p:nvPr/>
        </p:nvGrpSpPr>
        <p:grpSpPr>
          <a:xfrm>
            <a:off x="5294358" y="659531"/>
            <a:ext cx="1584176" cy="1958226"/>
            <a:chOff x="2627783" y="314401"/>
            <a:chExt cx="1584176" cy="1958226"/>
          </a:xfrm>
        </p:grpSpPr>
        <p:sp>
          <p:nvSpPr>
            <p:cNvPr id="75" name="Hexagon 25">
              <a:extLst>
                <a:ext uri="{FF2B5EF4-FFF2-40B4-BE49-F238E27FC236}">
                  <a16:creationId xmlns:a16="http://schemas.microsoft.com/office/drawing/2014/main" id="{A85F6B07-F248-4843-BF37-053FFD5E5A99}"/>
                </a:ext>
              </a:extLst>
            </p:cNvPr>
            <p:cNvSpPr/>
            <p:nvPr userDrawn="1"/>
          </p:nvSpPr>
          <p:spPr>
            <a:xfrm rot="5400000">
              <a:off x="2501048" y="561717"/>
              <a:ext cx="1837645" cy="158417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Hexagon 24">
              <a:extLst>
                <a:ext uri="{FF2B5EF4-FFF2-40B4-BE49-F238E27FC236}">
                  <a16:creationId xmlns:a16="http://schemas.microsoft.com/office/drawing/2014/main" id="{6B96CE8D-8EBC-4800-B5E4-F0D4EDB1F369}"/>
                </a:ext>
              </a:extLst>
            </p:cNvPr>
            <p:cNvSpPr/>
            <p:nvPr userDrawn="1"/>
          </p:nvSpPr>
          <p:spPr>
            <a:xfrm rot="5400000">
              <a:off x="2689345" y="416481"/>
              <a:ext cx="1480158" cy="1275998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7" name="Oval 25">
            <a:extLst>
              <a:ext uri="{FF2B5EF4-FFF2-40B4-BE49-F238E27FC236}">
                <a16:creationId xmlns:a16="http://schemas.microsoft.com/office/drawing/2014/main" id="{4B408256-FCBF-4EA2-B914-57E1E662731B}"/>
              </a:ext>
            </a:extLst>
          </p:cNvPr>
          <p:cNvSpPr>
            <a:spLocks noChangeAspect="1"/>
          </p:cNvSpPr>
          <p:nvPr/>
        </p:nvSpPr>
        <p:spPr>
          <a:xfrm>
            <a:off x="1022429" y="223566"/>
            <a:ext cx="489906" cy="49057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351F9F00-424E-4EFF-921E-F6635ABB7074}"/>
              </a:ext>
            </a:extLst>
          </p:cNvPr>
          <p:cNvSpPr>
            <a:spLocks noChangeAspect="1"/>
          </p:cNvSpPr>
          <p:nvPr/>
        </p:nvSpPr>
        <p:spPr>
          <a:xfrm>
            <a:off x="10842489" y="223566"/>
            <a:ext cx="443695" cy="44369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0B8F853-42C8-4D3A-83AD-4DE4D96850B0}"/>
              </a:ext>
            </a:extLst>
          </p:cNvPr>
          <p:cNvSpPr>
            <a:spLocks noChangeAspect="1"/>
          </p:cNvSpPr>
          <p:nvPr/>
        </p:nvSpPr>
        <p:spPr>
          <a:xfrm>
            <a:off x="1762393" y="224938"/>
            <a:ext cx="392846" cy="44369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Oval 21">
            <a:extLst>
              <a:ext uri="{FF2B5EF4-FFF2-40B4-BE49-F238E27FC236}">
                <a16:creationId xmlns:a16="http://schemas.microsoft.com/office/drawing/2014/main" id="{AE5C28A4-2F1C-4149-95DB-C632B1ACD871}"/>
              </a:ext>
            </a:extLst>
          </p:cNvPr>
          <p:cNvSpPr>
            <a:spLocks noChangeAspect="1"/>
          </p:cNvSpPr>
          <p:nvPr/>
        </p:nvSpPr>
        <p:spPr>
          <a:xfrm>
            <a:off x="5692944" y="930173"/>
            <a:ext cx="806110" cy="80611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17">
            <a:extLst>
              <a:ext uri="{FF2B5EF4-FFF2-40B4-BE49-F238E27FC236}">
                <a16:creationId xmlns:a16="http://schemas.microsoft.com/office/drawing/2014/main" id="{A75AE584-2395-4072-B7C2-A67A9E3E0406}"/>
              </a:ext>
            </a:extLst>
          </p:cNvPr>
          <p:cNvSpPr/>
          <p:nvPr/>
        </p:nvSpPr>
        <p:spPr>
          <a:xfrm>
            <a:off x="9983750" y="278925"/>
            <a:ext cx="452535" cy="443695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BCCF01-DF8B-4877-8635-2005A9F0A9CC}"/>
              </a:ext>
            </a:extLst>
          </p:cNvPr>
          <p:cNvSpPr txBox="1"/>
          <p:nvPr/>
        </p:nvSpPr>
        <p:spPr>
          <a:xfrm>
            <a:off x="2264173" y="2622371"/>
            <a:ext cx="7663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D668574-F7F4-4A64-B2BE-69CC064D9188}"/>
              </a:ext>
            </a:extLst>
          </p:cNvPr>
          <p:cNvSpPr/>
          <p:nvPr/>
        </p:nvSpPr>
        <p:spPr>
          <a:xfrm>
            <a:off x="-14712" y="-25664"/>
            <a:ext cx="122067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Регистратура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CAD544-CDCF-41CD-99C3-D24B9B7ED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89" y="1507064"/>
            <a:ext cx="3115110" cy="441069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B75E6F-BB8B-44DD-B4D0-57A74A811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185" y="1736283"/>
            <a:ext cx="2705478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6091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26">
            <a:extLst>
              <a:ext uri="{FF2B5EF4-FFF2-40B4-BE49-F238E27FC236}">
                <a16:creationId xmlns:a16="http://schemas.microsoft.com/office/drawing/2014/main" id="{A59964D6-DE5F-4DF1-ADED-3DBD187399B9}"/>
              </a:ext>
            </a:extLst>
          </p:cNvPr>
          <p:cNvGrpSpPr/>
          <p:nvPr/>
        </p:nvGrpSpPr>
        <p:grpSpPr>
          <a:xfrm>
            <a:off x="5294358" y="659531"/>
            <a:ext cx="1584176" cy="1958226"/>
            <a:chOff x="2627783" y="314401"/>
            <a:chExt cx="1584176" cy="1958226"/>
          </a:xfrm>
        </p:grpSpPr>
        <p:sp>
          <p:nvSpPr>
            <p:cNvPr id="75" name="Hexagon 25">
              <a:extLst>
                <a:ext uri="{FF2B5EF4-FFF2-40B4-BE49-F238E27FC236}">
                  <a16:creationId xmlns:a16="http://schemas.microsoft.com/office/drawing/2014/main" id="{A85F6B07-F248-4843-BF37-053FFD5E5A99}"/>
                </a:ext>
              </a:extLst>
            </p:cNvPr>
            <p:cNvSpPr/>
            <p:nvPr userDrawn="1"/>
          </p:nvSpPr>
          <p:spPr>
            <a:xfrm rot="5400000">
              <a:off x="2501048" y="561717"/>
              <a:ext cx="1837645" cy="158417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Hexagon 24">
              <a:extLst>
                <a:ext uri="{FF2B5EF4-FFF2-40B4-BE49-F238E27FC236}">
                  <a16:creationId xmlns:a16="http://schemas.microsoft.com/office/drawing/2014/main" id="{6B96CE8D-8EBC-4800-B5E4-F0D4EDB1F369}"/>
                </a:ext>
              </a:extLst>
            </p:cNvPr>
            <p:cNvSpPr/>
            <p:nvPr userDrawn="1"/>
          </p:nvSpPr>
          <p:spPr>
            <a:xfrm rot="5400000">
              <a:off x="2689345" y="416481"/>
              <a:ext cx="1480158" cy="1275998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7" name="Oval 25">
            <a:extLst>
              <a:ext uri="{FF2B5EF4-FFF2-40B4-BE49-F238E27FC236}">
                <a16:creationId xmlns:a16="http://schemas.microsoft.com/office/drawing/2014/main" id="{4B408256-FCBF-4EA2-B914-57E1E662731B}"/>
              </a:ext>
            </a:extLst>
          </p:cNvPr>
          <p:cNvSpPr>
            <a:spLocks noChangeAspect="1"/>
          </p:cNvSpPr>
          <p:nvPr/>
        </p:nvSpPr>
        <p:spPr>
          <a:xfrm>
            <a:off x="415910" y="191163"/>
            <a:ext cx="489906" cy="49057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351F9F00-424E-4EFF-921E-F6635ABB7074}"/>
              </a:ext>
            </a:extLst>
          </p:cNvPr>
          <p:cNvSpPr>
            <a:spLocks noChangeAspect="1"/>
          </p:cNvSpPr>
          <p:nvPr/>
        </p:nvSpPr>
        <p:spPr>
          <a:xfrm>
            <a:off x="11668597" y="177940"/>
            <a:ext cx="443695" cy="44369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0B8F853-42C8-4D3A-83AD-4DE4D96850B0}"/>
              </a:ext>
            </a:extLst>
          </p:cNvPr>
          <p:cNvSpPr>
            <a:spLocks noChangeAspect="1"/>
          </p:cNvSpPr>
          <p:nvPr/>
        </p:nvSpPr>
        <p:spPr>
          <a:xfrm>
            <a:off x="1155874" y="192535"/>
            <a:ext cx="392846" cy="44369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Oval 21">
            <a:extLst>
              <a:ext uri="{FF2B5EF4-FFF2-40B4-BE49-F238E27FC236}">
                <a16:creationId xmlns:a16="http://schemas.microsoft.com/office/drawing/2014/main" id="{AE5C28A4-2F1C-4149-95DB-C632B1ACD871}"/>
              </a:ext>
            </a:extLst>
          </p:cNvPr>
          <p:cNvSpPr>
            <a:spLocks noChangeAspect="1"/>
          </p:cNvSpPr>
          <p:nvPr/>
        </p:nvSpPr>
        <p:spPr>
          <a:xfrm>
            <a:off x="5692944" y="930173"/>
            <a:ext cx="806110" cy="80611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17">
            <a:extLst>
              <a:ext uri="{FF2B5EF4-FFF2-40B4-BE49-F238E27FC236}">
                <a16:creationId xmlns:a16="http://schemas.microsoft.com/office/drawing/2014/main" id="{A75AE584-2395-4072-B7C2-A67A9E3E0406}"/>
              </a:ext>
            </a:extLst>
          </p:cNvPr>
          <p:cNvSpPr/>
          <p:nvPr/>
        </p:nvSpPr>
        <p:spPr>
          <a:xfrm>
            <a:off x="10809858" y="233299"/>
            <a:ext cx="452535" cy="443695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BCCF01-DF8B-4877-8635-2005A9F0A9CC}"/>
              </a:ext>
            </a:extLst>
          </p:cNvPr>
          <p:cNvSpPr txBox="1"/>
          <p:nvPr/>
        </p:nvSpPr>
        <p:spPr>
          <a:xfrm>
            <a:off x="2264173" y="2622371"/>
            <a:ext cx="7663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D668574-F7F4-4A64-B2BE-69CC064D9188}"/>
              </a:ext>
            </a:extLst>
          </p:cNvPr>
          <p:cNvSpPr/>
          <p:nvPr/>
        </p:nvSpPr>
        <p:spPr>
          <a:xfrm>
            <a:off x="0" y="-68187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Врачебная документация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A66362-972F-422F-93B6-8F0460697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33" y="2214719"/>
            <a:ext cx="8218131" cy="38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076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26">
            <a:extLst>
              <a:ext uri="{FF2B5EF4-FFF2-40B4-BE49-F238E27FC236}">
                <a16:creationId xmlns:a16="http://schemas.microsoft.com/office/drawing/2014/main" id="{A59964D6-DE5F-4DF1-ADED-3DBD187399B9}"/>
              </a:ext>
            </a:extLst>
          </p:cNvPr>
          <p:cNvGrpSpPr/>
          <p:nvPr/>
        </p:nvGrpSpPr>
        <p:grpSpPr>
          <a:xfrm>
            <a:off x="5294358" y="659531"/>
            <a:ext cx="1584176" cy="1958226"/>
            <a:chOff x="2627783" y="314401"/>
            <a:chExt cx="1584176" cy="1958226"/>
          </a:xfrm>
        </p:grpSpPr>
        <p:sp>
          <p:nvSpPr>
            <p:cNvPr id="75" name="Hexagon 25">
              <a:extLst>
                <a:ext uri="{FF2B5EF4-FFF2-40B4-BE49-F238E27FC236}">
                  <a16:creationId xmlns:a16="http://schemas.microsoft.com/office/drawing/2014/main" id="{A85F6B07-F248-4843-BF37-053FFD5E5A99}"/>
                </a:ext>
              </a:extLst>
            </p:cNvPr>
            <p:cNvSpPr/>
            <p:nvPr userDrawn="1"/>
          </p:nvSpPr>
          <p:spPr>
            <a:xfrm rot="5400000">
              <a:off x="2501048" y="561717"/>
              <a:ext cx="1837645" cy="158417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Hexagon 24">
              <a:extLst>
                <a:ext uri="{FF2B5EF4-FFF2-40B4-BE49-F238E27FC236}">
                  <a16:creationId xmlns:a16="http://schemas.microsoft.com/office/drawing/2014/main" id="{6B96CE8D-8EBC-4800-B5E4-F0D4EDB1F369}"/>
                </a:ext>
              </a:extLst>
            </p:cNvPr>
            <p:cNvSpPr/>
            <p:nvPr userDrawn="1"/>
          </p:nvSpPr>
          <p:spPr>
            <a:xfrm rot="5400000">
              <a:off x="2689345" y="416481"/>
              <a:ext cx="1480158" cy="1275998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7" name="Oval 25">
            <a:extLst>
              <a:ext uri="{FF2B5EF4-FFF2-40B4-BE49-F238E27FC236}">
                <a16:creationId xmlns:a16="http://schemas.microsoft.com/office/drawing/2014/main" id="{4B408256-FCBF-4EA2-B914-57E1E662731B}"/>
              </a:ext>
            </a:extLst>
          </p:cNvPr>
          <p:cNvSpPr>
            <a:spLocks noChangeAspect="1"/>
          </p:cNvSpPr>
          <p:nvPr/>
        </p:nvSpPr>
        <p:spPr>
          <a:xfrm>
            <a:off x="415910" y="191163"/>
            <a:ext cx="489906" cy="49057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351F9F00-424E-4EFF-921E-F6635ABB7074}"/>
              </a:ext>
            </a:extLst>
          </p:cNvPr>
          <p:cNvSpPr>
            <a:spLocks noChangeAspect="1"/>
          </p:cNvSpPr>
          <p:nvPr/>
        </p:nvSpPr>
        <p:spPr>
          <a:xfrm>
            <a:off x="11668597" y="177940"/>
            <a:ext cx="443695" cy="44369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0B8F853-42C8-4D3A-83AD-4DE4D96850B0}"/>
              </a:ext>
            </a:extLst>
          </p:cNvPr>
          <p:cNvSpPr>
            <a:spLocks noChangeAspect="1"/>
          </p:cNvSpPr>
          <p:nvPr/>
        </p:nvSpPr>
        <p:spPr>
          <a:xfrm>
            <a:off x="1155874" y="192535"/>
            <a:ext cx="392846" cy="44369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Oval 21">
            <a:extLst>
              <a:ext uri="{FF2B5EF4-FFF2-40B4-BE49-F238E27FC236}">
                <a16:creationId xmlns:a16="http://schemas.microsoft.com/office/drawing/2014/main" id="{AE5C28A4-2F1C-4149-95DB-C632B1ACD871}"/>
              </a:ext>
            </a:extLst>
          </p:cNvPr>
          <p:cNvSpPr>
            <a:spLocks noChangeAspect="1"/>
          </p:cNvSpPr>
          <p:nvPr/>
        </p:nvSpPr>
        <p:spPr>
          <a:xfrm>
            <a:off x="5692944" y="930173"/>
            <a:ext cx="806110" cy="80611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17">
            <a:extLst>
              <a:ext uri="{FF2B5EF4-FFF2-40B4-BE49-F238E27FC236}">
                <a16:creationId xmlns:a16="http://schemas.microsoft.com/office/drawing/2014/main" id="{A75AE584-2395-4072-B7C2-A67A9E3E0406}"/>
              </a:ext>
            </a:extLst>
          </p:cNvPr>
          <p:cNvSpPr/>
          <p:nvPr/>
        </p:nvSpPr>
        <p:spPr>
          <a:xfrm>
            <a:off x="10809858" y="233299"/>
            <a:ext cx="452535" cy="443695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BCCF01-DF8B-4877-8635-2005A9F0A9CC}"/>
              </a:ext>
            </a:extLst>
          </p:cNvPr>
          <p:cNvSpPr txBox="1"/>
          <p:nvPr/>
        </p:nvSpPr>
        <p:spPr>
          <a:xfrm>
            <a:off x="2264173" y="2622371"/>
            <a:ext cx="7663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D668574-F7F4-4A64-B2BE-69CC064D9188}"/>
              </a:ext>
            </a:extLst>
          </p:cNvPr>
          <p:cNvSpPr/>
          <p:nvPr/>
        </p:nvSpPr>
        <p:spPr>
          <a:xfrm>
            <a:off x="0" y="-68187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Врачебная документация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9927D7-4145-4114-873C-297B60EB0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9"/>
          <a:stretch/>
        </p:blipFill>
        <p:spPr>
          <a:xfrm>
            <a:off x="2431248" y="2214719"/>
            <a:ext cx="7496579" cy="371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7742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25">
            <a:extLst>
              <a:ext uri="{FF2B5EF4-FFF2-40B4-BE49-F238E27FC236}">
                <a16:creationId xmlns:a16="http://schemas.microsoft.com/office/drawing/2014/main" id="{4B408256-FCBF-4EA2-B914-57E1E662731B}"/>
              </a:ext>
            </a:extLst>
          </p:cNvPr>
          <p:cNvSpPr>
            <a:spLocks noChangeAspect="1"/>
          </p:cNvSpPr>
          <p:nvPr/>
        </p:nvSpPr>
        <p:spPr>
          <a:xfrm>
            <a:off x="415910" y="191163"/>
            <a:ext cx="489906" cy="49057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351F9F00-424E-4EFF-921E-F6635ABB7074}"/>
              </a:ext>
            </a:extLst>
          </p:cNvPr>
          <p:cNvSpPr>
            <a:spLocks noChangeAspect="1"/>
          </p:cNvSpPr>
          <p:nvPr/>
        </p:nvSpPr>
        <p:spPr>
          <a:xfrm>
            <a:off x="11668597" y="177940"/>
            <a:ext cx="443695" cy="44369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0B8F853-42C8-4D3A-83AD-4DE4D96850B0}"/>
              </a:ext>
            </a:extLst>
          </p:cNvPr>
          <p:cNvSpPr>
            <a:spLocks noChangeAspect="1"/>
          </p:cNvSpPr>
          <p:nvPr/>
        </p:nvSpPr>
        <p:spPr>
          <a:xfrm>
            <a:off x="1155874" y="192535"/>
            <a:ext cx="392846" cy="44369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17">
            <a:extLst>
              <a:ext uri="{FF2B5EF4-FFF2-40B4-BE49-F238E27FC236}">
                <a16:creationId xmlns:a16="http://schemas.microsoft.com/office/drawing/2014/main" id="{A75AE584-2395-4072-B7C2-A67A9E3E0406}"/>
              </a:ext>
            </a:extLst>
          </p:cNvPr>
          <p:cNvSpPr/>
          <p:nvPr/>
        </p:nvSpPr>
        <p:spPr>
          <a:xfrm>
            <a:off x="10809858" y="233299"/>
            <a:ext cx="452535" cy="443695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D668574-F7F4-4A64-B2BE-69CC064D9188}"/>
              </a:ext>
            </a:extLst>
          </p:cNvPr>
          <p:cNvSpPr/>
          <p:nvPr/>
        </p:nvSpPr>
        <p:spPr>
          <a:xfrm>
            <a:off x="0" y="-163195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Клинико-диагностическая</a:t>
            </a:r>
          </a:p>
          <a:p>
            <a:pPr algn="ctr"/>
            <a:r>
              <a:rPr lang="ru-RU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лаборатория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085BE1-E3A1-48CE-8853-5BFC28A76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74" y="1679849"/>
            <a:ext cx="12132095" cy="39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060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26">
            <a:extLst>
              <a:ext uri="{FF2B5EF4-FFF2-40B4-BE49-F238E27FC236}">
                <a16:creationId xmlns:a16="http://schemas.microsoft.com/office/drawing/2014/main" id="{A59964D6-DE5F-4DF1-ADED-3DBD187399B9}"/>
              </a:ext>
            </a:extLst>
          </p:cNvPr>
          <p:cNvGrpSpPr/>
          <p:nvPr/>
        </p:nvGrpSpPr>
        <p:grpSpPr>
          <a:xfrm>
            <a:off x="5294358" y="659531"/>
            <a:ext cx="1584176" cy="1958226"/>
            <a:chOff x="2627783" y="314401"/>
            <a:chExt cx="1584176" cy="1958226"/>
          </a:xfrm>
        </p:grpSpPr>
        <p:sp>
          <p:nvSpPr>
            <p:cNvPr id="75" name="Hexagon 25">
              <a:extLst>
                <a:ext uri="{FF2B5EF4-FFF2-40B4-BE49-F238E27FC236}">
                  <a16:creationId xmlns:a16="http://schemas.microsoft.com/office/drawing/2014/main" id="{A85F6B07-F248-4843-BF37-053FFD5E5A99}"/>
                </a:ext>
              </a:extLst>
            </p:cNvPr>
            <p:cNvSpPr/>
            <p:nvPr userDrawn="1"/>
          </p:nvSpPr>
          <p:spPr>
            <a:xfrm rot="5400000">
              <a:off x="2501048" y="561717"/>
              <a:ext cx="1837645" cy="158417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Hexagon 24">
              <a:extLst>
                <a:ext uri="{FF2B5EF4-FFF2-40B4-BE49-F238E27FC236}">
                  <a16:creationId xmlns:a16="http://schemas.microsoft.com/office/drawing/2014/main" id="{6B96CE8D-8EBC-4800-B5E4-F0D4EDB1F369}"/>
                </a:ext>
              </a:extLst>
            </p:cNvPr>
            <p:cNvSpPr/>
            <p:nvPr userDrawn="1"/>
          </p:nvSpPr>
          <p:spPr>
            <a:xfrm rot="5400000">
              <a:off x="2689345" y="416481"/>
              <a:ext cx="1480158" cy="1275998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7" name="Oval 25">
            <a:extLst>
              <a:ext uri="{FF2B5EF4-FFF2-40B4-BE49-F238E27FC236}">
                <a16:creationId xmlns:a16="http://schemas.microsoft.com/office/drawing/2014/main" id="{4B408256-FCBF-4EA2-B914-57E1E662731B}"/>
              </a:ext>
            </a:extLst>
          </p:cNvPr>
          <p:cNvSpPr>
            <a:spLocks noChangeAspect="1"/>
          </p:cNvSpPr>
          <p:nvPr/>
        </p:nvSpPr>
        <p:spPr>
          <a:xfrm>
            <a:off x="415910" y="191163"/>
            <a:ext cx="489906" cy="49057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351F9F00-424E-4EFF-921E-F6635ABB7074}"/>
              </a:ext>
            </a:extLst>
          </p:cNvPr>
          <p:cNvSpPr>
            <a:spLocks noChangeAspect="1"/>
          </p:cNvSpPr>
          <p:nvPr/>
        </p:nvSpPr>
        <p:spPr>
          <a:xfrm>
            <a:off x="11668597" y="177940"/>
            <a:ext cx="443695" cy="44369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0B8F853-42C8-4D3A-83AD-4DE4D96850B0}"/>
              </a:ext>
            </a:extLst>
          </p:cNvPr>
          <p:cNvSpPr>
            <a:spLocks noChangeAspect="1"/>
          </p:cNvSpPr>
          <p:nvPr/>
        </p:nvSpPr>
        <p:spPr>
          <a:xfrm>
            <a:off x="1155874" y="192535"/>
            <a:ext cx="392846" cy="44369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Oval 21">
            <a:extLst>
              <a:ext uri="{FF2B5EF4-FFF2-40B4-BE49-F238E27FC236}">
                <a16:creationId xmlns:a16="http://schemas.microsoft.com/office/drawing/2014/main" id="{AE5C28A4-2F1C-4149-95DB-C632B1ACD871}"/>
              </a:ext>
            </a:extLst>
          </p:cNvPr>
          <p:cNvSpPr>
            <a:spLocks noChangeAspect="1"/>
          </p:cNvSpPr>
          <p:nvPr/>
        </p:nvSpPr>
        <p:spPr>
          <a:xfrm>
            <a:off x="5692944" y="930173"/>
            <a:ext cx="806110" cy="80611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17">
            <a:extLst>
              <a:ext uri="{FF2B5EF4-FFF2-40B4-BE49-F238E27FC236}">
                <a16:creationId xmlns:a16="http://schemas.microsoft.com/office/drawing/2014/main" id="{A75AE584-2395-4072-B7C2-A67A9E3E0406}"/>
              </a:ext>
            </a:extLst>
          </p:cNvPr>
          <p:cNvSpPr/>
          <p:nvPr/>
        </p:nvSpPr>
        <p:spPr>
          <a:xfrm>
            <a:off x="10809858" y="233299"/>
            <a:ext cx="452535" cy="443695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BCCF01-DF8B-4877-8635-2005A9F0A9CC}"/>
              </a:ext>
            </a:extLst>
          </p:cNvPr>
          <p:cNvSpPr txBox="1"/>
          <p:nvPr/>
        </p:nvSpPr>
        <p:spPr>
          <a:xfrm>
            <a:off x="2264173" y="2622371"/>
            <a:ext cx="7663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D668574-F7F4-4A64-B2BE-69CC064D9188}"/>
              </a:ext>
            </a:extLst>
          </p:cNvPr>
          <p:cNvSpPr/>
          <p:nvPr/>
        </p:nvSpPr>
        <p:spPr>
          <a:xfrm>
            <a:off x="0" y="-68187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Склад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4845D8-F6F2-4C92-A8D3-546761069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1"/>
          <a:stretch/>
        </p:blipFill>
        <p:spPr>
          <a:xfrm>
            <a:off x="432957" y="2214719"/>
            <a:ext cx="11326084" cy="381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25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282</Words>
  <Application>Microsoft Office PowerPoint</Application>
  <PresentationFormat>Широкоэкранный</PresentationFormat>
  <Paragraphs>21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m0nk3y m4n</cp:lastModifiedBy>
  <cp:revision>95</cp:revision>
  <dcterms:created xsi:type="dcterms:W3CDTF">2018-04-24T17:14:44Z</dcterms:created>
  <dcterms:modified xsi:type="dcterms:W3CDTF">2023-10-20T16:16:28Z</dcterms:modified>
</cp:coreProperties>
</file>