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399" r:id="rId3"/>
    <p:sldId id="400" r:id="rId4"/>
    <p:sldId id="401" r:id="rId5"/>
    <p:sldId id="402" r:id="rId6"/>
    <p:sldId id="403" r:id="rId7"/>
    <p:sldId id="408" r:id="rId8"/>
    <p:sldId id="404" r:id="rId9"/>
    <p:sldId id="405" r:id="rId10"/>
    <p:sldId id="406" r:id="rId11"/>
    <p:sldId id="407" r:id="rId12"/>
    <p:sldId id="40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4" name="Footer Placeholder 15">
            <a:extLst>
              <a:ext uri="{FF2B5EF4-FFF2-40B4-BE49-F238E27FC236}">
                <a16:creationId xmlns="" xmlns:a16="http://schemas.microsoft.com/office/drawing/2014/main" id="{8CA4C4EB-DE3C-4121-BF09-A38F86C78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7400" y="6267450"/>
            <a:ext cx="24384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="" xmlns:a16="http://schemas.microsoft.com/office/drawing/2014/main" id="{20F24940-80B4-4CBC-B3AD-EBFB4ED97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D7107-25B6-4078-B770-FE4839B4DE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595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C3B93A-1791-4089-A137-2835AB4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523" y="352425"/>
            <a:ext cx="6265677" cy="4095750"/>
          </a:xfrm>
        </p:spPr>
        <p:txBody>
          <a:bodyPr>
            <a:noAutofit/>
          </a:bodyPr>
          <a:lstStyle/>
          <a:p>
            <a:r>
              <a:rPr lang="en-US" altLang="ru-RU" sz="6000" i="1" dirty="0" err="1" smtClean="0">
                <a:solidFill>
                  <a:schemeClr val="tx2">
                    <a:lumMod val="50000"/>
                  </a:schemeClr>
                </a:solidFill>
              </a:rPr>
              <a:t>GridLayout</a:t>
            </a:r>
            <a:r>
              <a:rPr lang="ru-RU" altLang="ru-RU" sz="6000" i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altLang="ru-RU" sz="6000" i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6000" i="1" dirty="0" err="1" smtClean="0">
                <a:solidFill>
                  <a:schemeClr val="tx2">
                    <a:lumMod val="50000"/>
                  </a:schemeClr>
                </a:solidFill>
              </a:rPr>
              <a:t>GridView</a:t>
            </a:r>
            <a:r>
              <a:rPr lang="ru-RU" sz="6000" i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6000" i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6000" i="1" dirty="0" err="1" smtClean="0">
                <a:solidFill>
                  <a:schemeClr val="tx2">
                    <a:lumMod val="50000"/>
                  </a:schemeClr>
                </a:solidFill>
              </a:rPr>
              <a:t>ImageAdapter</a:t>
            </a:r>
            <a:r>
              <a:rPr lang="ru-RU" sz="6000" dirty="0" smtClean="0"/>
              <a:t/>
            </a:r>
            <a:br>
              <a:rPr lang="ru-RU" sz="6000" dirty="0" smtClean="0"/>
            </a:br>
            <a:endParaRPr lang="ru-RU" sz="600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3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42CF5512-3E6A-4816-9683-952A3241F09E}"/>
              </a:ext>
            </a:extLst>
          </p:cNvPr>
          <p:cNvSpPr/>
          <p:nvPr/>
        </p:nvSpPr>
        <p:spPr>
          <a:xfrm>
            <a:off x="107950" y="476250"/>
            <a:ext cx="8785225" cy="6381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9091" name="Номер слайда 3">
            <a:extLst>
              <a:ext uri="{FF2B5EF4-FFF2-40B4-BE49-F238E27FC236}">
                <a16:creationId xmlns="" xmlns:a16="http://schemas.microsoft.com/office/drawing/2014/main" id="{32FAEFD2-FE1C-46A6-84EF-B72D9FB5B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7365AE-1643-409D-B472-AF711B432008}" type="slidenum">
              <a:rPr lang="en-US" altLang="ru-RU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10</a:t>
            </a:fld>
            <a:endParaRPr lang="en-US" altLang="ru-RU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092" name="Прямоугольник 4">
            <a:extLst>
              <a:ext uri="{FF2B5EF4-FFF2-40B4-BE49-F238E27FC236}">
                <a16:creationId xmlns="" xmlns:a16="http://schemas.microsoft.com/office/drawing/2014/main" id="{D2C2BC9D-5A14-49D9-9A3C-07674869D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0"/>
            <a:ext cx="8928100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Aft>
                <a:spcPts val="863"/>
              </a:spcAft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главного окна приложения :</a:t>
            </a:r>
          </a:p>
          <a:p>
            <a:pPr>
              <a:spcAft>
                <a:spcPts val="775"/>
              </a:spcAft>
            </a:pP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" y="715963"/>
            <a:ext cx="8113713" cy="555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Номер слайда 3">
            <a:extLst>
              <a:ext uri="{FF2B5EF4-FFF2-40B4-BE49-F238E27FC236}">
                <a16:creationId xmlns="" xmlns:a16="http://schemas.microsoft.com/office/drawing/2014/main" id="{8E12AB46-065F-47A4-A239-2103336D1B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47C202-7D37-4188-AB64-C7CE5D07E77D}" type="slidenum">
              <a:rPr lang="en-US" altLang="ru-RU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11</a:t>
            </a:fld>
            <a:endParaRPr lang="en-US" altLang="ru-RU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115" name="Прямоугольник 4">
            <a:extLst>
              <a:ext uri="{FF2B5EF4-FFF2-40B4-BE49-F238E27FC236}">
                <a16:creationId xmlns="" xmlns:a16="http://schemas.microsoft.com/office/drawing/2014/main" id="{07AFCD48-F0CD-4723-92AD-6F6C2363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518220"/>
            <a:ext cx="88090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cs typeface="Times New Roman" panose="02020603050405020304" pitchFamily="18" charset="0"/>
              </a:rPr>
              <a:t>Для отображения выбранной картинки в полном размере на весь экран предназначен класс </a:t>
            </a:r>
            <a:r>
              <a:rPr lang="en-US" altLang="ru-RU" sz="1600" dirty="0" err="1">
                <a:solidFill>
                  <a:srgbClr val="730E00"/>
                </a:solidFill>
                <a:cs typeface="Courier New" panose="02070309020205020404" pitchFamily="49" charset="0"/>
              </a:rPr>
              <a:t>FullImageActivity</a:t>
            </a:r>
            <a:r>
              <a:rPr lang="ru-RU" altLang="ru-RU" sz="1600" dirty="0">
                <a:cs typeface="Times New Roman" panose="02020603050405020304" pitchFamily="18" charset="0"/>
              </a:rPr>
              <a:t>. Для этого нужно передать идентификатор выбранного изображения новой активности. В папке </a:t>
            </a:r>
            <a:r>
              <a:rPr lang="en-US" altLang="ru-RU" sz="1600" dirty="0">
                <a:solidFill>
                  <a:srgbClr val="000000"/>
                </a:solidFill>
                <a:cs typeface="Courier New" panose="02070309020205020404" pitchFamily="49" charset="0"/>
              </a:rPr>
              <a:t>layout </a:t>
            </a:r>
            <a:r>
              <a:rPr lang="ru-RU" altLang="ru-RU" sz="1600" dirty="0">
                <a:cs typeface="Times New Roman" panose="02020603050405020304" pitchFamily="18" charset="0"/>
              </a:rPr>
              <a:t>создан файл разметки </a:t>
            </a:r>
            <a:r>
              <a:rPr lang="en-US" altLang="ru-RU" sz="1600" dirty="0">
                <a:solidFill>
                  <a:srgbClr val="000000"/>
                </a:solidFill>
                <a:cs typeface="Courier New" panose="02070309020205020404" pitchFamily="49" charset="0"/>
              </a:rPr>
              <a:t>full_image.xml </a:t>
            </a:r>
            <a:r>
              <a:rPr lang="ru-RU" altLang="ru-RU" sz="1600" dirty="0">
                <a:cs typeface="Times New Roman" panose="02020603050405020304" pitchFamily="18" charset="0"/>
              </a:rPr>
              <a:t>для этой активности.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006600"/>
            <a:ext cx="6969125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3D7107-25B6-4078-B770-FE4839B4DE9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827088"/>
            <a:ext cx="8272463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07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Номер слайда 3">
            <a:extLst>
              <a:ext uri="{FF2B5EF4-FFF2-40B4-BE49-F238E27FC236}">
                <a16:creationId xmlns="" xmlns:a16="http://schemas.microsoft.com/office/drawing/2014/main" id="{C7F5A408-E8FB-47BD-AB7D-EC6FA48D2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760120-C4CC-4380-828A-A6A66B2887E2}" type="slidenum">
              <a:rPr lang="en-US" altLang="ru-RU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 altLang="ru-RU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23" name="Прямоугольник 4">
            <a:extLst>
              <a:ext uri="{FF2B5EF4-FFF2-40B4-BE49-F238E27FC236}">
                <a16:creationId xmlns="" xmlns:a16="http://schemas.microsoft.com/office/drawing/2014/main" id="{CDA1D53C-71C5-4DDB-86F4-58E8F60EF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12863"/>
            <a:ext cx="5184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№1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Реализовать макет с помощью разметки </a:t>
            </a:r>
            <a:r>
              <a:rPr lang="en-US" altLang="ru-RU" sz="2400" dirty="0" err="1">
                <a:latin typeface="Times New Roman" pitchFamily="18" charset="0"/>
                <a:cs typeface="Times New Roman" pitchFamily="18" charset="0"/>
              </a:rPr>
              <a:t>GridLayout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24" name="Рисунок 5" descr="image20">
            <a:extLst>
              <a:ext uri="{FF2B5EF4-FFF2-40B4-BE49-F238E27FC236}">
                <a16:creationId xmlns="" xmlns:a16="http://schemas.microsoft.com/office/drawing/2014/main" id="{B41ADF3E-1E10-47B5-921C-CCDFC4CB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125538"/>
            <a:ext cx="303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>
            <a:extLst>
              <a:ext uri="{FF2B5EF4-FFF2-40B4-BE49-F238E27FC236}">
                <a16:creationId xmlns="" xmlns:a16="http://schemas.microsoft.com/office/drawing/2014/main" id="{A58D5F6E-0B3C-49E1-AA78-C0F3034C24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61596D-0F2D-469F-AF8F-41E0683C1A75}" type="slidenum">
              <a:rPr lang="en-US" altLang="ru-RU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en-US" altLang="ru-RU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947" name="Прямоугольник 4">
            <a:extLst>
              <a:ext uri="{FF2B5EF4-FFF2-40B4-BE49-F238E27FC236}">
                <a16:creationId xmlns="" xmlns:a16="http://schemas.microsoft.com/office/drawing/2014/main" id="{3AEA8335-5554-4159-8B88-7F15E7AD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12750"/>
            <a:ext cx="86407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4500">
              <a:tabLst>
                <a:tab pos="1409700" algn="l"/>
                <a:tab pos="2565400" algn="l"/>
                <a:tab pos="3559175" algn="l"/>
                <a:tab pos="4645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1409700" algn="l"/>
                <a:tab pos="2565400" algn="l"/>
                <a:tab pos="3559175" algn="l"/>
                <a:tab pos="4645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1409700" algn="l"/>
                <a:tab pos="2565400" algn="l"/>
                <a:tab pos="3559175" algn="l"/>
                <a:tab pos="4645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1409700" algn="l"/>
                <a:tab pos="2565400" algn="l"/>
                <a:tab pos="3559175" algn="l"/>
                <a:tab pos="4645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1409700" algn="l"/>
                <a:tab pos="2565400" algn="l"/>
                <a:tab pos="3559175" algn="l"/>
                <a:tab pos="4645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09700" algn="l"/>
                <a:tab pos="2565400" algn="l"/>
                <a:tab pos="3559175" algn="l"/>
                <a:tab pos="4645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09700" algn="l"/>
                <a:tab pos="2565400" algn="l"/>
                <a:tab pos="3559175" algn="l"/>
                <a:tab pos="4645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09700" algn="l"/>
                <a:tab pos="2565400" algn="l"/>
                <a:tab pos="3559175" algn="l"/>
                <a:tab pos="4645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09700" algn="l"/>
                <a:tab pos="2565400" algn="l"/>
                <a:tab pos="3559175" algn="l"/>
                <a:tab pos="4645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Сама разметка должна занимать весь экран. </a:t>
            </a: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Клавиша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слеша (/) должна помещаться в четвертой позиции первой строки. Для нее при использовании горизонтальной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ориентации	разметки	указываем	параметр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 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layout_column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="3"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, при этом для отсутствующих кнопок уже не нужно резервировать клетки. </a:t>
            </a: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Выбирая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горизонтальную ориентацию,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ограничиваем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число колонок для автоматического переноса новой клетки на следующий ряд. В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примере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используется четыре колонки (параметр 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 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columnCount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="4"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каждой клетке будет находиться кнопка, отцентрированная относительно клетки (т. е. для дочерних элементов не нужно явно задавать размеры - ширину и высоту - каждого элемента).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Номер слайда 3">
            <a:extLst>
              <a:ext uri="{FF2B5EF4-FFF2-40B4-BE49-F238E27FC236}">
                <a16:creationId xmlns="" xmlns:a16="http://schemas.microsoft.com/office/drawing/2014/main" id="{F5A9C1D3-1355-468D-96E2-2C1B367FF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FFA20D-13A9-4395-8EC0-719965D71CFF}" type="slidenum">
              <a:rPr lang="en-US" altLang="ru-RU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en-US" altLang="ru-RU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971" name="Прямоугольник 4">
            <a:extLst>
              <a:ext uri="{FF2B5EF4-FFF2-40B4-BE49-F238E27FC236}">
                <a16:creationId xmlns="" xmlns:a16="http://schemas.microsoft.com/office/drawing/2014/main" id="{FFE97773-5A42-40E2-9B22-FCA755C5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5693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Клавиша (+) идёт после клавиши (9) и занимает три воображаемых ряда. </a:t>
            </a: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Клавиша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(0) должна занять две колонки. </a:t>
            </a: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Клавиша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(=) должна занять три колонки. </a:t>
            </a: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растяжения кнопок до нужных размеров используется параметр </a:t>
            </a:r>
            <a:endParaRPr lang="en-US" alt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altLang="ru-RU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android:layout_gravity</a:t>
            </a:r>
            <a:r>
              <a:rPr lang="en-US" altLang="ru-RU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="fill"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Номер слайда 3">
            <a:extLst>
              <a:ext uri="{FF2B5EF4-FFF2-40B4-BE49-F238E27FC236}">
                <a16:creationId xmlns="" xmlns:a16="http://schemas.microsoft.com/office/drawing/2014/main" id="{8068D60D-5BCA-4E05-BEB4-EA60379162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27B6B5-0935-4941-932F-7BA15BAB7386}" type="slidenum">
              <a:rPr lang="en-US" altLang="ru-RU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en-US" altLang="ru-RU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995" name="Прямоугольник 4">
            <a:extLst>
              <a:ext uri="{FF2B5EF4-FFF2-40B4-BE49-F238E27FC236}">
                <a16:creationId xmlns="" xmlns:a16="http://schemas.microsoft.com/office/drawing/2014/main" id="{5F6C19E6-1C62-401F-AF4F-6AB22F4B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44487"/>
            <a:ext cx="871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445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Aft>
                <a:spcPts val="738"/>
              </a:spcAft>
            </a:pP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-разметка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будет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иметь вид:</a:t>
            </a:r>
          </a:p>
        </p:txBody>
      </p:sp>
      <p:pic>
        <p:nvPicPr>
          <p:cNvPr id="84996" name="Рисунок 5">
            <a:extLst>
              <a:ext uri="{FF2B5EF4-FFF2-40B4-BE49-F238E27FC236}">
                <a16:creationId xmlns="" xmlns:a16="http://schemas.microsoft.com/office/drawing/2014/main" id="{5489A72A-0FA4-4E10-948D-C467AEE5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89000"/>
            <a:ext cx="76009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Рисунок 6">
            <a:extLst>
              <a:ext uri="{FF2B5EF4-FFF2-40B4-BE49-F238E27FC236}">
                <a16:creationId xmlns="" xmlns:a16="http://schemas.microsoft.com/office/drawing/2014/main" id="{F6F8DD7A-BA7F-4606-B855-3F16B4CA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3378200"/>
            <a:ext cx="66865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9C72E5B7-DB56-4386-BC86-600C85E067CB}"/>
              </a:ext>
            </a:extLst>
          </p:cNvPr>
          <p:cNvSpPr/>
          <p:nvPr/>
        </p:nvSpPr>
        <p:spPr>
          <a:xfrm>
            <a:off x="7011988" y="3546475"/>
            <a:ext cx="914400" cy="3067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Номер слайда 3">
            <a:extLst>
              <a:ext uri="{FF2B5EF4-FFF2-40B4-BE49-F238E27FC236}">
                <a16:creationId xmlns="" xmlns:a16="http://schemas.microsoft.com/office/drawing/2014/main" id="{BA008005-39D5-4BA0-90A6-6FBBCECCD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D4CC5E-12FB-4D5C-AC7D-44DADB96F517}" type="slidenum">
              <a:rPr lang="en-US" altLang="ru-RU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en-US" altLang="ru-RU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019" name="Прямоугольник 4">
            <a:extLst>
              <a:ext uri="{FF2B5EF4-FFF2-40B4-BE49-F238E27FC236}">
                <a16:creationId xmlns="" xmlns:a16="http://schemas.microsoft.com/office/drawing/2014/main" id="{FC37AB0F-FF89-412C-8022-83D6A35E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1338"/>
            <a:ext cx="435451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№2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Создать галерею на основе 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GridView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В этом приложении формируется 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GridView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содержащий набор фотографий; при выборе одной из фотографий в галерее в следующем окне она отображается в увеличенном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масштабе: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6020" name="Рисунок 5" descr="image21">
            <a:extLst>
              <a:ext uri="{FF2B5EF4-FFF2-40B4-BE49-F238E27FC236}">
                <a16:creationId xmlns="" xmlns:a16="http://schemas.microsoft.com/office/drawing/2014/main" id="{C73CDAC9-26C9-4370-B782-9BC106D1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41338"/>
            <a:ext cx="20875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Рисунок 6" descr="image22">
            <a:extLst>
              <a:ext uri="{FF2B5EF4-FFF2-40B4-BE49-F238E27FC236}">
                <a16:creationId xmlns="" xmlns:a16="http://schemas.microsoft.com/office/drawing/2014/main" id="{D819B871-839F-458D-B430-1FA4B6A7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2798763"/>
            <a:ext cx="202723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525" y="5400675"/>
            <a:ext cx="537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Код классов активностей снабдить комментариями!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3D7107-25B6-4078-B770-FE4839B4DE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866775"/>
            <a:ext cx="2877928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6" y="657224"/>
            <a:ext cx="2085028" cy="38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4" y="1767550"/>
            <a:ext cx="2555798" cy="472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89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Номер слайда 3">
            <a:extLst>
              <a:ext uri="{FF2B5EF4-FFF2-40B4-BE49-F238E27FC236}">
                <a16:creationId xmlns="" xmlns:a16="http://schemas.microsoft.com/office/drawing/2014/main" id="{5E056AD8-97A4-4009-A6A0-D51114C18D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731A6E-DA4C-4ECA-B381-B7E891E0618A}" type="slidenum">
              <a:rPr lang="en-US" altLang="ru-RU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en-US" altLang="ru-RU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044" name="Прямоугольник 4">
            <a:extLst>
              <a:ext uri="{FF2B5EF4-FFF2-40B4-BE49-F238E27FC236}">
                <a16:creationId xmlns="" xmlns:a16="http://schemas.microsoft.com/office/drawing/2014/main" id="{76EC0383-6A7C-4C6D-A970-BC5DC458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052513"/>
            <a:ext cx="8785225" cy="161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100"/>
              </a:spcAft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Фотографии (или др. картинки на усмотрение) для галереи разместить в папке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hdpi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 главном экране приложения размещен виджет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49" y="2385378"/>
            <a:ext cx="5243513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0092F9D-7FA4-4F3D-BE7C-458A9D95C157}"/>
              </a:ext>
            </a:extLst>
          </p:cNvPr>
          <p:cNvSpPr/>
          <p:nvPr/>
        </p:nvSpPr>
        <p:spPr>
          <a:xfrm>
            <a:off x="88900" y="533400"/>
            <a:ext cx="8740775" cy="5903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8067" name="Номер слайда 3">
            <a:extLst>
              <a:ext uri="{FF2B5EF4-FFF2-40B4-BE49-F238E27FC236}">
                <a16:creationId xmlns="" xmlns:a16="http://schemas.microsoft.com/office/drawing/2014/main" id="{6176EBA5-55DF-44F6-973D-0652C08A6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E96B3C-C9A9-466A-A02C-144135FB0686}" type="slidenum">
              <a:rPr lang="en-US" altLang="ru-RU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en-US" altLang="ru-RU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0" y="708024"/>
            <a:ext cx="7834313" cy="555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179</TotalTime>
  <Words>200</Words>
  <Application>Microsoft Office PowerPoint</Application>
  <PresentationFormat>Экран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GridLayout GridView ImageAdapter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GridLayout</dc:title>
  <dc:creator>Nata</dc:creator>
  <cp:lastModifiedBy>ran</cp:lastModifiedBy>
  <cp:revision>15</cp:revision>
  <dcterms:created xsi:type="dcterms:W3CDTF">2019-09-24T15:30:02Z</dcterms:created>
  <dcterms:modified xsi:type="dcterms:W3CDTF">2022-10-03T16:40:17Z</dcterms:modified>
</cp:coreProperties>
</file>