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783770"/>
            <a:ext cx="9001462" cy="1289277"/>
          </a:xfrm>
        </p:spPr>
        <p:txBody>
          <a:bodyPr/>
          <a:lstStyle/>
          <a:p>
            <a:r>
              <a:rPr lang="en-US" dirty="0">
                <a:effectLst/>
                <a:latin typeface="Jokerman" panose="04090605060D06020702" pitchFamily="82" charset="0"/>
              </a:rPr>
              <a:t>Rest on </a:t>
            </a:r>
            <a:r>
              <a:rPr lang="en-US" dirty="0" err="1">
                <a:effectLst/>
                <a:latin typeface="Jokerman" panose="04090605060D06020702" pitchFamily="82" charset="0"/>
              </a:rPr>
              <a:t>aws</a:t>
            </a:r>
            <a:endParaRPr lang="en-US" dirty="0">
              <a:effectLst/>
              <a:latin typeface="Jokerman" panose="04090605060D0602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r"/>
            <a:r>
              <a:rPr lang="en-US" dirty="0"/>
              <a:t>					Jhulfikar Ali Ahamed Kabeer</a:t>
            </a:r>
          </a:p>
          <a:p>
            <a:pPr algn="r"/>
            <a:r>
              <a:rPr lang="en-US" dirty="0"/>
              <a:t>						Date: 26 Feb 2017</a:t>
            </a:r>
          </a:p>
        </p:txBody>
      </p:sp>
    </p:spTree>
    <p:extLst>
      <p:ext uri="{BB962C8B-B14F-4D97-AF65-F5344CB8AC3E}">
        <p14:creationId xmlns:p14="http://schemas.microsoft.com/office/powerpoint/2010/main" val="40087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Objective - Running rest application in AWS (Language: Java)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Rest services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Small Introduction to Microservices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Small Introduction to Docker and Containerization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Deploying the sample Rest Application to AWS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20" y="388030"/>
            <a:ext cx="10353761" cy="663161"/>
          </a:xfrm>
        </p:spPr>
        <p:txBody>
          <a:bodyPr/>
          <a:lstStyle/>
          <a:p>
            <a:r>
              <a:rPr lang="en-US" dirty="0"/>
              <a:t>Richardson maturity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227551"/>
            <a:ext cx="7410450" cy="43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20" y="66675"/>
            <a:ext cx="10353761" cy="752475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1057274"/>
            <a:ext cx="11431595" cy="55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03" y="124408"/>
            <a:ext cx="10353761" cy="659363"/>
          </a:xfrm>
        </p:spPr>
        <p:txBody>
          <a:bodyPr/>
          <a:lstStyle/>
          <a:p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76325"/>
            <a:ext cx="90106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sample app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logs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for next course (Suggestions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9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</TotalTime>
  <Words>69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Jokerman</vt:lpstr>
      <vt:lpstr>Rockwell</vt:lpstr>
      <vt:lpstr>Damask</vt:lpstr>
      <vt:lpstr>Rest on aws</vt:lpstr>
      <vt:lpstr>Agenda</vt:lpstr>
      <vt:lpstr>Richardson maturity model</vt:lpstr>
      <vt:lpstr>Microservices</vt:lpstr>
      <vt:lpstr>docker</vt:lpstr>
      <vt:lpstr>Steps for sample app deployment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on aws (using java)</dc:title>
  <dc:creator>Jhulfikar Ali Ahamed Kabeer</dc:creator>
  <cp:lastModifiedBy>Jhulfikar Ali Ahamed Kabeer</cp:lastModifiedBy>
  <cp:revision>12</cp:revision>
  <dcterms:created xsi:type="dcterms:W3CDTF">2017-02-26T13:57:09Z</dcterms:created>
  <dcterms:modified xsi:type="dcterms:W3CDTF">2017-02-26T14:30:28Z</dcterms:modified>
</cp:coreProperties>
</file>