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embeddedFontLst>
    <p:embeddedFont>
      <p:font typeface="EB Garamond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9C10B2-624D-46B4-BE30-830AD99BFF10}">
  <a:tblStyle styleId="{049C10B2-624D-46B4-BE30-830AD99BFF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EBGaramond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EBGaramond-italic.fntdata"/><Relationship Id="rId102" Type="http://schemas.openxmlformats.org/officeDocument/2006/relationships/font" Target="fonts/EBGaramond-bold.fntdata"/><Relationship Id="rId101" Type="http://schemas.openxmlformats.org/officeDocument/2006/relationships/font" Target="fonts/EBGaramond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d4ea0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d4ea0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166da65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166da65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7a43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f7a43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14724a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14724a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00a436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00a436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137668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137668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137668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137668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158e4d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158e4d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00a436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00a436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f7a433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f7a433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158e4d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158e4d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d4ea021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d4ea021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158e4d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158e4d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166da8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166da8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158e4d0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158e4d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158e4d0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158e4d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158e4d0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158e4d0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158e4d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158e4d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166da8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166da8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158e4d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158e4d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00a436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00a436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166da8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166da8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d4ea021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d4ea02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166da8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166da8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00a436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00a436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1618ee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1618ee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166da8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166da8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c158e4d0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c158e4d0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00a436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00a436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00a436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00a436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00a436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00a436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00a4367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00a4367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00a436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f00a436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da2c30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da2c30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f69153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ef69153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00a436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f00a436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f00a4367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f00a4367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00a4367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f00a4367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00a4367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f00a4367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f00a4367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f00a4367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00a4367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f00a4367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00a4367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f00a4367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f00a4367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f00a4367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00a4367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00a4367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da2c30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da2c30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f00a4367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f00a4367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00a4367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f00a4367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f00a4367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f00a4367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00a4367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00a4367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00a4367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f00a4367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f00a4367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f00a4367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f00a4367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f00a4367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f2fd014a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f2fd014a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c158e4d0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c158e4d0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ef69153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ef69153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c2fd4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c2fd4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c1618ee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c1618ee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c158e4d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c158e4d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c1618e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c1618e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c1618e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c1618e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c1618ee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c1618ee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</a:t>
            </a:r>
            <a:r>
              <a:rPr lang="en"/>
              <a:t>Adam might be the best overall choice</a:t>
            </a:r>
            <a:r>
              <a:rPr lang="en"/>
              <a:t>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166da8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166da8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c166da65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c166da65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df7a4330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df7a4330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c14724a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c14724a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c166da6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c166da6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14724a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14724a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c166da65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c166da65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c166da6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c166da6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c166da6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c166da6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c166da6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c166da6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c166da6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c166da6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f00a4367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f00a4367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00a4367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f00a4367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f00a4367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f00a4367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f00a4367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f00a4367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f00a4367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f00a4367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14724a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14724a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00a4367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f00a4367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f00a4367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f00a4367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f00a4367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f00a4367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f00a4367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f00a4367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c166da6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c166da6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f00a4367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f00a4367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c166da6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c166da6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f00a4367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f00a4367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c166da6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c166da6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c166da6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c166da6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137668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137668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c166da6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c166da6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c166da65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c166da65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c166da6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c166da6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c166da8f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c166da8f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c166da8f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c166da8f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6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50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50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</a:t>
            </a: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5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55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Google Shape;363;p59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Google Shape;371;p6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Google Shape;3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0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Google Shape;3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Google Shape;396;p63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3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Google Shape;399;p63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{049C10B2-624D-46B4-BE30-830AD99BFF10}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Google Shape;40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Google Shape;412;p6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66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Google Shape;433;p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Google Shape;447;p7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Google Shape;454;p7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7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Google Shape;46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Google Shape;483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p7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Google Shape;496;p77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Google Shape;503;p78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Google Shape;510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80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Google Shape;523;p81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Google Shape;524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2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3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Google Shape;536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Google Shape;138;p30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Google Shape;139;p30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Google Shape;543;p8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Google Shape;551;p8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Google Shape;552;p8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Google Shape;559;p86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Google Shape;560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Google Shape;567;p8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Google Shape;56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87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Google Shape;575;p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88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9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Google Shape;58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0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Google Shape;589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1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Google Shape;596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Google Shape;59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Google Shape;60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92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Google Shape;605;p92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Google Shape;611;p93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Google Shape;612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Google Shape;61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Google Shape;619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Google Shape;62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96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Google Shape;640;p9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Google Shape;647;p98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Google Shape;654;p99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99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Google Shape;662;p100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Google Shape;669;p101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Google Shape;676;p102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Google Shape;683;p10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103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Google Shape;691;p10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Google Shape;69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Google Shape;699;p105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Google Shape;70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Google Shape;707;p106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Google Shape;714;p1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8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Google Shape;721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Google Shape;727;p10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Google Shape;728;p10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Google Shape;735;p1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Google Shape;736;p110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Google Shape;743;p111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1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Google Shape;751;p11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Google Shape;752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Google Shape;758;p11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1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Google Shape;761;p113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Google Shape;767;p11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11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Google Shape;775;p11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11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Google Shape;783;p116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11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Google Shape;791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Google Shape;792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Google Shape;798;p11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Google Shape;799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