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dd2f6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dd2f6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dd2f6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dd2f6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4db163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4db163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fdd2f6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fdd2f6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fdd2f6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fdd2f6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dd2f6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dd2f6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fdd2f6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fdd2f6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dd2f6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fdd2f6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fdd2f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fdd2f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dd2f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dd2f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d2f6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d2f6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dd2f6e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dd2f6e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4db163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4db163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4db163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4db163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fdd2f6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fdd2f6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dd2f6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fdd2f6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fdd2f6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fdd2f6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db163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db163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db163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4db163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fdd2f6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fdd2f6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4db163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4db163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4db163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4db163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fdd2f6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fdd2f6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dd2f6e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dd2f6e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dd2f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dd2f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dd2f6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dd2f6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dd2f6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dd2f6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dd2f6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dd2f6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dd2f6e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dd2f6e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Google Shape;148;p22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Google Shape;150;p22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Google Shape;160;p23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Google Shape;161;p23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Google Shape;162;p23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Google Shape;164;p23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Google Shape;74;p16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Google Shape;76;p1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Google Shape;84;p17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Google Shape;87;p1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Google Shape;96;p18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Google Shape;97;p18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19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Google Shape;109;p19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Google Shape;123;p2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Google Shape;133;p21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Google Shape;135;p21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1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Google Shape;139;p21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