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68" r:id="rId5"/>
    <p:sldId id="269" r:id="rId6"/>
    <p:sldId id="270" r:id="rId7"/>
    <p:sldId id="272" r:id="rId8"/>
    <p:sldId id="274" r:id="rId9"/>
    <p:sldId id="276" r:id="rId10"/>
    <p:sldId id="277" r:id="rId11"/>
    <p:sldId id="278" r:id="rId12"/>
    <p:sldId id="271" r:id="rId13"/>
    <p:sldId id="273" r:id="rId14"/>
    <p:sldId id="275" r:id="rId15"/>
    <p:sldId id="279" r:id="rId16"/>
    <p:sldId id="281" r:id="rId17"/>
    <p:sldId id="26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>
        <p:scale>
          <a:sx n="79" d="100"/>
          <a:sy n="79" d="100"/>
        </p:scale>
        <p:origin x="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4C502A-81BF-4D08-BCCB-EE57A60988B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C037D2-409C-40F1-BBCE-698761CF7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B02DFD-F983-4654-AB80-2A89E6A13471}"/>
                </a:ext>
              </a:extLst>
            </p:cNvPr>
            <p:cNvSpPr/>
            <p:nvPr/>
          </p:nvSpPr>
          <p:spPr>
            <a:xfrm>
              <a:off x="4739640" y="2142067"/>
              <a:ext cx="3242733" cy="3208866"/>
            </a:xfrm>
            <a:prstGeom prst="rect">
              <a:avLst/>
            </a:prstGeom>
            <a:solidFill>
              <a:srgbClr val="F5F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64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BB8C-2CFB-4E0C-BA76-FBCDDBFF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A34AF-E3BC-4073-9813-2070516E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2804-1473-4355-9CB0-B98DB682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9BB5-9671-43FE-9647-7389A2DF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E8A5-AD09-4A7E-A848-A24CBE84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DC148-2F54-4BD5-A317-F8F4E368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DD1F-9383-4571-9DC8-7D3FA777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B075-A923-4864-A57D-CA00F36D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2164-02F0-4273-BDC8-28B6B26A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EF96-DDAB-4647-9E2C-F161C52F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AAB0-7F93-425A-A4DC-5B34D2A2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25E1-3146-47D1-9FB9-8029A7C0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AD1F-08CF-4C07-917B-FE26D2D2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339B-1E48-4E7B-B1AC-739970D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A77F-131D-4FE0-AAEF-51682383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17C2-21AD-4215-B9BA-CA07E1E7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490C-0793-4E4C-AE54-2112FCDC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91E3-A882-4732-82F9-B45B787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0A1A-D8A5-4BB0-AEE7-BA01C213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C096-BD91-43A2-B078-D1D67FDA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A9D2-8089-4FFC-AD6C-4F5B3999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81A9-E47C-491B-A877-6293C77C3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C4B4-EAF8-409D-8510-D2D3C635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43AB-E134-41A6-868B-CA71C92B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45AFB-C74C-484E-84BA-68CF9027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74B7-E956-4A15-927F-93938E06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33C3-72C1-4F02-8CE0-41430621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DA12-C4DA-4BE5-8402-C6B75496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4A7C-2DDC-4799-8F3E-6C59BF70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38EB3-E53D-4712-BCB2-7172460B1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9F57F-8BDD-4F10-B881-300A4D5C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CC41E-22EE-4763-821B-1B5AF84D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B83E6-F2D2-4519-8500-FFE42FBF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1E9F7-48BD-4F61-9617-A01C9A0F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70BC-E93D-45FC-A0AC-CAEDA497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5B1B-1ACD-400E-93F8-0EF2D742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56215-98EE-4A06-A21D-F4AF37DA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C82B-E6BF-4B80-8408-6F5428F7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2E837-62F5-4094-A18D-BF154F4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CD467-8222-44AF-952D-91C8551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6220-F2CA-48BB-8DAB-642BA79E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F89B-47BF-403A-81BC-A855B68C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3CE3-6D08-4A6F-97EF-D4233315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27598-EE70-4C38-A970-C825A272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C5D5-F300-4C25-8B1B-06A4AE66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5850A-0265-483F-A0FC-BFBF6001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D6DDA-F37E-4F6E-8FD9-F505DC4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F76C-AA47-4938-92D9-B84AEBE0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462CF-01E8-43D0-80D3-17CD084F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3A57F-16F2-4849-BC5E-D3076383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3D714-AE47-4F5D-B165-4E640578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97E9-310D-4163-B617-6A081948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16C1-8C64-477C-B698-88B58324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19F81-9813-4D2A-AA93-EFC6B4D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A011-B0BC-484E-B25A-FDE38BFB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65DF-9E4D-4326-AAD4-2FA196287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C6B6-A218-49B7-B816-83D2443C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E06A-C71E-433C-A285-D98F30ADD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A7F72-6784-48C6-AC53-482F037B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E68776-8772-4E23-A15F-360CFFDA34D7}"/>
              </a:ext>
            </a:extLst>
          </p:cNvPr>
          <p:cNvSpPr txBox="1"/>
          <p:nvPr/>
        </p:nvSpPr>
        <p:spPr>
          <a:xfrm>
            <a:off x="3993994" y="3333939"/>
            <a:ext cx="4438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613312-E059-400C-B8BB-79232F9752E8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34A91B-47AD-4EB1-A895-408B893A9EF5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87887E-2379-4E59-91A8-B2D2E2257D3D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7F4633-C915-41FB-A29A-A415C5B179EE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E0274A-2D45-476D-B1E6-FE3E298C7FC8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FDF5634-620B-43E3-9661-1D4D724F5FC0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BA64E4-68E8-4469-8FD0-B92239226703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4FE875-8EE9-4857-9A77-D2410301B0FC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72E6F7E-5352-413F-8D1A-0710E5CE0400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49C362-F432-455F-811A-0F1DEE7A78B6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91E764-C657-4036-8904-4FC801B1A687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AD8D43-FDA3-4570-AF57-AC5AED7283A0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A5C372-B0FF-4F01-BCD3-0DE50E4283B5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B07713-CDC1-4A4F-B33D-8177E61F187D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C5B201-E32F-44A4-982A-BEB33EF4F819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AEEE83-063C-430D-B5E5-B53F81D1AA83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06E682-00DB-4B07-838C-666469C6A14F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E1FF80-AD27-4F52-BB96-B503E1F89C40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AA41C15-F985-4B9A-9E2C-98345F800727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D636C-36B5-41BD-AF3B-D667D9F5DBE8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7" name="Graphic 36" descr="Empty battery">
            <a:extLst>
              <a:ext uri="{FF2B5EF4-FFF2-40B4-BE49-F238E27FC236}">
                <a16:creationId xmlns:a16="http://schemas.microsoft.com/office/drawing/2014/main" id="{DB5B361F-12B8-447B-8643-24554896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B61DDF-04DC-4CB3-ADDC-BE77551D1E8A}"/>
              </a:ext>
            </a:extLst>
          </p:cNvPr>
          <p:cNvSpPr txBox="1"/>
          <p:nvPr/>
        </p:nvSpPr>
        <p:spPr>
          <a:xfrm>
            <a:off x="4312499" y="3308301"/>
            <a:ext cx="40715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764CC0-9E18-4EC4-9483-BCAC41EA18C7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51F246-1839-4D80-976E-2CA40870B9D9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015B69-0417-4471-8D15-D6FD50A7D5A0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E06F5A-56AC-4338-8CDD-7CC81AB5DBED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1BA162-75FC-41B6-BA0C-71FAD8FB1F6F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B7D867-1E8D-44F1-97DD-4C6AD80550F2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D5724E-E48F-4CF4-AE22-B6574AEC654D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3B52EA6-843E-4F41-83F7-C50A4CE848BC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A77D6-5B19-44AF-8A60-78E4316AE0D1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1F6811A-08D6-4D61-AAB6-5F59E928F970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9923A5-E7FE-4E49-A36F-D7BC50AEBE63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9ACE93-FB4B-4957-9001-8A87538DD88C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0591DA1-DA51-4D47-9C18-D891C7069ECE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28250F-B82F-4138-BFA0-862A342B3D41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0CABB28-AFBE-497E-8A91-387102E9B4DD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E3D54D-80C4-4BEE-90F2-8349F32F3A5F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C694D3-CE79-46DF-8396-EC93FF5DE74C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BE264DF-4889-4BE7-8641-DB1DA51B13E3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A687C8E-9724-42AF-BCD5-C79868148093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1127E-5A25-48FF-84E7-03E0DC08C478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8" name="Graphic 37" descr="Empty battery">
            <a:extLst>
              <a:ext uri="{FF2B5EF4-FFF2-40B4-BE49-F238E27FC236}">
                <a16:creationId xmlns:a16="http://schemas.microsoft.com/office/drawing/2014/main" id="{64A0A5AF-B8BD-47DC-9ECA-81643B7E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4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B141E0-857F-4E7F-A80B-2D4052CF83EB}"/>
              </a:ext>
            </a:extLst>
          </p:cNvPr>
          <p:cNvSpPr txBox="1"/>
          <p:nvPr/>
        </p:nvSpPr>
        <p:spPr>
          <a:xfrm>
            <a:off x="4668520" y="2820609"/>
            <a:ext cx="3383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56090D-B026-46E6-8472-4680DA3CD314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4E5F78-E7DE-4A3C-9EFC-88B23996D4A6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02D7B0-E7FB-4B51-98CC-D075F1C0C4FF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CCEC21-71C3-45F7-8F8D-96B8A306E11D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502068-C417-455E-A8AD-6671782268E8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9C7FCE-9B51-42A2-AB72-132BE6B75B16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57664F-62E8-42A3-9BED-3AFC1CDB1E16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287D3A-B7A9-4939-962F-1357C524A889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C7ADB9D-CE3D-451A-A369-C9D1DDD3903C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E676CFA-E8A2-4503-891E-4EB16B680D72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BF0AF70-DA44-4079-85DE-4A96430C61F0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AE23032-BB74-48BA-B34C-F39F33BB026F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D17534-B346-4720-899E-4DA6005E31E6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B99E98-9DDB-4B23-A5E0-3CC8B2BEE1DD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407A9F-6869-4A96-8839-5A57198019A2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B74A49-65C7-487E-9DD8-0452DC6B7700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2C557E2-98D6-4A93-A820-FDC2EE39384C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87364A-A378-4696-9243-3E172660AB3A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8283B36-1102-4EEE-924C-6FDEEF52707E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7E5BFD-5146-4843-8FD4-A7D1957F4AE1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9" name="Graphic 38" descr="Empty battery">
            <a:extLst>
              <a:ext uri="{FF2B5EF4-FFF2-40B4-BE49-F238E27FC236}">
                <a16:creationId xmlns:a16="http://schemas.microsoft.com/office/drawing/2014/main" id="{F972BE7D-E63C-4E1A-BB0D-9CBB0E35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8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504090-C392-4879-A99C-397DF495E71B}"/>
              </a:ext>
            </a:extLst>
          </p:cNvPr>
          <p:cNvSpPr txBox="1"/>
          <p:nvPr/>
        </p:nvSpPr>
        <p:spPr>
          <a:xfrm>
            <a:off x="4500880" y="3155686"/>
            <a:ext cx="35509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F30A5-7E3D-4221-84C6-76F31D91237A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6F21CC-871F-45A8-9D05-864591F243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42DF59-BA30-41FB-B4CE-BD4F3CED67A3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56F7CA-26F5-4D3C-8036-216FB79A0F37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D1A2FB-FBA7-49F7-86E4-8E0CD29DE5FF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DCDBF1B-A017-4EDD-9D80-486D31D12913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FE47DC4-9EA9-4AD5-9FF1-D32CF982EE91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8A2E3D2-304C-4A73-AE04-457098F5E073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2FF5EA-3E4C-4C2F-B70A-F6E55F9C8AD7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890C9F-3A26-4D79-8905-FD0D24C2EC1D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480203-A113-43C7-87EA-14E0CCC2544D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862A72-9AA6-4041-A097-B31734C52162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DC9D94-E7D5-498B-B205-BAEDDD2580F4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29F84D-066E-45FF-B8EA-FCE796D08DD7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FCA1906-77C8-4273-8B8A-6870497713B2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0EAD15-EC56-4242-94E3-93D0A021F28B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CFA395-0050-45E1-8A98-0D57C70E5F21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9BC58AF-5B17-44B6-B872-C1AD11B90ED2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FAE5360-A823-4B27-9A92-EDD4A409FC90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A3FC01-F790-476A-A060-E079FE230CE5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9" name="Graphic 38" descr="Empty battery">
            <a:extLst>
              <a:ext uri="{FF2B5EF4-FFF2-40B4-BE49-F238E27FC236}">
                <a16:creationId xmlns:a16="http://schemas.microsoft.com/office/drawing/2014/main" id="{0DCF8CF7-C145-4554-8737-66F22A09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AB4E04-8E7D-4D45-9BB1-EFC63CB2ECF7}"/>
              </a:ext>
            </a:extLst>
          </p:cNvPr>
          <p:cNvSpPr txBox="1"/>
          <p:nvPr/>
        </p:nvSpPr>
        <p:spPr>
          <a:xfrm>
            <a:off x="4612640" y="3368569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FD94B0-0924-4FD7-A56A-B1E40FD5DABC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A286A2-CF09-4F51-8F7F-A7BCE3D88AA0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5854FF-4606-4942-98AA-A40C8567A220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35E10A-4AA3-4496-87C0-7E3D3168CAD0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7FDE52-F136-4BF3-9BE9-D786E09DB44B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6E4990-6B66-4425-84A6-48A7B16F13AB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767EDC-1202-4D80-A8A2-6BB0369BC0CE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4D0473-22DF-4EA9-8AEB-CDDF4B0CC4B9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79233A-AD34-4B34-A4F5-D56BD9C02016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8ABABFD-00B5-44C6-80AF-5E3DFDA335FE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185457-E6CC-4DDD-8DE5-2A2777FE36F0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86630A-ABF1-4725-B8DE-09B6465F8273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E47D0D-A51B-4D1A-84E2-E1373BB2A560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94BD839-CF52-4D79-9345-3D6CD0855407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31BE76A-6413-4EAA-A8E1-818FBE277D88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B620ED0-0432-47E2-A1F3-B06DC29281E8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D9F9880-B9C3-47FF-B959-B75824C6EAE8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A90D2E-9D23-4B78-89B3-C877CF6DA7E3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A05F1C2-658B-478B-AEA1-AB92BEF58D95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1FC094-046B-472C-BD71-7E453FC49084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9" name="Graphic 38" descr="Empty battery">
            <a:extLst>
              <a:ext uri="{FF2B5EF4-FFF2-40B4-BE49-F238E27FC236}">
                <a16:creationId xmlns:a16="http://schemas.microsoft.com/office/drawing/2014/main" id="{BCC9A22F-7170-4FB9-B324-49162F29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8C950A-DB61-47AF-9DD0-C581F04E3588}"/>
              </a:ext>
            </a:extLst>
          </p:cNvPr>
          <p:cNvSpPr/>
          <p:nvPr/>
        </p:nvSpPr>
        <p:spPr>
          <a:xfrm>
            <a:off x="8653518" y="-99498"/>
            <a:ext cx="3230880" cy="689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11BBE-7E9C-44CF-A35D-AC78E68C9834}"/>
              </a:ext>
            </a:extLst>
          </p:cNvPr>
          <p:cNvSpPr txBox="1"/>
          <p:nvPr/>
        </p:nvSpPr>
        <p:spPr>
          <a:xfrm>
            <a:off x="9699388" y="-194814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E96F-FB69-4A0C-B26B-3D08426E8ED4}"/>
              </a:ext>
            </a:extLst>
          </p:cNvPr>
          <p:cNvSpPr txBox="1"/>
          <p:nvPr/>
        </p:nvSpPr>
        <p:spPr>
          <a:xfrm>
            <a:off x="9699388" y="295158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A90EA-46B0-4B71-84CF-36B39A11B751}"/>
              </a:ext>
            </a:extLst>
          </p:cNvPr>
          <p:cNvSpPr txBox="1"/>
          <p:nvPr/>
        </p:nvSpPr>
        <p:spPr>
          <a:xfrm>
            <a:off x="9699388" y="785130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CDA79-6695-4B71-AFAF-6BE52A1BCE5F}"/>
              </a:ext>
            </a:extLst>
          </p:cNvPr>
          <p:cNvSpPr txBox="1"/>
          <p:nvPr/>
        </p:nvSpPr>
        <p:spPr>
          <a:xfrm>
            <a:off x="9699388" y="1275102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985A1-8D92-4088-A003-4340473D0AA2}"/>
              </a:ext>
            </a:extLst>
          </p:cNvPr>
          <p:cNvSpPr txBox="1"/>
          <p:nvPr/>
        </p:nvSpPr>
        <p:spPr>
          <a:xfrm>
            <a:off x="9699388" y="1765074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0698B-389D-4E10-9FE1-3C2D242A8F78}"/>
              </a:ext>
            </a:extLst>
          </p:cNvPr>
          <p:cNvSpPr txBox="1"/>
          <p:nvPr/>
        </p:nvSpPr>
        <p:spPr>
          <a:xfrm>
            <a:off x="9699388" y="2255046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72928-1428-49AF-A93D-A40897EF1E69}"/>
              </a:ext>
            </a:extLst>
          </p:cNvPr>
          <p:cNvSpPr txBox="1"/>
          <p:nvPr/>
        </p:nvSpPr>
        <p:spPr>
          <a:xfrm>
            <a:off x="9699388" y="2745018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91BA6-6343-4AB3-8181-994297239B53}"/>
              </a:ext>
            </a:extLst>
          </p:cNvPr>
          <p:cNvSpPr txBox="1"/>
          <p:nvPr/>
        </p:nvSpPr>
        <p:spPr>
          <a:xfrm>
            <a:off x="9699388" y="3234990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28D95-BCEE-4BC5-9C29-320622F8E667}"/>
              </a:ext>
            </a:extLst>
          </p:cNvPr>
          <p:cNvSpPr txBox="1"/>
          <p:nvPr/>
        </p:nvSpPr>
        <p:spPr>
          <a:xfrm>
            <a:off x="9699388" y="3724962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32603-E8A7-4E3B-AD19-3372A43B0579}"/>
              </a:ext>
            </a:extLst>
          </p:cNvPr>
          <p:cNvSpPr txBox="1"/>
          <p:nvPr/>
        </p:nvSpPr>
        <p:spPr>
          <a:xfrm>
            <a:off x="9699388" y="4214934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EBFE2-D5BB-4038-9E06-50CD68949D0E}"/>
              </a:ext>
            </a:extLst>
          </p:cNvPr>
          <p:cNvSpPr txBox="1"/>
          <p:nvPr/>
        </p:nvSpPr>
        <p:spPr>
          <a:xfrm>
            <a:off x="9699388" y="4704905"/>
            <a:ext cx="92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4471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42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D30F9-3540-49B3-B24B-9862B1927F5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9BED2-2914-4C96-B1E0-D4F0F6996CAB}"/>
              </a:ext>
            </a:extLst>
          </p:cNvPr>
          <p:cNvSpPr txBox="1"/>
          <p:nvPr/>
        </p:nvSpPr>
        <p:spPr>
          <a:xfrm>
            <a:off x="8526780" y="640600"/>
            <a:ext cx="338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BC37D-1361-44B0-9766-3FCF8AF197C2}"/>
              </a:ext>
            </a:extLst>
          </p:cNvPr>
          <p:cNvSpPr txBox="1"/>
          <p:nvPr/>
        </p:nvSpPr>
        <p:spPr>
          <a:xfrm>
            <a:off x="8422640" y="1321967"/>
            <a:ext cx="3591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Agency FB" panose="020B0503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E49DE-6C9E-4A57-A48F-D21699F066C7}"/>
              </a:ext>
            </a:extLst>
          </p:cNvPr>
          <p:cNvSpPr txBox="1"/>
          <p:nvPr/>
        </p:nvSpPr>
        <p:spPr>
          <a:xfrm>
            <a:off x="8196580" y="2551602"/>
            <a:ext cx="3995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Andy" panose="03080602030302030203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AF7CE-1B83-4ECE-A444-82B6E5CCE308}"/>
              </a:ext>
            </a:extLst>
          </p:cNvPr>
          <p:cNvSpPr txBox="1"/>
          <p:nvPr/>
        </p:nvSpPr>
        <p:spPr>
          <a:xfrm>
            <a:off x="8432800" y="352109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 Rounded MT Bold" panose="020F070403050403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E09C3-9FE9-48C4-9CDA-023BDCADE35A}"/>
              </a:ext>
            </a:extLst>
          </p:cNvPr>
          <p:cNvSpPr txBox="1"/>
          <p:nvPr/>
        </p:nvSpPr>
        <p:spPr>
          <a:xfrm>
            <a:off x="8509000" y="439531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venir Next LT Pro" panose="020B0504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68DA5-B4A5-4693-BA81-39072CE2B661}"/>
              </a:ext>
            </a:extLst>
          </p:cNvPr>
          <p:cNvSpPr txBox="1"/>
          <p:nvPr/>
        </p:nvSpPr>
        <p:spPr>
          <a:xfrm>
            <a:off x="8403590" y="5163288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venir Next LT Pro Light" panose="020B0304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D6F6C1A-E1EC-4761-9454-B78BC82E6988}"/>
              </a:ext>
            </a:extLst>
          </p:cNvPr>
          <p:cNvSpPr/>
          <p:nvPr/>
        </p:nvSpPr>
        <p:spPr>
          <a:xfrm>
            <a:off x="8196580" y="1889760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E03C0-70F5-49D8-B9E9-EF2C558E9F38}"/>
              </a:ext>
            </a:extLst>
          </p:cNvPr>
          <p:cNvSpPr txBox="1"/>
          <p:nvPr/>
        </p:nvSpPr>
        <p:spPr>
          <a:xfrm>
            <a:off x="8509000" y="386080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Berlin Sans FB Demi" panose="020E0802020502020306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8740E-52C5-4863-84CF-D5ECADA9A3E5}"/>
              </a:ext>
            </a:extLst>
          </p:cNvPr>
          <p:cNvSpPr txBox="1"/>
          <p:nvPr/>
        </p:nvSpPr>
        <p:spPr>
          <a:xfrm>
            <a:off x="8509000" y="1381760"/>
            <a:ext cx="3383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Bernard MT Condensed" panose="02050806060905020404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80D75-DDDC-4F7E-A0AF-5F576BBEE822}"/>
              </a:ext>
            </a:extLst>
          </p:cNvPr>
          <p:cNvSpPr txBox="1"/>
          <p:nvPr/>
        </p:nvSpPr>
        <p:spPr>
          <a:xfrm>
            <a:off x="8585200" y="2500273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Birch Std" panose="030605020407050602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52C0A-4D94-4399-9355-25CEE92798CA}"/>
              </a:ext>
            </a:extLst>
          </p:cNvPr>
          <p:cNvSpPr txBox="1"/>
          <p:nvPr/>
        </p:nvSpPr>
        <p:spPr>
          <a:xfrm>
            <a:off x="8585200" y="4214357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Bodoni MT" panose="02070603080606020203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B03A5-316B-4A0F-B520-E5E8FF78B835}"/>
              </a:ext>
            </a:extLst>
          </p:cNvPr>
          <p:cNvSpPr txBox="1"/>
          <p:nvPr/>
        </p:nvSpPr>
        <p:spPr>
          <a:xfrm>
            <a:off x="8509000" y="5304929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Bookman Old Style" panose="02050604050505020204" pitchFamily="18" charset="0"/>
                <a:cs typeface="Adobe Naskh Medium" panose="01010101010101010101" pitchFamily="50" charset="-78"/>
              </a:rPr>
              <a:t>123,456</a:t>
            </a:r>
          </a:p>
        </p:txBody>
      </p:sp>
    </p:spTree>
    <p:extLst>
      <p:ext uri="{BB962C8B-B14F-4D97-AF65-F5344CB8AC3E}">
        <p14:creationId xmlns:p14="http://schemas.microsoft.com/office/powerpoint/2010/main" val="144066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823E6-8DE1-4C44-995C-2C2BE6BA3644}"/>
              </a:ext>
            </a:extLst>
          </p:cNvPr>
          <p:cNvSpPr txBox="1"/>
          <p:nvPr/>
        </p:nvSpPr>
        <p:spPr>
          <a:xfrm>
            <a:off x="8509000" y="294640"/>
            <a:ext cx="3383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Buxton Sketch" panose="030805000005000000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65615-5293-46E7-BF86-3664DBD08FD7}"/>
              </a:ext>
            </a:extLst>
          </p:cNvPr>
          <p:cNvSpPr txBox="1"/>
          <p:nvPr/>
        </p:nvSpPr>
        <p:spPr>
          <a:xfrm>
            <a:off x="8509000" y="1036320"/>
            <a:ext cx="338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Colonna MT" panose="04020805060202030203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50A99-5DDE-4A9A-B925-C160BF6E0B54}"/>
              </a:ext>
            </a:extLst>
          </p:cNvPr>
          <p:cNvSpPr txBox="1"/>
          <p:nvPr/>
        </p:nvSpPr>
        <p:spPr>
          <a:xfrm>
            <a:off x="8509000" y="2098694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ooper Black" panose="0208090404030B020404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56545-842A-430D-83B2-3E7C41BC92B9}"/>
              </a:ext>
            </a:extLst>
          </p:cNvPr>
          <p:cNvSpPr txBox="1"/>
          <p:nvPr/>
        </p:nvSpPr>
        <p:spPr>
          <a:xfrm>
            <a:off x="8432800" y="2958688"/>
            <a:ext cx="33832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latin typeface="Copperplate Gothic Bold" panose="020E07050202060204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1981F-EABE-4BC8-932E-FB1991071AF1}"/>
              </a:ext>
            </a:extLst>
          </p:cNvPr>
          <p:cNvSpPr txBox="1"/>
          <p:nvPr/>
        </p:nvSpPr>
        <p:spPr>
          <a:xfrm>
            <a:off x="8470900" y="3752671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Copperplate Gothic Light" panose="020E05070202060204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1B345-2FA9-472C-89E9-2274C0D8C94A}"/>
              </a:ext>
            </a:extLst>
          </p:cNvPr>
          <p:cNvSpPr txBox="1"/>
          <p:nvPr/>
        </p:nvSpPr>
        <p:spPr>
          <a:xfrm>
            <a:off x="8470900" y="4548881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Eras Bold ITC" panose="020B0907030504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A1846D-240E-4E7B-85EE-0F1E0BC771D7}"/>
              </a:ext>
            </a:extLst>
          </p:cNvPr>
          <p:cNvSpPr/>
          <p:nvPr/>
        </p:nvSpPr>
        <p:spPr>
          <a:xfrm>
            <a:off x="8131810" y="4036583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D30F9-3540-49B3-B24B-9862B1927F5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BC37D-1361-44B0-9766-3FCF8AF197C2}"/>
              </a:ext>
            </a:extLst>
          </p:cNvPr>
          <p:cNvSpPr txBox="1"/>
          <p:nvPr/>
        </p:nvSpPr>
        <p:spPr>
          <a:xfrm>
            <a:off x="8422640" y="1452238"/>
            <a:ext cx="3591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Agency FB" panose="020B0503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B5B1-51D5-4730-B54D-1C5249474327}"/>
              </a:ext>
            </a:extLst>
          </p:cNvPr>
          <p:cNvSpPr txBox="1"/>
          <p:nvPr/>
        </p:nvSpPr>
        <p:spPr>
          <a:xfrm>
            <a:off x="8470900" y="4075768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Copperplate Gothic Light" panose="020E05070202060204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7149C-0CA7-41A8-AE4D-050314B020F4}"/>
              </a:ext>
            </a:extLst>
          </p:cNvPr>
          <p:cNvSpPr txBox="1"/>
          <p:nvPr/>
        </p:nvSpPr>
        <p:spPr>
          <a:xfrm>
            <a:off x="8498840" y="2435584"/>
            <a:ext cx="3383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118F8-BB8B-406A-BDC3-1CDA329AB2DC}"/>
              </a:ext>
            </a:extLst>
          </p:cNvPr>
          <p:cNvSpPr txBox="1"/>
          <p:nvPr/>
        </p:nvSpPr>
        <p:spPr>
          <a:xfrm>
            <a:off x="8422640" y="5416192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1241-00EC-4464-8A71-56C447C861EA}"/>
              </a:ext>
            </a:extLst>
          </p:cNvPr>
          <p:cNvSpPr txBox="1"/>
          <p:nvPr/>
        </p:nvSpPr>
        <p:spPr>
          <a:xfrm>
            <a:off x="8341360" y="4524097"/>
            <a:ext cx="35509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FBDF5-2EED-4A36-BA57-A70C36B6EB92}"/>
              </a:ext>
            </a:extLst>
          </p:cNvPr>
          <p:cNvSpPr txBox="1"/>
          <p:nvPr/>
        </p:nvSpPr>
        <p:spPr>
          <a:xfrm>
            <a:off x="8357870" y="5025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969A5-407B-4938-B523-C3A9471712E9}"/>
              </a:ext>
            </a:extLst>
          </p:cNvPr>
          <p:cNvSpPr txBox="1"/>
          <p:nvPr/>
        </p:nvSpPr>
        <p:spPr>
          <a:xfrm>
            <a:off x="8509000" y="776668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1E940-6B47-492B-8A75-834A01FA2712}"/>
              </a:ext>
            </a:extLst>
          </p:cNvPr>
          <p:cNvSpPr txBox="1"/>
          <p:nvPr/>
        </p:nvSpPr>
        <p:spPr>
          <a:xfrm>
            <a:off x="4653280" y="2190902"/>
            <a:ext cx="3383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typeface challenge</a:t>
            </a:r>
            <a:br>
              <a:rPr lang="en-US" sz="66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</a:br>
            <a:r>
              <a:rPr lang="en-US" sz="66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finalists</a:t>
            </a:r>
          </a:p>
        </p:txBody>
      </p:sp>
    </p:spTree>
    <p:extLst>
      <p:ext uri="{BB962C8B-B14F-4D97-AF65-F5344CB8AC3E}">
        <p14:creationId xmlns:p14="http://schemas.microsoft.com/office/powerpoint/2010/main" val="213668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E1FF1-30A9-40BD-A373-B9E60DE4875D}"/>
              </a:ext>
            </a:extLst>
          </p:cNvPr>
          <p:cNvSpPr txBox="1"/>
          <p:nvPr/>
        </p:nvSpPr>
        <p:spPr>
          <a:xfrm>
            <a:off x="8509000" y="133310"/>
            <a:ext cx="3383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6B116-AA6E-4399-9B5D-EB90B3807676}"/>
              </a:ext>
            </a:extLst>
          </p:cNvPr>
          <p:cNvSpPr txBox="1"/>
          <p:nvPr/>
        </p:nvSpPr>
        <p:spPr>
          <a:xfrm>
            <a:off x="8509000" y="1902231"/>
            <a:ext cx="3383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loucester MT Extra Condensed" panose="02030808020601010101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C05DF-32C0-4763-ADF3-47061ABE606F}"/>
              </a:ext>
            </a:extLst>
          </p:cNvPr>
          <p:cNvSpPr txBox="1"/>
          <p:nvPr/>
        </p:nvSpPr>
        <p:spPr>
          <a:xfrm>
            <a:off x="8432800" y="3333392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DA636-FB06-4BE6-9473-57EBAF1DC58F}"/>
              </a:ext>
            </a:extLst>
          </p:cNvPr>
          <p:cNvSpPr txBox="1"/>
          <p:nvPr/>
        </p:nvSpPr>
        <p:spPr>
          <a:xfrm>
            <a:off x="8509000" y="4240936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inion Pro Cond" panose="02040706060306020203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45F97-6922-4B47-82A6-52D4AE48EE84}"/>
              </a:ext>
            </a:extLst>
          </p:cNvPr>
          <p:cNvSpPr txBox="1"/>
          <p:nvPr/>
        </p:nvSpPr>
        <p:spPr>
          <a:xfrm>
            <a:off x="8509000" y="530236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iramonte" panose="020B05020305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405953-DE3A-4154-98B4-C7087F1032C8}"/>
              </a:ext>
            </a:extLst>
          </p:cNvPr>
          <p:cNvSpPr/>
          <p:nvPr/>
        </p:nvSpPr>
        <p:spPr>
          <a:xfrm>
            <a:off x="8238490" y="949147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B23AA58-EB48-4EE2-A721-0DA2767366A4}"/>
              </a:ext>
            </a:extLst>
          </p:cNvPr>
          <p:cNvSpPr/>
          <p:nvPr/>
        </p:nvSpPr>
        <p:spPr>
          <a:xfrm>
            <a:off x="8131810" y="3667021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E85D7-3BA6-4996-A3E6-3140F44E2E6F}"/>
              </a:ext>
            </a:extLst>
          </p:cNvPr>
          <p:cNvSpPr txBox="1"/>
          <p:nvPr/>
        </p:nvSpPr>
        <p:spPr>
          <a:xfrm>
            <a:off x="8509000" y="508000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dern Love" panose="04090805081005020601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6CB23-B90D-4831-B419-A0CA92C308F8}"/>
              </a:ext>
            </a:extLst>
          </p:cNvPr>
          <p:cNvSpPr txBox="1"/>
          <p:nvPr/>
        </p:nvSpPr>
        <p:spPr>
          <a:xfrm>
            <a:off x="8509000" y="1259840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odern No. 20" panose="02070704070505020303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A4D79-08EC-4077-8743-EF1C7E31BABA}"/>
              </a:ext>
            </a:extLst>
          </p:cNvPr>
          <p:cNvSpPr txBox="1"/>
          <p:nvPr/>
        </p:nvSpPr>
        <p:spPr>
          <a:xfrm>
            <a:off x="8509000" y="2473345"/>
            <a:ext cx="3383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Moire" panose="0200050405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B4DDA-FAA9-4D2E-8118-1E3388CC950F}"/>
              </a:ext>
            </a:extLst>
          </p:cNvPr>
          <p:cNvSpPr txBox="1"/>
          <p:nvPr/>
        </p:nvSpPr>
        <p:spPr>
          <a:xfrm>
            <a:off x="8509000" y="3168521"/>
            <a:ext cx="3383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Moire ExtraBold" panose="0200090406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7CC55-ADA6-4942-8CDC-76BBF4EFA9ED}"/>
              </a:ext>
            </a:extLst>
          </p:cNvPr>
          <p:cNvSpPr txBox="1"/>
          <p:nvPr/>
        </p:nvSpPr>
        <p:spPr>
          <a:xfrm>
            <a:off x="8509000" y="3920361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ire Light" panose="02000304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A544E-8F27-4C73-930C-A19B3A72E512}"/>
              </a:ext>
            </a:extLst>
          </p:cNvPr>
          <p:cNvSpPr txBox="1"/>
          <p:nvPr/>
        </p:nvSpPr>
        <p:spPr>
          <a:xfrm>
            <a:off x="8341360" y="4524097"/>
            <a:ext cx="35509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61C11-C973-4FFB-AC1E-7F8A59402EBE}"/>
              </a:ext>
            </a:extLst>
          </p:cNvPr>
          <p:cNvSpPr txBox="1"/>
          <p:nvPr/>
        </p:nvSpPr>
        <p:spPr>
          <a:xfrm>
            <a:off x="8509000" y="5695008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Wide Latin" panose="020A0A07050505020404" pitchFamily="18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59BBD5A-CC25-4B68-96C9-54B24C5A6DEF}"/>
              </a:ext>
            </a:extLst>
          </p:cNvPr>
          <p:cNvSpPr/>
          <p:nvPr/>
        </p:nvSpPr>
        <p:spPr>
          <a:xfrm>
            <a:off x="8040370" y="5060060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3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B71E5-2CD8-4E52-B705-1F918C360DE4}"/>
              </a:ext>
            </a:extLst>
          </p:cNvPr>
          <p:cNvSpPr txBox="1"/>
          <p:nvPr/>
        </p:nvSpPr>
        <p:spPr>
          <a:xfrm>
            <a:off x="8357870" y="294640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D778D-F476-43A9-8126-CB028DCD5D1D}"/>
              </a:ext>
            </a:extLst>
          </p:cNvPr>
          <p:cNvSpPr txBox="1"/>
          <p:nvPr/>
        </p:nvSpPr>
        <p:spPr>
          <a:xfrm>
            <a:off x="8509000" y="1239183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5B169-B8FA-4F88-8415-C1754F87C61F}"/>
              </a:ext>
            </a:extLst>
          </p:cNvPr>
          <p:cNvSpPr txBox="1"/>
          <p:nvPr/>
        </p:nvSpPr>
        <p:spPr>
          <a:xfrm>
            <a:off x="8509000" y="2254846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Script MT Bold" panose="030406020406070809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A0515-63F9-4212-B967-0FBEFD536615}"/>
              </a:ext>
            </a:extLst>
          </p:cNvPr>
          <p:cNvSpPr txBox="1"/>
          <p:nvPr/>
        </p:nvSpPr>
        <p:spPr>
          <a:xfrm>
            <a:off x="8427720" y="3353277"/>
            <a:ext cx="355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Segoe Keycaps" panose="020B0501040204020203" pitchFamily="34" charset="0"/>
                <a:cs typeface="Adobe Naskh Medium" panose="01010101010101010101" pitchFamily="50" charset="-78"/>
              </a:rPr>
              <a:t>123456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A677D-842D-4588-AFEB-0615A2F8ECA5}"/>
              </a:ext>
            </a:extLst>
          </p:cNvPr>
          <p:cNvSpPr txBox="1"/>
          <p:nvPr/>
        </p:nvSpPr>
        <p:spPr>
          <a:xfrm>
            <a:off x="8514080" y="3882321"/>
            <a:ext cx="33832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b="1" dirty="0">
                <a:latin typeface="Segoe Marker" panose="030806020403020202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BC0B1-44BC-495C-9290-75F5710C28EA}"/>
              </a:ext>
            </a:extLst>
          </p:cNvPr>
          <p:cNvSpPr txBox="1"/>
          <p:nvPr/>
        </p:nvSpPr>
        <p:spPr>
          <a:xfrm>
            <a:off x="8509000" y="5110985"/>
            <a:ext cx="33832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b="1" dirty="0">
                <a:latin typeface="Segoe WP" panose="020B0502040204020203" pitchFamily="34" charset="0"/>
                <a:cs typeface="Segoe WP" panose="020B0502040204020203" pitchFamily="34" charset="0"/>
              </a:rPr>
              <a:t>123,456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38F7B85-877F-45F9-AA73-B61712B7DCDA}"/>
              </a:ext>
            </a:extLst>
          </p:cNvPr>
          <p:cNvSpPr/>
          <p:nvPr/>
        </p:nvSpPr>
        <p:spPr>
          <a:xfrm>
            <a:off x="8121650" y="1551971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DB765D9-4020-4C4D-B0F4-740D509ADE1A}"/>
              </a:ext>
            </a:extLst>
          </p:cNvPr>
          <p:cNvSpPr/>
          <p:nvPr/>
        </p:nvSpPr>
        <p:spPr>
          <a:xfrm>
            <a:off x="8121650" y="608242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C7C9B-E0EB-4CD9-B7D0-4E1EC1465165}"/>
              </a:ext>
            </a:extLst>
          </p:cNvPr>
          <p:cNvSpPr txBox="1"/>
          <p:nvPr/>
        </p:nvSpPr>
        <p:spPr>
          <a:xfrm>
            <a:off x="8455660" y="294640"/>
            <a:ext cx="34899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b="1" dirty="0">
                <a:latin typeface="Segoe WP SemiLight" panose="020B0402040204020203" pitchFamily="34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1F624-43AF-46CF-B91E-654C2ABDD906}"/>
              </a:ext>
            </a:extLst>
          </p:cNvPr>
          <p:cNvSpPr txBox="1"/>
          <p:nvPr/>
        </p:nvSpPr>
        <p:spPr>
          <a:xfrm>
            <a:off x="8432800" y="1381760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tencil" panose="040409050D0802020404" pitchFamily="82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C7F1F-A687-4AB4-9CBD-83BBCFF346C4}"/>
              </a:ext>
            </a:extLst>
          </p:cNvPr>
          <p:cNvSpPr txBox="1"/>
          <p:nvPr/>
        </p:nvSpPr>
        <p:spPr>
          <a:xfrm>
            <a:off x="8509000" y="2334885"/>
            <a:ext cx="33832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b="1" dirty="0">
                <a:latin typeface="Tempus Sans ITC" panose="04020404030D07020202" pitchFamily="82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2B7C0-9B0C-4C82-9568-2FB3656F60CC}"/>
              </a:ext>
            </a:extLst>
          </p:cNvPr>
          <p:cNvSpPr txBox="1"/>
          <p:nvPr/>
        </p:nvSpPr>
        <p:spPr>
          <a:xfrm>
            <a:off x="8509000" y="3270537"/>
            <a:ext cx="33832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600" b="1" dirty="0">
                <a:latin typeface="The Hand" panose="03070502030502020204" pitchFamily="66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0FD31-1ADC-40BE-BFA1-EEB93F3024CB}"/>
              </a:ext>
            </a:extLst>
          </p:cNvPr>
          <p:cNvSpPr txBox="1"/>
          <p:nvPr/>
        </p:nvSpPr>
        <p:spPr>
          <a:xfrm>
            <a:off x="8432800" y="5148481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Vivaldi" panose="03020602050506090804" pitchFamily="66" charset="0"/>
                <a:cs typeface="Segoe WP SemiLight" panose="020B0402040204020203" pitchFamily="34" charset="0"/>
              </a:rPr>
              <a:t>123,456</a:t>
            </a:r>
          </a:p>
        </p:txBody>
      </p:sp>
    </p:spTree>
    <p:extLst>
      <p:ext uri="{BB962C8B-B14F-4D97-AF65-F5344CB8AC3E}">
        <p14:creationId xmlns:p14="http://schemas.microsoft.com/office/powerpoint/2010/main" val="400243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7D4CF4-F365-4AC6-9034-47F5779FDB72}"/>
              </a:ext>
            </a:extLst>
          </p:cNvPr>
          <p:cNvSpPr txBox="1"/>
          <p:nvPr/>
        </p:nvSpPr>
        <p:spPr>
          <a:xfrm rot="18900000">
            <a:off x="4115992" y="2930062"/>
            <a:ext cx="45545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123,456</a:t>
            </a:r>
          </a:p>
        </p:txBody>
      </p:sp>
    </p:spTree>
    <p:extLst>
      <p:ext uri="{BB962C8B-B14F-4D97-AF65-F5344CB8AC3E}">
        <p14:creationId xmlns:p14="http://schemas.microsoft.com/office/powerpoint/2010/main" val="410502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7D4CF4-F365-4AC6-9034-47F5779FDB72}"/>
              </a:ext>
            </a:extLst>
          </p:cNvPr>
          <p:cNvSpPr txBox="1"/>
          <p:nvPr/>
        </p:nvSpPr>
        <p:spPr>
          <a:xfrm rot="18900000">
            <a:off x="3668952" y="2721560"/>
            <a:ext cx="4554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3" name="Graphic 2" descr="Empty battery">
            <a:extLst>
              <a:ext uri="{FF2B5EF4-FFF2-40B4-BE49-F238E27FC236}">
                <a16:creationId xmlns:a16="http://schemas.microsoft.com/office/drawing/2014/main" id="{D88DEAA9-466C-4954-9174-2A9761494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43707" y="4568753"/>
            <a:ext cx="629920" cy="629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1290F-9689-4754-B468-87BE09703707}"/>
              </a:ext>
            </a:extLst>
          </p:cNvPr>
          <p:cNvSpPr txBox="1"/>
          <p:nvPr/>
        </p:nvSpPr>
        <p:spPr>
          <a:xfrm rot="18900000">
            <a:off x="6796132" y="2636319"/>
            <a:ext cx="171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CR A Extended" panose="02010509020102010303" pitchFamily="50" charset="0"/>
                <a:cs typeface="Adobe Naskh Medium" panose="01010101010101010101" pitchFamily="50" charset="-78"/>
              </a:rPr>
              <a:t>4 hrs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111565-F7E8-4206-881E-36E0132F33EF}"/>
              </a:ext>
            </a:extLst>
          </p:cNvPr>
          <p:cNvGrpSpPr/>
          <p:nvPr/>
        </p:nvGrpSpPr>
        <p:grpSpPr>
          <a:xfrm rot="18900000">
            <a:off x="4876886" y="3512632"/>
            <a:ext cx="3316782" cy="521532"/>
            <a:chOff x="4886960" y="4521175"/>
            <a:chExt cx="2972423" cy="46738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F0EEA7-E384-4DF8-9478-30A39E18EB01}"/>
                </a:ext>
              </a:extLst>
            </p:cNvPr>
            <p:cNvCxnSpPr/>
            <p:nvPr/>
          </p:nvCxnSpPr>
          <p:spPr>
            <a:xfrm>
              <a:off x="4886960" y="4765040"/>
              <a:ext cx="29724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A85314A-8682-4C07-A9AE-F6E1480A9752}"/>
                </a:ext>
              </a:extLst>
            </p:cNvPr>
            <p:cNvSpPr/>
            <p:nvPr/>
          </p:nvSpPr>
          <p:spPr>
            <a:xfrm>
              <a:off x="4917440" y="4521175"/>
              <a:ext cx="2875280" cy="467385"/>
            </a:xfrm>
            <a:custGeom>
              <a:avLst/>
              <a:gdLst>
                <a:gd name="connsiteX0" fmla="*/ 0 w 2875280"/>
                <a:gd name="connsiteY0" fmla="*/ 467385 h 467385"/>
                <a:gd name="connsiteX1" fmla="*/ 60960 w 2875280"/>
                <a:gd name="connsiteY1" fmla="*/ 142265 h 467385"/>
                <a:gd name="connsiteX2" fmla="*/ 142240 w 2875280"/>
                <a:gd name="connsiteY2" fmla="*/ 406425 h 467385"/>
                <a:gd name="connsiteX3" fmla="*/ 386080 w 2875280"/>
                <a:gd name="connsiteY3" fmla="*/ 152425 h 467385"/>
                <a:gd name="connsiteX4" fmla="*/ 680720 w 2875280"/>
                <a:gd name="connsiteY4" fmla="*/ 162585 h 467385"/>
                <a:gd name="connsiteX5" fmla="*/ 873760 w 2875280"/>
                <a:gd name="connsiteY5" fmla="*/ 426745 h 467385"/>
                <a:gd name="connsiteX6" fmla="*/ 1026160 w 2875280"/>
                <a:gd name="connsiteY6" fmla="*/ 25 h 467385"/>
                <a:gd name="connsiteX7" fmla="*/ 1168400 w 2875280"/>
                <a:gd name="connsiteY7" fmla="*/ 406425 h 467385"/>
                <a:gd name="connsiteX8" fmla="*/ 1910080 w 2875280"/>
                <a:gd name="connsiteY8" fmla="*/ 416585 h 467385"/>
                <a:gd name="connsiteX9" fmla="*/ 2052320 w 2875280"/>
                <a:gd name="connsiteY9" fmla="*/ 81305 h 467385"/>
                <a:gd name="connsiteX10" fmla="*/ 2123440 w 2875280"/>
                <a:gd name="connsiteY10" fmla="*/ 396265 h 467385"/>
                <a:gd name="connsiteX11" fmla="*/ 2225040 w 2875280"/>
                <a:gd name="connsiteY11" fmla="*/ 121945 h 467385"/>
                <a:gd name="connsiteX12" fmla="*/ 2275840 w 2875280"/>
                <a:gd name="connsiteY12" fmla="*/ 375945 h 467385"/>
                <a:gd name="connsiteX13" fmla="*/ 2428240 w 2875280"/>
                <a:gd name="connsiteY13" fmla="*/ 60985 h 467385"/>
                <a:gd name="connsiteX14" fmla="*/ 2875280 w 2875280"/>
                <a:gd name="connsiteY14" fmla="*/ 30505 h 4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75280" h="467385">
                  <a:moveTo>
                    <a:pt x="0" y="467385"/>
                  </a:moveTo>
                  <a:cubicBezTo>
                    <a:pt x="18626" y="309905"/>
                    <a:pt x="37253" y="152425"/>
                    <a:pt x="60960" y="142265"/>
                  </a:cubicBezTo>
                  <a:cubicBezTo>
                    <a:pt x="84667" y="132105"/>
                    <a:pt x="88053" y="404732"/>
                    <a:pt x="142240" y="406425"/>
                  </a:cubicBezTo>
                  <a:cubicBezTo>
                    <a:pt x="196427" y="408118"/>
                    <a:pt x="296333" y="193065"/>
                    <a:pt x="386080" y="152425"/>
                  </a:cubicBezTo>
                  <a:cubicBezTo>
                    <a:pt x="475827" y="111785"/>
                    <a:pt x="599440" y="116865"/>
                    <a:pt x="680720" y="162585"/>
                  </a:cubicBezTo>
                  <a:cubicBezTo>
                    <a:pt x="762000" y="208305"/>
                    <a:pt x="816187" y="453838"/>
                    <a:pt x="873760" y="426745"/>
                  </a:cubicBezTo>
                  <a:cubicBezTo>
                    <a:pt x="931333" y="399652"/>
                    <a:pt x="977053" y="3412"/>
                    <a:pt x="1026160" y="25"/>
                  </a:cubicBezTo>
                  <a:cubicBezTo>
                    <a:pt x="1075267" y="-3362"/>
                    <a:pt x="1021080" y="336998"/>
                    <a:pt x="1168400" y="406425"/>
                  </a:cubicBezTo>
                  <a:cubicBezTo>
                    <a:pt x="1315720" y="475852"/>
                    <a:pt x="1762760" y="470772"/>
                    <a:pt x="1910080" y="416585"/>
                  </a:cubicBezTo>
                  <a:cubicBezTo>
                    <a:pt x="2057400" y="362398"/>
                    <a:pt x="2016760" y="84692"/>
                    <a:pt x="2052320" y="81305"/>
                  </a:cubicBezTo>
                  <a:cubicBezTo>
                    <a:pt x="2087880" y="77918"/>
                    <a:pt x="2094653" y="389492"/>
                    <a:pt x="2123440" y="396265"/>
                  </a:cubicBezTo>
                  <a:cubicBezTo>
                    <a:pt x="2152227" y="403038"/>
                    <a:pt x="2199640" y="125332"/>
                    <a:pt x="2225040" y="121945"/>
                  </a:cubicBezTo>
                  <a:cubicBezTo>
                    <a:pt x="2250440" y="118558"/>
                    <a:pt x="2241973" y="386105"/>
                    <a:pt x="2275840" y="375945"/>
                  </a:cubicBezTo>
                  <a:cubicBezTo>
                    <a:pt x="2309707" y="365785"/>
                    <a:pt x="2328333" y="118558"/>
                    <a:pt x="2428240" y="60985"/>
                  </a:cubicBezTo>
                  <a:cubicBezTo>
                    <a:pt x="2528147" y="3412"/>
                    <a:pt x="2701713" y="16958"/>
                    <a:pt x="2875280" y="3050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45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6DDDE-BB7B-4E56-AB9E-67437D72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50" y="2154188"/>
            <a:ext cx="3222210" cy="31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4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E68776-8772-4E23-A15F-360CFFDA34D7}"/>
              </a:ext>
            </a:extLst>
          </p:cNvPr>
          <p:cNvSpPr txBox="1"/>
          <p:nvPr/>
        </p:nvSpPr>
        <p:spPr>
          <a:xfrm rot="18900000">
            <a:off x="4023257" y="3264259"/>
            <a:ext cx="443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2" name="Graphic 11" descr="Empty battery">
            <a:extLst>
              <a:ext uri="{FF2B5EF4-FFF2-40B4-BE49-F238E27FC236}">
                <a16:creationId xmlns:a16="http://schemas.microsoft.com/office/drawing/2014/main" id="{79CAACF9-38CF-4B4D-A217-8243F244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37F478C-44C4-45AE-B588-4E122534EA95}"/>
              </a:ext>
            </a:extLst>
          </p:cNvPr>
          <p:cNvGrpSpPr/>
          <p:nvPr/>
        </p:nvGrpSpPr>
        <p:grpSpPr>
          <a:xfrm rot="18900000">
            <a:off x="4702157" y="2481868"/>
            <a:ext cx="2346675" cy="1702568"/>
            <a:chOff x="5255537" y="3826863"/>
            <a:chExt cx="2346675" cy="170256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EDF719-AD02-441C-9DD1-C1EBD1F1BF4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6381BF8-8047-4A70-BC1D-607AE7C82BEA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D13CDE6-57D3-4A56-91EC-F513369E6B65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C0F13E5-7712-4AED-AE24-EFF7E6FED1D5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A0F0178-DBDE-44DB-90E1-96A9B158AE05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BDBC3D9-59C6-4592-B94D-DEF72223B1B5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DA33A7C-0812-4AD1-8B23-65A9440A2098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439A6E-84F4-4435-B9ED-071C09A3E778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142899-B00A-437E-AFA2-C06B0D3BBD73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359BEA3-5E29-4EE5-8744-98C8DC60CF58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63B406B-23DF-459E-BE0E-34191CF6AA11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56CAB9-A060-4A36-A2AA-D166EB720C2C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BADEF0C-20E2-4338-AE03-ED55D8F211A2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81CA35E-3BCC-4BE1-85CD-21B0E31033AA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4EC304-E0D9-498B-97D0-AAF230125AD7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427C82-A10B-4E0C-AC77-12ACEBAFC604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F992D5A-2EA9-4FD7-86E6-883832FE7D29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86C7EF-0B25-4DED-A9DB-B39098334185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8F49FE-6BEE-4015-AE70-614A8C7D7711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76FBDF5-2EED-4A36-BA57-A70C36B6EB92}"/>
              </a:ext>
            </a:extLst>
          </p:cNvPr>
          <p:cNvSpPr txBox="1"/>
          <p:nvPr/>
        </p:nvSpPr>
        <p:spPr>
          <a:xfrm>
            <a:off x="8357870" y="5025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1DDF-04DC-4CB3-ADDC-BE77551D1E8A}"/>
              </a:ext>
            </a:extLst>
          </p:cNvPr>
          <p:cNvSpPr txBox="1"/>
          <p:nvPr/>
        </p:nvSpPr>
        <p:spPr>
          <a:xfrm rot="18900000">
            <a:off x="4252748" y="2953100"/>
            <a:ext cx="4071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3" name="Graphic 12" descr="Empty battery">
            <a:extLst>
              <a:ext uri="{FF2B5EF4-FFF2-40B4-BE49-F238E27FC236}">
                <a16:creationId xmlns:a16="http://schemas.microsoft.com/office/drawing/2014/main" id="{19DF4C06-B27A-437D-A19D-30B4A781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1FA0-D4B2-4F65-91C9-F13E8F32739E}"/>
              </a:ext>
            </a:extLst>
          </p:cNvPr>
          <p:cNvGrpSpPr/>
          <p:nvPr/>
        </p:nvGrpSpPr>
        <p:grpSpPr>
          <a:xfrm rot="18900000">
            <a:off x="5889173" y="3600730"/>
            <a:ext cx="2346675" cy="1702568"/>
            <a:chOff x="5255537" y="3826863"/>
            <a:chExt cx="2346675" cy="17025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E95DC8-2A9C-463C-9EF3-6DC9423B001F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F205BD-20EC-4130-86E1-7A7FDFACF8CE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AC388D4-0C8E-47BA-9A1F-B9EB22B014E3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E5C122-3725-458E-BD5F-6DF50EB09F5D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C20087-3B92-4685-8F90-7FF840DAB205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B271E3-4D2B-4B59-ADA9-67C97CF1F9B5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C2F5AE-6AAF-4110-AEFC-066A71626192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48E53D-C95B-4F1D-BCD1-9EC47E8B4498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4AC002A-7BE2-46AD-BCF6-64392CC92AC1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4CEDC2-AB79-4B2E-BE8F-D8D9CF341507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9ABFAC-C51D-46AB-87FC-EBEF950A2FB5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B28A09-0577-465F-9F76-E1DFB6741A2F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200C81-CBFE-4E20-916B-B03098DDC78B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910D532-1F7A-4557-AF8D-893EE1929658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9CD2463-1629-4B5B-A765-3DC0BDC9ED1E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AE20F0-DC2E-4D48-A23E-728C96D99829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44D32D-C125-41BD-9541-59449E05E59C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B93CA54-40BE-4F4A-923E-F75527EBAC46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D59DD8-D426-403B-AF91-B5B3D0619730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7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76FBDF5-2EED-4A36-BA57-A70C36B6EB92}"/>
              </a:ext>
            </a:extLst>
          </p:cNvPr>
          <p:cNvSpPr txBox="1"/>
          <p:nvPr/>
        </p:nvSpPr>
        <p:spPr>
          <a:xfrm>
            <a:off x="8357870" y="5025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891D8-1BC1-44D8-B602-AE21A80E028B}"/>
              </a:ext>
            </a:extLst>
          </p:cNvPr>
          <p:cNvSpPr txBox="1"/>
          <p:nvPr/>
        </p:nvSpPr>
        <p:spPr>
          <a:xfrm rot="18900000">
            <a:off x="4175755" y="2835746"/>
            <a:ext cx="4189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latin typeface="Agency FB" panose="020B0503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3" name="Graphic 12" descr="Empty battery">
            <a:extLst>
              <a:ext uri="{FF2B5EF4-FFF2-40B4-BE49-F238E27FC236}">
                <a16:creationId xmlns:a16="http://schemas.microsoft.com/office/drawing/2014/main" id="{4B2B7707-2E3F-4AE5-88CE-F80B039CD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F2F2C-A113-462E-903B-3CB30BBBF1E3}"/>
              </a:ext>
            </a:extLst>
          </p:cNvPr>
          <p:cNvGrpSpPr/>
          <p:nvPr/>
        </p:nvGrpSpPr>
        <p:grpSpPr>
          <a:xfrm rot="18900000">
            <a:off x="5889173" y="3600730"/>
            <a:ext cx="2346675" cy="1702568"/>
            <a:chOff x="5255537" y="3826863"/>
            <a:chExt cx="2346675" cy="17025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60790-5206-437E-AAC8-1362720389A3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E3872D-9CAB-431F-A4AE-53DC887B17BF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D87CE4-F2FA-44A9-8760-BDED17C506BA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3BDA6EF-4A67-4ED1-BCCE-244D21F382AC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A22FFC-2CAB-4515-8686-316E61EF8BC2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2B11041-B56C-4D0A-8193-6F4A6485980F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1264AD-F3F2-4B2C-929D-745B84DE8815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956941-7701-4588-AE5F-04D651B00175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A305135-83B2-444C-8B04-92685806A683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E0CDCD-E7DF-4398-B353-986FD60F8AF3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76DC97-3FF5-467C-8896-746ECC015063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487FBF-0624-4EAA-B40C-2A639EDBA2B8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E7F9BE-ED80-41A3-A720-8FA0264A72AF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72541F-D48E-42C5-A985-E6C67B06B0C1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869D01-1773-49E0-8E44-C94720F44D35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58666-86BB-4317-B0D3-BD266AAC695C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0BFDF6-F1C8-4030-A91E-42170C92AE61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CFBE430-6F1E-408F-9A65-A42F2E348118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03427B-7B2A-4A9C-8EF6-E8277F27047D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93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B141E0-857F-4E7F-A80B-2D4052CF83EB}"/>
              </a:ext>
            </a:extLst>
          </p:cNvPr>
          <p:cNvSpPr txBox="1"/>
          <p:nvPr/>
        </p:nvSpPr>
        <p:spPr>
          <a:xfrm rot="18900000">
            <a:off x="4860683" y="2750333"/>
            <a:ext cx="3383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1" name="Graphic 10" descr="Empty battery">
            <a:extLst>
              <a:ext uri="{FF2B5EF4-FFF2-40B4-BE49-F238E27FC236}">
                <a16:creationId xmlns:a16="http://schemas.microsoft.com/office/drawing/2014/main" id="{BB7F757E-DD15-4264-943C-2DA1215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BB977F-472E-409F-962F-E8D95DAAE5FE}"/>
              </a:ext>
            </a:extLst>
          </p:cNvPr>
          <p:cNvGrpSpPr/>
          <p:nvPr/>
        </p:nvGrpSpPr>
        <p:grpSpPr>
          <a:xfrm rot="18900000">
            <a:off x="4522545" y="2277213"/>
            <a:ext cx="2346675" cy="1702568"/>
            <a:chOff x="5255537" y="3826863"/>
            <a:chExt cx="2346675" cy="170256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09A468-F4FD-4538-910A-26354CC317A7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E99B36-FAC2-44B6-A256-8849CBB40DEE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53A92E-78B7-43C1-AF97-9C08014ED671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7C76037-AA54-4E82-9AEF-392720F31116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B92BD2-B24F-4057-BFAD-17CD9AB76A18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DA0661-5CDC-4ED1-A26D-AFEA53C95D34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874D34-65E7-448E-BC33-267C527FE887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5A726A-BB10-466D-A624-78408A8F4D08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9B3A77-D396-4F5F-B9F8-062D141C8429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BEB8EE-F0EF-4DD7-9950-8AED22866399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8196A79-E8AB-4855-8D13-E401EC3656D3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3252D5-0B46-4249-B1AD-EB6BF316221C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FB3CEAF-AFDE-40BC-B2D4-AF07124A534C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24E4349-FB78-477A-82AC-44BB83B0811B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9CD6465-269C-486F-9F3A-00013A3A84DB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E64E0F6-161C-4F34-A1FD-BBE5C1D7C66E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290D33-AB6C-4822-A76B-BCAB6EB16B47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ABBBBB-5798-4D0C-BB25-255DE7A16A97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353D9-670F-4323-986E-E2E2A446E6B2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504090-C392-4879-A99C-397DF495E71B}"/>
              </a:ext>
            </a:extLst>
          </p:cNvPr>
          <p:cNvSpPr txBox="1"/>
          <p:nvPr/>
        </p:nvSpPr>
        <p:spPr>
          <a:xfrm rot="18900000">
            <a:off x="4098793" y="2933988"/>
            <a:ext cx="4239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2" name="Graphic 11" descr="Empty battery">
            <a:extLst>
              <a:ext uri="{FF2B5EF4-FFF2-40B4-BE49-F238E27FC236}">
                <a16:creationId xmlns:a16="http://schemas.microsoft.com/office/drawing/2014/main" id="{7F4B8155-571F-48AA-A2E3-9471966C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BBAB3F2-FE69-41B9-B88C-007A259F43D3}"/>
              </a:ext>
            </a:extLst>
          </p:cNvPr>
          <p:cNvGrpSpPr/>
          <p:nvPr/>
        </p:nvGrpSpPr>
        <p:grpSpPr>
          <a:xfrm rot="18900000">
            <a:off x="4662401" y="2459150"/>
            <a:ext cx="2346675" cy="1702568"/>
            <a:chOff x="5255537" y="3826863"/>
            <a:chExt cx="2346675" cy="170256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9B933-AD07-4CC7-B10E-3C8C24108F8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DB1842-A24A-4A16-86C0-DFC203ECC8F8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B24F01-691D-4534-BB60-35C5464E2A6A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A729AD-845D-4B31-A775-DE7323E65F74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11AFF5-B3B6-4DD9-94B3-6CEF89CD0A07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6E5F23-78DC-4A94-AB73-2D453EB74E20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245F9A-61F2-46C2-994E-54959B5618F6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6890C0-5FF5-44D4-97D2-7A0EBA8C21EB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9B14BA-BF2A-407A-BE5E-E839952FE7DE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BB0E8D-BA12-4358-B71A-90FCBFAA5B60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91DE96-E774-4D0B-B371-F9A9B9C25C87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85A9424-1191-41AC-B05B-ADFED6229D70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85B0121-1692-4290-9466-74DB3620BE57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FD6625-4F70-4377-91CF-9B4E8BC291F2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BE04D-E7C1-4CD4-99CC-3626215DA599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8F90F4-0805-4ADC-A28E-3E56410E6054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3686DB6-2521-4B66-BBBF-45F5488AF177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4A7758-B514-4A5A-BCD5-3C50191382D1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CF8CB-7C15-4297-8816-5AE289C28AA2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70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AB4E04-8E7D-4D45-9BB1-EFC63CB2ECF7}"/>
              </a:ext>
            </a:extLst>
          </p:cNvPr>
          <p:cNvSpPr txBox="1"/>
          <p:nvPr/>
        </p:nvSpPr>
        <p:spPr>
          <a:xfrm rot="18900000">
            <a:off x="4319458" y="3104220"/>
            <a:ext cx="415784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4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1" name="Graphic 10" descr="Empty battery">
            <a:extLst>
              <a:ext uri="{FF2B5EF4-FFF2-40B4-BE49-F238E27FC236}">
                <a16:creationId xmlns:a16="http://schemas.microsoft.com/office/drawing/2014/main" id="{2C636E19-CB54-4D2E-A013-CF792C66C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CE094F6-0DE0-4438-908A-CD655CB0C307}"/>
              </a:ext>
            </a:extLst>
          </p:cNvPr>
          <p:cNvGrpSpPr/>
          <p:nvPr/>
        </p:nvGrpSpPr>
        <p:grpSpPr>
          <a:xfrm rot="18900000">
            <a:off x="5889173" y="3600730"/>
            <a:ext cx="2346675" cy="1702568"/>
            <a:chOff x="5255537" y="3826863"/>
            <a:chExt cx="2346675" cy="170256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323912-8BDF-4BE9-82B7-AFCBADBF066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AE1DD5E-C0D2-4638-8724-BA3912931237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26B899-ACDA-49A5-830B-9F2FE18AE62A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6963EB-C097-464C-8C41-00173ED96649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457671-AC83-4D95-BF87-3C1DAF71B0F4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F5FCDE-0991-432E-872C-311E72EFF2D6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273021-1A6D-446D-9F4B-7CCDA3225F1D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0C0A59-04E1-4ED8-96B4-8DC663FDC9F7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BDC226-02FB-4A31-887F-F97A70AA773D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4E7EE6-2EEA-4DAA-B615-555542C0C94C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F18B26-5BE3-4D2D-B59F-77EAE4DF52B9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D6E56B-0E3A-4F41-BDE5-F516E7B57D04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040DA1-378D-4F3D-8537-BB1048B387AA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8A7F63-3BFC-4FE2-AE94-4699B8FB379D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8B580C8-ACDB-4728-959E-7B366DCC462A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9BDF7A-29C8-466B-894E-2CB1EDE7443F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6ECDA5-7E40-4F88-88C0-1966C0372987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8F340F2-A704-4FB8-9F09-65D26FA9C27E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69539C-0D64-40DA-A5E7-1A160050B3F2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82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101</Words>
  <Application>Microsoft Office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71" baseType="lpstr">
      <vt:lpstr>Adobe Naskh Medium</vt:lpstr>
      <vt:lpstr>Agency FB</vt:lpstr>
      <vt:lpstr>Andy</vt:lpstr>
      <vt:lpstr>Arial</vt:lpstr>
      <vt:lpstr>Arial Rounded MT Bold</vt:lpstr>
      <vt:lpstr>Avenir Next LT Pro</vt:lpstr>
      <vt:lpstr>Avenir Next LT Pro Light</vt:lpstr>
      <vt:lpstr>Berlin Sans FB Demi</vt:lpstr>
      <vt:lpstr>Bernard MT Condensed</vt:lpstr>
      <vt:lpstr>Birch Std</vt:lpstr>
      <vt:lpstr>Bodoni MT</vt:lpstr>
      <vt:lpstr>Bookman Old Style</vt:lpstr>
      <vt:lpstr>Buxton Sketch</vt:lpstr>
      <vt:lpstr>Calibri</vt:lpstr>
      <vt:lpstr>Calibri Light</vt:lpstr>
      <vt:lpstr>Colonna MT</vt:lpstr>
      <vt:lpstr>Cooper Black</vt:lpstr>
      <vt:lpstr>Copperplate Gothic Bold</vt:lpstr>
      <vt:lpstr>Copperplate Gothic Light</vt:lpstr>
      <vt:lpstr>Eras Bold ITC</vt:lpstr>
      <vt:lpstr>Gill Sans MT Ext Condensed Bold</vt:lpstr>
      <vt:lpstr>Gloucester MT Extra Condensed</vt:lpstr>
      <vt:lpstr>Harlow Solid Italic</vt:lpstr>
      <vt:lpstr>Minion Pro Cond</vt:lpstr>
      <vt:lpstr>Miramonte</vt:lpstr>
      <vt:lpstr>Modern Love</vt:lpstr>
      <vt:lpstr>Modern No. 20</vt:lpstr>
      <vt:lpstr>Moire</vt:lpstr>
      <vt:lpstr>Moire ExtraBold</vt:lpstr>
      <vt:lpstr>Moire Light</vt:lpstr>
      <vt:lpstr>Motorwerk</vt:lpstr>
      <vt:lpstr>OCR A Extended</vt:lpstr>
      <vt:lpstr>Quartz MS</vt:lpstr>
      <vt:lpstr>Rosewood Std Regular</vt:lpstr>
      <vt:lpstr>Script MT Bold</vt:lpstr>
      <vt:lpstr>Segoe Keycaps</vt:lpstr>
      <vt:lpstr>Segoe Marker</vt:lpstr>
      <vt:lpstr>Segoe WP</vt:lpstr>
      <vt:lpstr>Segoe WP SemiLight</vt:lpstr>
      <vt:lpstr>Stencil</vt:lpstr>
      <vt:lpstr>Tempus Sans ITC</vt:lpstr>
      <vt:lpstr>The Hand</vt:lpstr>
      <vt:lpstr>Vivaldi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Johnston</dc:creator>
  <cp:lastModifiedBy>Eric Johnston</cp:lastModifiedBy>
  <cp:revision>33</cp:revision>
  <dcterms:created xsi:type="dcterms:W3CDTF">2020-07-03T14:30:22Z</dcterms:created>
  <dcterms:modified xsi:type="dcterms:W3CDTF">2020-07-03T22:34:57Z</dcterms:modified>
</cp:coreProperties>
</file>