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sldIdLst>
    <p:sldId id="256" r:id="rId2"/>
    <p:sldId id="344" r:id="rId3"/>
    <p:sldId id="322" r:id="rId4"/>
    <p:sldId id="488" r:id="rId5"/>
    <p:sldId id="489" r:id="rId6"/>
    <p:sldId id="329" r:id="rId7"/>
    <p:sldId id="490" r:id="rId8"/>
    <p:sldId id="491" r:id="rId9"/>
    <p:sldId id="324" r:id="rId10"/>
    <p:sldId id="493" r:id="rId11"/>
    <p:sldId id="492" r:id="rId12"/>
    <p:sldId id="494" r:id="rId13"/>
    <p:sldId id="495" r:id="rId14"/>
    <p:sldId id="328" r:id="rId15"/>
    <p:sldId id="323" r:id="rId16"/>
    <p:sldId id="496" r:id="rId17"/>
    <p:sldId id="497" r:id="rId18"/>
    <p:sldId id="498" r:id="rId19"/>
    <p:sldId id="354" r:id="rId20"/>
    <p:sldId id="499" r:id="rId21"/>
    <p:sldId id="500" r:id="rId22"/>
    <p:sldId id="332" r:id="rId23"/>
    <p:sldId id="331" r:id="rId24"/>
    <p:sldId id="333" r:id="rId25"/>
    <p:sldId id="325" r:id="rId26"/>
    <p:sldId id="501" r:id="rId27"/>
    <p:sldId id="502" r:id="rId28"/>
    <p:sldId id="503" r:id="rId29"/>
    <p:sldId id="352" r:id="rId30"/>
    <p:sldId id="509" r:id="rId31"/>
    <p:sldId id="353" r:id="rId32"/>
    <p:sldId id="334" r:id="rId33"/>
    <p:sldId id="388" r:id="rId34"/>
    <p:sldId id="401" r:id="rId35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Frutiger LT Com 55 Roman" panose="020B0503030504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8" autoAdjust="0"/>
    <p:restoredTop sz="87220" autoAdjust="0"/>
  </p:normalViewPr>
  <p:slideViewPr>
    <p:cSldViewPr>
      <p:cViewPr varScale="1">
        <p:scale>
          <a:sx n="113" d="100"/>
          <a:sy n="113" d="100"/>
        </p:scale>
        <p:origin x="1963" y="9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E345558-72C0-4717-9C55-B4049066D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0EF9BCC-73B1-46B3-9601-297844A1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9D96690-F68F-48E1-B8AA-E0F32AC9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48820B16-7E62-4D7F-8BF0-9A9C0364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6D2B867C-16FA-4973-AC42-13EB2B03F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25547A4F-9EA2-4BCB-8DAB-ED4BD9C7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AAC6FD09-AB41-452D-97D7-2E5AA254C3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08575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FF34680B-9D35-4F44-808B-85ECF16A1C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2058" name="Text Box 9">
            <a:extLst>
              <a:ext uri="{FF2B5EF4-FFF2-40B4-BE49-F238E27FC236}">
                <a16:creationId xmlns:a16="http://schemas.microsoft.com/office/drawing/2014/main" id="{97F248A5-DF19-4692-8031-ECBB1DE54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F594697D-096A-4E6C-ACA9-938B8CC5EF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1138" algn="r" eaLnBrk="1" hangingPunct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B81BFA7-55EB-44E7-9854-49B4949539C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4F0189EC-1AB3-4A37-B19E-6C00B46066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64F328-A418-47FC-8C6F-1ECAD49A750F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de-DE" altLang="de-DE"/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1312133F-BE84-4274-9EDF-11D33F06E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Pct val="45000"/>
              <a:buFontTx/>
              <a:buNone/>
            </a:pPr>
            <a:fld id="{49FCFFC5-AC24-4F7E-8CAE-7B5161E395BF}" type="slidenum">
              <a:rPr lang="de-DE" altLang="de-DE"/>
              <a:pPr algn="r" eaLnBrk="1" hangingPunct="1"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de-DE" altLang="de-DE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3707CC6-8C2C-497E-9FD4-950A65048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1EC82023-B927-4A5F-8831-63C697527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CD28ADB5-9AAE-403E-8B0C-0166E56863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49D22C-6D08-4188-8AEB-61D0D9BD3259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38B374F6-A92D-44B3-B12D-4C044543E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1F975CAB-B294-48DC-BF03-4368F523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58E6693-699E-4425-9149-D01D94A7C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113097E-9213-45F6-A9D2-F860C972A5EE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6326" name="Notizenplatzhalter 1">
            <a:extLst>
              <a:ext uri="{FF2B5EF4-FFF2-40B4-BE49-F238E27FC236}">
                <a16:creationId xmlns:a16="http://schemas.microsoft.com/office/drawing/2014/main" id="{37D6AC84-3071-4F9B-B3F6-9C5B38A18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2387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CD28ADB5-9AAE-403E-8B0C-0166E56863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49D22C-6D08-4188-8AEB-61D0D9BD3259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DE" altLang="de-DE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38B374F6-A92D-44B3-B12D-4C044543E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1F975CAB-B294-48DC-BF03-4368F523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58E6693-699E-4425-9149-D01D94A7C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113097E-9213-45F6-A9D2-F860C972A5EE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6326" name="Notizenplatzhalter 1">
            <a:extLst>
              <a:ext uri="{FF2B5EF4-FFF2-40B4-BE49-F238E27FC236}">
                <a16:creationId xmlns:a16="http://schemas.microsoft.com/office/drawing/2014/main" id="{37D6AC84-3071-4F9B-B3F6-9C5B38A18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406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CD28ADB5-9AAE-403E-8B0C-0166E56863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49D22C-6D08-4188-8AEB-61D0D9BD3259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DE" altLang="de-DE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38B374F6-A92D-44B3-B12D-4C044543E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1F975CAB-B294-48DC-BF03-4368F523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58E6693-699E-4425-9149-D01D94A7C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113097E-9213-45F6-A9D2-F860C972A5EE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6326" name="Notizenplatzhalter 1">
            <a:extLst>
              <a:ext uri="{FF2B5EF4-FFF2-40B4-BE49-F238E27FC236}">
                <a16:creationId xmlns:a16="http://schemas.microsoft.com/office/drawing/2014/main" id="{37D6AC84-3071-4F9B-B3F6-9C5B38A18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677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CD28ADB5-9AAE-403E-8B0C-0166E56863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49D22C-6D08-4188-8AEB-61D0D9BD3259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de-DE" altLang="de-DE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38B374F6-A92D-44B3-B12D-4C044543E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1F975CAB-B294-48DC-BF03-4368F523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58E6693-699E-4425-9149-D01D94A7C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113097E-9213-45F6-A9D2-F860C972A5EE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6326" name="Notizenplatzhalter 1">
            <a:extLst>
              <a:ext uri="{FF2B5EF4-FFF2-40B4-BE49-F238E27FC236}">
                <a16:creationId xmlns:a16="http://schemas.microsoft.com/office/drawing/2014/main" id="{37D6AC84-3071-4F9B-B3F6-9C5B38A18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1976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>
            <a:extLst>
              <a:ext uri="{FF2B5EF4-FFF2-40B4-BE49-F238E27FC236}">
                <a16:creationId xmlns:a16="http://schemas.microsoft.com/office/drawing/2014/main" id="{F834DD04-60CF-45AD-9A49-474D6D7939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D11DE1-974C-4AAA-8EFE-DC91502A6F68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de-DE" altLang="de-DE"/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BDF68BDF-8925-46DA-A9DF-0373308F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04424E59-2A2C-45C4-A0E9-9164864BF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897B384A-3D13-4B1C-BC00-8921D22D9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6E81D6-CAF5-4266-BC25-7A2A6BAB845C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8374" name="Notizenplatzhalter 1">
            <a:extLst>
              <a:ext uri="{FF2B5EF4-FFF2-40B4-BE49-F238E27FC236}">
                <a16:creationId xmlns:a16="http://schemas.microsoft.com/office/drawing/2014/main" id="{629A95BA-6928-4949-B55E-1831C9162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  <a:p>
            <a:r>
              <a:rPr lang="de-DE" altLang="de-DE"/>
              <a:t>https://miro.medium.com/max/534/1*Z54JgbS4DUwWSknhDCvNTQ.png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>
            <a:extLst>
              <a:ext uri="{FF2B5EF4-FFF2-40B4-BE49-F238E27FC236}">
                <a16:creationId xmlns:a16="http://schemas.microsoft.com/office/drawing/2014/main" id="{23BE4F8F-689E-4AD9-B5FB-85D7A337D0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30F920-54F6-4AB8-8848-8D9BD40A16C1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E2EB9177-B499-4FC4-A8C4-CAAA0DA30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4A07AD5A-99E2-43E5-996A-14DFA073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1B2BB9D0-1966-4FEC-B59A-3958C34B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F053B8B-E362-463A-AB63-58A6AAA2A764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0422" name="Notizenplatzhalter 1">
            <a:extLst>
              <a:ext uri="{FF2B5EF4-FFF2-40B4-BE49-F238E27FC236}">
                <a16:creationId xmlns:a16="http://schemas.microsoft.com/office/drawing/2014/main" id="{F3F25C4E-2812-41C4-BD59-284537A1B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>
            <a:extLst>
              <a:ext uri="{FF2B5EF4-FFF2-40B4-BE49-F238E27FC236}">
                <a16:creationId xmlns:a16="http://schemas.microsoft.com/office/drawing/2014/main" id="{23BE4F8F-689E-4AD9-B5FB-85D7A337D0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30F920-54F6-4AB8-8848-8D9BD40A16C1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de-DE" altLang="de-DE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E2EB9177-B499-4FC4-A8C4-CAAA0DA30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4A07AD5A-99E2-43E5-996A-14DFA073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1B2BB9D0-1966-4FEC-B59A-3958C34B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F053B8B-E362-463A-AB63-58A6AAA2A764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0422" name="Notizenplatzhalter 1">
            <a:extLst>
              <a:ext uri="{FF2B5EF4-FFF2-40B4-BE49-F238E27FC236}">
                <a16:creationId xmlns:a16="http://schemas.microsoft.com/office/drawing/2014/main" id="{F3F25C4E-2812-41C4-BD59-284537A1B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9580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>
            <a:extLst>
              <a:ext uri="{FF2B5EF4-FFF2-40B4-BE49-F238E27FC236}">
                <a16:creationId xmlns:a16="http://schemas.microsoft.com/office/drawing/2014/main" id="{23BE4F8F-689E-4AD9-B5FB-85D7A337D0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30F920-54F6-4AB8-8848-8D9BD40A16C1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de-DE" altLang="de-DE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E2EB9177-B499-4FC4-A8C4-CAAA0DA30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4A07AD5A-99E2-43E5-996A-14DFA073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1B2BB9D0-1966-4FEC-B59A-3958C34B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F053B8B-E362-463A-AB63-58A6AAA2A764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0422" name="Notizenplatzhalter 1">
            <a:extLst>
              <a:ext uri="{FF2B5EF4-FFF2-40B4-BE49-F238E27FC236}">
                <a16:creationId xmlns:a16="http://schemas.microsoft.com/office/drawing/2014/main" id="{F3F25C4E-2812-41C4-BD59-284537A1B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547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>
            <a:extLst>
              <a:ext uri="{FF2B5EF4-FFF2-40B4-BE49-F238E27FC236}">
                <a16:creationId xmlns:a16="http://schemas.microsoft.com/office/drawing/2014/main" id="{23BE4F8F-689E-4AD9-B5FB-85D7A337D0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30F920-54F6-4AB8-8848-8D9BD40A16C1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de-DE" altLang="de-DE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E2EB9177-B499-4FC4-A8C4-CAAA0DA30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4A07AD5A-99E2-43E5-996A-14DFA073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1B2BB9D0-1966-4FEC-B59A-3958C34B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F053B8B-E362-463A-AB63-58A6AAA2A764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0422" name="Notizenplatzhalter 1">
            <a:extLst>
              <a:ext uri="{FF2B5EF4-FFF2-40B4-BE49-F238E27FC236}">
                <a16:creationId xmlns:a16="http://schemas.microsoft.com/office/drawing/2014/main" id="{F3F25C4E-2812-41C4-BD59-284537A1B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2742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>
            <a:extLst>
              <a:ext uri="{FF2B5EF4-FFF2-40B4-BE49-F238E27FC236}">
                <a16:creationId xmlns:a16="http://schemas.microsoft.com/office/drawing/2014/main" id="{AA77179B-0A10-475D-A046-23D7BC2347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993F5A-346F-4020-AD27-32D40C74B237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e-DE" altLang="de-DE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9ABB06B6-BF54-4F27-86D8-B227563D2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AA91B803-A6D9-4E2D-8638-F526BB843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E6866E7D-1449-40F0-B00D-23902294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D86F272-DCF5-4B91-8DB9-4B7BB1632CF7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2470" name="Notizenplatzhalter 1">
            <a:extLst>
              <a:ext uri="{FF2B5EF4-FFF2-40B4-BE49-F238E27FC236}">
                <a16:creationId xmlns:a16="http://schemas.microsoft.com/office/drawing/2014/main" id="{7AB2EC4F-87B4-4B2D-B12D-97CCAC276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>
            <a:extLst>
              <a:ext uri="{FF2B5EF4-FFF2-40B4-BE49-F238E27FC236}">
                <a16:creationId xmlns:a16="http://schemas.microsoft.com/office/drawing/2014/main" id="{9E754D11-8BE6-4CED-863C-33B2D1AFD0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E74C44-AC1A-4F71-B6A7-57A41305F8D4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DE" altLang="de-DE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2D5F6295-B5F9-438D-B667-FC0A8DCAC0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81832146-1539-4F1B-8667-B2C75A1C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C9B8F415-FFC3-47F8-993F-03EBFE56E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97D65CA-3A5C-4A33-B4F6-5F37A26AA3EB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8198" name="Notizenplatzhalter 1">
            <a:extLst>
              <a:ext uri="{FF2B5EF4-FFF2-40B4-BE49-F238E27FC236}">
                <a16:creationId xmlns:a16="http://schemas.microsoft.com/office/drawing/2014/main" id="{D9C1C1E8-FD7E-4FE7-9879-38504ED8E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>
            <a:extLst>
              <a:ext uri="{FF2B5EF4-FFF2-40B4-BE49-F238E27FC236}">
                <a16:creationId xmlns:a16="http://schemas.microsoft.com/office/drawing/2014/main" id="{AA77179B-0A10-475D-A046-23D7BC2347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993F5A-346F-4020-AD27-32D40C74B237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de-DE" altLang="de-DE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9ABB06B6-BF54-4F27-86D8-B227563D2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AA91B803-A6D9-4E2D-8638-F526BB843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E6866E7D-1449-40F0-B00D-23902294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D86F272-DCF5-4B91-8DB9-4B7BB1632CF7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2470" name="Notizenplatzhalter 1">
            <a:extLst>
              <a:ext uri="{FF2B5EF4-FFF2-40B4-BE49-F238E27FC236}">
                <a16:creationId xmlns:a16="http://schemas.microsoft.com/office/drawing/2014/main" id="{7AB2EC4F-87B4-4B2D-B12D-97CCAC276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8962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>
            <a:extLst>
              <a:ext uri="{FF2B5EF4-FFF2-40B4-BE49-F238E27FC236}">
                <a16:creationId xmlns:a16="http://schemas.microsoft.com/office/drawing/2014/main" id="{AA77179B-0A10-475D-A046-23D7BC2347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993F5A-346F-4020-AD27-32D40C74B237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e-DE" altLang="de-DE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9ABB06B6-BF54-4F27-86D8-B227563D2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AA91B803-A6D9-4E2D-8638-F526BB843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E6866E7D-1449-40F0-B00D-23902294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D86F272-DCF5-4B91-8DB9-4B7BB1632CF7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2470" name="Notizenplatzhalter 1">
            <a:extLst>
              <a:ext uri="{FF2B5EF4-FFF2-40B4-BE49-F238E27FC236}">
                <a16:creationId xmlns:a16="http://schemas.microsoft.com/office/drawing/2014/main" id="{7AB2EC4F-87B4-4B2D-B12D-97CCAC276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2245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>
            <a:extLst>
              <a:ext uri="{FF2B5EF4-FFF2-40B4-BE49-F238E27FC236}">
                <a16:creationId xmlns:a16="http://schemas.microsoft.com/office/drawing/2014/main" id="{B267571F-2349-4173-A8D7-BE10586AFE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979D85-B9E9-4CEB-B06B-00B38E2FAC18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de-DE" altLang="de-DE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731B2BE0-03BD-433C-B166-79D2CE8E5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51DB6E71-B19B-471D-A720-803DB592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4517" name="Text Box 3">
            <a:extLst>
              <a:ext uri="{FF2B5EF4-FFF2-40B4-BE49-F238E27FC236}">
                <a16:creationId xmlns:a16="http://schemas.microsoft.com/office/drawing/2014/main" id="{40AA85DB-4004-483A-AD73-B96BA1CE6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A1ADC54-AE31-4F8A-8568-F0CB3270FF7E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4518" name="Notizenplatzhalter 1">
            <a:extLst>
              <a:ext uri="{FF2B5EF4-FFF2-40B4-BE49-F238E27FC236}">
                <a16:creationId xmlns:a16="http://schemas.microsoft.com/office/drawing/2014/main" id="{5F4C8E61-95FA-4687-96FE-50E20E787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">
            <a:extLst>
              <a:ext uri="{FF2B5EF4-FFF2-40B4-BE49-F238E27FC236}">
                <a16:creationId xmlns:a16="http://schemas.microsoft.com/office/drawing/2014/main" id="{1E2E9F78-5020-4E00-BAEC-B9C2E48750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1F1F80-D11D-4770-860E-3C35894CD1EE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de-DE" altLang="de-DE"/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4BEAC58A-CDEB-4292-A909-1451E5C6F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2">
            <a:extLst>
              <a:ext uri="{FF2B5EF4-FFF2-40B4-BE49-F238E27FC236}">
                <a16:creationId xmlns:a16="http://schemas.microsoft.com/office/drawing/2014/main" id="{F20E5FEE-7C0C-44CA-B64C-E0659A313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8085D9CB-A328-43D8-B8A2-2AD1B76B0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941D8D-BFF2-4E19-BF11-A661783A3CBA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6566" name="Notizenplatzhalter 1">
            <a:extLst>
              <a:ext uri="{FF2B5EF4-FFF2-40B4-BE49-F238E27FC236}">
                <a16:creationId xmlns:a16="http://schemas.microsoft.com/office/drawing/2014/main" id="{E3C8D1CB-78EA-4E52-9046-9FEF7A937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">
            <a:extLst>
              <a:ext uri="{FF2B5EF4-FFF2-40B4-BE49-F238E27FC236}">
                <a16:creationId xmlns:a16="http://schemas.microsoft.com/office/drawing/2014/main" id="{61895ED4-C1FD-46A1-A6D3-808610492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190FA8-2A5F-4608-B1CD-EB422175EE29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de-DE" altLang="de-DE"/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C28713BB-7A38-4F2C-9BEF-DAC04A63A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Text Box 2">
            <a:extLst>
              <a:ext uri="{FF2B5EF4-FFF2-40B4-BE49-F238E27FC236}">
                <a16:creationId xmlns:a16="http://schemas.microsoft.com/office/drawing/2014/main" id="{AFE2DAD1-9301-472B-839E-903CBF20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68613" name="Text Box 3">
            <a:extLst>
              <a:ext uri="{FF2B5EF4-FFF2-40B4-BE49-F238E27FC236}">
                <a16:creationId xmlns:a16="http://schemas.microsoft.com/office/drawing/2014/main" id="{DAFBD13C-8713-44D7-88D0-E51581E47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7F3BF83-2669-4483-8B7E-E946CE023F68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8614" name="Notizenplatzhalter 1">
            <a:extLst>
              <a:ext uri="{FF2B5EF4-FFF2-40B4-BE49-F238E27FC236}">
                <a16:creationId xmlns:a16="http://schemas.microsoft.com/office/drawing/2014/main" id="{315C5EF2-6A94-4955-871C-03E9965FB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>
            <a:extLst>
              <a:ext uri="{FF2B5EF4-FFF2-40B4-BE49-F238E27FC236}">
                <a16:creationId xmlns:a16="http://schemas.microsoft.com/office/drawing/2014/main" id="{CDFEE2B9-F3B5-48CD-B3C7-0383499536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9F88B4-3906-4A48-A227-D25F985F4E55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de-DE" altLang="de-DE"/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5E4BAE7A-CC53-44DE-A59F-E245394C4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2">
            <a:extLst>
              <a:ext uri="{FF2B5EF4-FFF2-40B4-BE49-F238E27FC236}">
                <a16:creationId xmlns:a16="http://schemas.microsoft.com/office/drawing/2014/main" id="{1C077179-41EF-4D09-AB55-39BE04203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CAD4532D-CEB5-404E-BDE2-BA9B52C25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CF62413-E12E-4F22-BA80-A6EF8E705AF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70662" name="Notizenplatzhalter 1">
            <a:extLst>
              <a:ext uri="{FF2B5EF4-FFF2-40B4-BE49-F238E27FC236}">
                <a16:creationId xmlns:a16="http://schemas.microsoft.com/office/drawing/2014/main" id="{0ED3B1A5-318B-4D6A-AA23-60288C24E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/>
              <a:t>TODO add URLs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>
            <a:extLst>
              <a:ext uri="{FF2B5EF4-FFF2-40B4-BE49-F238E27FC236}">
                <a16:creationId xmlns:a16="http://schemas.microsoft.com/office/drawing/2014/main" id="{CDFEE2B9-F3B5-48CD-B3C7-0383499536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9F88B4-3906-4A48-A227-D25F985F4E55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de-DE" altLang="de-DE"/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5E4BAE7A-CC53-44DE-A59F-E245394C4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2">
            <a:extLst>
              <a:ext uri="{FF2B5EF4-FFF2-40B4-BE49-F238E27FC236}">
                <a16:creationId xmlns:a16="http://schemas.microsoft.com/office/drawing/2014/main" id="{1C077179-41EF-4D09-AB55-39BE04203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CAD4532D-CEB5-404E-BDE2-BA9B52C25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CF62413-E12E-4F22-BA80-A6EF8E705AF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70662" name="Notizenplatzhalter 1">
            <a:extLst>
              <a:ext uri="{FF2B5EF4-FFF2-40B4-BE49-F238E27FC236}">
                <a16:creationId xmlns:a16="http://schemas.microsoft.com/office/drawing/2014/main" id="{0ED3B1A5-318B-4D6A-AA23-60288C24E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/>
              <a:t>TODO add URLs</a:t>
            </a:r>
          </a:p>
        </p:txBody>
      </p:sp>
    </p:spTree>
    <p:extLst>
      <p:ext uri="{BB962C8B-B14F-4D97-AF65-F5344CB8AC3E}">
        <p14:creationId xmlns:p14="http://schemas.microsoft.com/office/powerpoint/2010/main" val="1269148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>
            <a:extLst>
              <a:ext uri="{FF2B5EF4-FFF2-40B4-BE49-F238E27FC236}">
                <a16:creationId xmlns:a16="http://schemas.microsoft.com/office/drawing/2014/main" id="{CDFEE2B9-F3B5-48CD-B3C7-0383499536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9F88B4-3906-4A48-A227-D25F985F4E55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de-DE" altLang="de-DE"/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5E4BAE7A-CC53-44DE-A59F-E245394C4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2">
            <a:extLst>
              <a:ext uri="{FF2B5EF4-FFF2-40B4-BE49-F238E27FC236}">
                <a16:creationId xmlns:a16="http://schemas.microsoft.com/office/drawing/2014/main" id="{1C077179-41EF-4D09-AB55-39BE04203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CAD4532D-CEB5-404E-BDE2-BA9B52C25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CF62413-E12E-4F22-BA80-A6EF8E705AF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70662" name="Notizenplatzhalter 1">
            <a:extLst>
              <a:ext uri="{FF2B5EF4-FFF2-40B4-BE49-F238E27FC236}">
                <a16:creationId xmlns:a16="http://schemas.microsoft.com/office/drawing/2014/main" id="{0ED3B1A5-318B-4D6A-AA23-60288C24E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/>
              <a:t>TODO add URLs</a:t>
            </a:r>
          </a:p>
        </p:txBody>
      </p:sp>
    </p:spTree>
    <p:extLst>
      <p:ext uri="{BB962C8B-B14F-4D97-AF65-F5344CB8AC3E}">
        <p14:creationId xmlns:p14="http://schemas.microsoft.com/office/powerpoint/2010/main" val="4126251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>
            <a:extLst>
              <a:ext uri="{FF2B5EF4-FFF2-40B4-BE49-F238E27FC236}">
                <a16:creationId xmlns:a16="http://schemas.microsoft.com/office/drawing/2014/main" id="{CDFEE2B9-F3B5-48CD-B3C7-0383499536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9F88B4-3906-4A48-A227-D25F985F4E55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de-DE" altLang="de-DE"/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5E4BAE7A-CC53-44DE-A59F-E245394C4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2">
            <a:extLst>
              <a:ext uri="{FF2B5EF4-FFF2-40B4-BE49-F238E27FC236}">
                <a16:creationId xmlns:a16="http://schemas.microsoft.com/office/drawing/2014/main" id="{1C077179-41EF-4D09-AB55-39BE04203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CAD4532D-CEB5-404E-BDE2-BA9B52C25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CF62413-E12E-4F22-BA80-A6EF8E705AF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70662" name="Notizenplatzhalter 1">
            <a:extLst>
              <a:ext uri="{FF2B5EF4-FFF2-40B4-BE49-F238E27FC236}">
                <a16:creationId xmlns:a16="http://schemas.microsoft.com/office/drawing/2014/main" id="{0ED3B1A5-318B-4D6A-AA23-60288C24E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/>
              <a:t>TODO add URLs</a:t>
            </a:r>
          </a:p>
        </p:txBody>
      </p:sp>
    </p:spTree>
    <p:extLst>
      <p:ext uri="{BB962C8B-B14F-4D97-AF65-F5344CB8AC3E}">
        <p14:creationId xmlns:p14="http://schemas.microsoft.com/office/powerpoint/2010/main" val="457489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">
            <a:extLst>
              <a:ext uri="{FF2B5EF4-FFF2-40B4-BE49-F238E27FC236}">
                <a16:creationId xmlns:a16="http://schemas.microsoft.com/office/drawing/2014/main" id="{A7D14FD0-9388-4024-ADD0-EC1DBEF6F2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391F81-C5C2-4A0D-8BE3-5E02A427E6DC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de-DE" altLang="de-DE"/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E980EC35-2AC9-4326-A4B1-0DA7951A4E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Text Box 2">
            <a:extLst>
              <a:ext uri="{FF2B5EF4-FFF2-40B4-BE49-F238E27FC236}">
                <a16:creationId xmlns:a16="http://schemas.microsoft.com/office/drawing/2014/main" id="{9F80F90E-C694-413F-A5F1-8BF59135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80901" name="Text Box 3">
            <a:extLst>
              <a:ext uri="{FF2B5EF4-FFF2-40B4-BE49-F238E27FC236}">
                <a16:creationId xmlns:a16="http://schemas.microsoft.com/office/drawing/2014/main" id="{B121D032-B9E7-40A7-8E89-866A9556D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63C580-060E-4EBA-B528-2836DADE1A4E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>
            <a:extLst>
              <a:ext uri="{FF2B5EF4-FFF2-40B4-BE49-F238E27FC236}">
                <a16:creationId xmlns:a16="http://schemas.microsoft.com/office/drawing/2014/main" id="{743FE904-F437-4A7E-8D9E-8B0C448A64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AF7DCD-53E4-41BD-A31A-C1BE29760C86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DE" altLang="de-DE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D6AF8940-D03E-4590-B4F7-184E69AC3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F5AB234E-BCAE-430C-B092-D222DA71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AD206AF5-484C-4FD4-A7EA-58F847D6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6C49D7-5701-4DFF-AB30-35DDBB15735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2230" name="Notizenplatzhalter 1">
            <a:extLst>
              <a:ext uri="{FF2B5EF4-FFF2-40B4-BE49-F238E27FC236}">
                <a16:creationId xmlns:a16="http://schemas.microsoft.com/office/drawing/2014/main" id="{B9054DE1-CC94-4E69-8457-8D770F799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">
            <a:extLst>
              <a:ext uri="{FF2B5EF4-FFF2-40B4-BE49-F238E27FC236}">
                <a16:creationId xmlns:a16="http://schemas.microsoft.com/office/drawing/2014/main" id="{7B9095C4-5E81-4233-8F8A-08F85E1250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86953A-8A28-4798-8256-4A10763897C2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de-DE" altLang="de-DE"/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D83244B6-ABB9-4849-B20A-C6232230E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Text Box 2">
            <a:extLst>
              <a:ext uri="{FF2B5EF4-FFF2-40B4-BE49-F238E27FC236}">
                <a16:creationId xmlns:a16="http://schemas.microsoft.com/office/drawing/2014/main" id="{FA512CBC-EE93-464C-8442-33BB8C988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82949" name="Text Box 3">
            <a:extLst>
              <a:ext uri="{FF2B5EF4-FFF2-40B4-BE49-F238E27FC236}">
                <a16:creationId xmlns:a16="http://schemas.microsoft.com/office/drawing/2014/main" id="{BB6440D5-65C2-4922-A6AF-26B39D24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2042195-C9E5-4212-96A1-D3EB50A3F76A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6566" name="Notizenplatzhalter 1">
            <a:extLst>
              <a:ext uri="{FF2B5EF4-FFF2-40B4-BE49-F238E27FC236}">
                <a16:creationId xmlns:a16="http://schemas.microsoft.com/office/drawing/2014/main" id="{34E88592-AD83-46BD-B4AA-01E9933C7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endParaRPr lang="de-DE" altLang="de-DE" dirty="0"/>
          </a:p>
          <a:p>
            <a:pPr>
              <a:defRPr/>
            </a:pPr>
            <a:endParaRPr lang="de-DE" altLang="de-DE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">
            <a:extLst>
              <a:ext uri="{FF2B5EF4-FFF2-40B4-BE49-F238E27FC236}">
                <a16:creationId xmlns:a16="http://schemas.microsoft.com/office/drawing/2014/main" id="{C85F9EB3-6220-423A-88D0-6F5E782FD8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FEE8E-C92F-46B6-A2ED-39902B2FED1B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de-DE" altLang="de-DE"/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9074EF8E-12C0-4BEA-A2C6-C42395540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Text Box 2">
            <a:extLst>
              <a:ext uri="{FF2B5EF4-FFF2-40B4-BE49-F238E27FC236}">
                <a16:creationId xmlns:a16="http://schemas.microsoft.com/office/drawing/2014/main" id="{1121F5BE-26FD-40E9-8620-A9456AA1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84997" name="Text Box 3">
            <a:extLst>
              <a:ext uri="{FF2B5EF4-FFF2-40B4-BE49-F238E27FC236}">
                <a16:creationId xmlns:a16="http://schemas.microsoft.com/office/drawing/2014/main" id="{89039BB1-8A67-4851-AC49-BEBED8DFF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0C97140-5271-4020-9CD3-BBC5A7F9F6D6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66566" name="Notizenplatzhalter 1">
            <a:extLst>
              <a:ext uri="{FF2B5EF4-FFF2-40B4-BE49-F238E27FC236}">
                <a16:creationId xmlns:a16="http://schemas.microsoft.com/office/drawing/2014/main" id="{CC0217BB-FDF8-430E-B28B-643C3ABC0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endParaRPr lang="de-DE" altLang="de-D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>
            <a:extLst>
              <a:ext uri="{FF2B5EF4-FFF2-40B4-BE49-F238E27FC236}">
                <a16:creationId xmlns:a16="http://schemas.microsoft.com/office/drawing/2014/main" id="{BCD3BD32-0BA8-4BA1-AF3D-2CD8D097FE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0DF4B5-C3EB-43EC-A391-38FE1CD1741F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de-DE" altLang="de-DE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2DEE7884-2E53-4542-896D-A14BCE49C7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2A08B56C-B9D4-49B3-B9A1-B32944D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B3B1D614-836F-46FA-9927-BFF8D161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EE996E-D922-4E0D-8EC5-CC456B55B62B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40966" name="Notizenplatzhalter 1">
            <a:extLst>
              <a:ext uri="{FF2B5EF4-FFF2-40B4-BE49-F238E27FC236}">
                <a16:creationId xmlns:a16="http://schemas.microsoft.com/office/drawing/2014/main" id="{3283FB3E-55DB-479A-BA8F-F07C14485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>
            <a:extLst>
              <a:ext uri="{FF2B5EF4-FFF2-40B4-BE49-F238E27FC236}">
                <a16:creationId xmlns:a16="http://schemas.microsoft.com/office/drawing/2014/main" id="{BCD3BD32-0BA8-4BA1-AF3D-2CD8D097FE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0DF4B5-C3EB-43EC-A391-38FE1CD1741F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de-DE" altLang="de-DE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2DEE7884-2E53-4542-896D-A14BCE49C7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2A08B56C-B9D4-49B3-B9A1-B32944D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B3B1D614-836F-46FA-9927-BFF8D161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EE996E-D922-4E0D-8EC5-CC456B55B62B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40966" name="Notizenplatzhalter 1">
            <a:extLst>
              <a:ext uri="{FF2B5EF4-FFF2-40B4-BE49-F238E27FC236}">
                <a16:creationId xmlns:a16="http://schemas.microsoft.com/office/drawing/2014/main" id="{3283FB3E-55DB-479A-BA8F-F07C14485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2855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>
            <a:extLst>
              <a:ext uri="{FF2B5EF4-FFF2-40B4-BE49-F238E27FC236}">
                <a16:creationId xmlns:a16="http://schemas.microsoft.com/office/drawing/2014/main" id="{BCD3BD32-0BA8-4BA1-AF3D-2CD8D097FE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0DF4B5-C3EB-43EC-A391-38FE1CD1741F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de-DE" altLang="de-DE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2DEE7884-2E53-4542-896D-A14BCE49C7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2A08B56C-B9D4-49B3-B9A1-B32944D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B3B1D614-836F-46FA-9927-BFF8D161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EE996E-D922-4E0D-8EC5-CC456B55B62B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40966" name="Notizenplatzhalter 1">
            <a:extLst>
              <a:ext uri="{FF2B5EF4-FFF2-40B4-BE49-F238E27FC236}">
                <a16:creationId xmlns:a16="http://schemas.microsoft.com/office/drawing/2014/main" id="{3283FB3E-55DB-479A-BA8F-F07C14485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359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>
            <a:extLst>
              <a:ext uri="{FF2B5EF4-FFF2-40B4-BE49-F238E27FC236}">
                <a16:creationId xmlns:a16="http://schemas.microsoft.com/office/drawing/2014/main" id="{743FE904-F437-4A7E-8D9E-8B0C448A64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AF7DCD-53E4-41BD-A31A-C1BE29760C86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D6AF8940-D03E-4590-B4F7-184E69AC3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F5AB234E-BCAE-430C-B092-D222DA71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AD206AF5-484C-4FD4-A7EA-58F847D6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6C49D7-5701-4DFF-AB30-35DDBB15735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2230" name="Notizenplatzhalter 1">
            <a:extLst>
              <a:ext uri="{FF2B5EF4-FFF2-40B4-BE49-F238E27FC236}">
                <a16:creationId xmlns:a16="http://schemas.microsoft.com/office/drawing/2014/main" id="{B9054DE1-CC94-4E69-8457-8D770F799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5608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>
            <a:extLst>
              <a:ext uri="{FF2B5EF4-FFF2-40B4-BE49-F238E27FC236}">
                <a16:creationId xmlns:a16="http://schemas.microsoft.com/office/drawing/2014/main" id="{743FE904-F437-4A7E-8D9E-8B0C448A64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AF7DCD-53E4-41BD-A31A-C1BE29760C86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D6AF8940-D03E-4590-B4F7-184E69AC3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F5AB234E-BCAE-430C-B092-D222DA71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AD206AF5-484C-4FD4-A7EA-58F847D6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6C49D7-5701-4DFF-AB30-35DDBB15735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2230" name="Notizenplatzhalter 1">
            <a:extLst>
              <a:ext uri="{FF2B5EF4-FFF2-40B4-BE49-F238E27FC236}">
                <a16:creationId xmlns:a16="http://schemas.microsoft.com/office/drawing/2014/main" id="{B9054DE1-CC94-4E69-8457-8D770F799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438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>
            <a:extLst>
              <a:ext uri="{FF2B5EF4-FFF2-40B4-BE49-F238E27FC236}">
                <a16:creationId xmlns:a16="http://schemas.microsoft.com/office/drawing/2014/main" id="{60027E6A-1059-4ED4-993A-AE17D55287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8866FE-9593-476B-85C6-71D91164A574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28E791F1-FB31-42E7-BF15-016166D2C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1BE73BEB-E826-4F4F-88E0-59A32B98D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7298B1BA-26C3-45E9-A116-466CE519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96F687E-B298-4685-98B3-E7A55FF5551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4278" name="Notizenplatzhalter 1">
            <a:extLst>
              <a:ext uri="{FF2B5EF4-FFF2-40B4-BE49-F238E27FC236}">
                <a16:creationId xmlns:a16="http://schemas.microsoft.com/office/drawing/2014/main" id="{2FE6154B-2D40-47BB-9C35-98D816D9A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/>
              <a:t>https://pic4.zhimg.com/80/v2-057b248288a8af2f01272a956f862873_1440w.png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>
            <a:extLst>
              <a:ext uri="{FF2B5EF4-FFF2-40B4-BE49-F238E27FC236}">
                <a16:creationId xmlns:a16="http://schemas.microsoft.com/office/drawing/2014/main" id="{60027E6A-1059-4ED4-993A-AE17D55287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8866FE-9593-476B-85C6-71D91164A574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DE" altLang="de-DE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28E791F1-FB31-42E7-BF15-016166D2C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1BE73BEB-E826-4F4F-88E0-59A32B98D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7298B1BA-26C3-45E9-A116-466CE519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96F687E-B298-4685-98B3-E7A55FF5551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4278" name="Notizenplatzhalter 1">
            <a:extLst>
              <a:ext uri="{FF2B5EF4-FFF2-40B4-BE49-F238E27FC236}">
                <a16:creationId xmlns:a16="http://schemas.microsoft.com/office/drawing/2014/main" id="{2FE6154B-2D40-47BB-9C35-98D816D9A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/>
              <a:t>https://pic4.zhimg.com/80/v2-057b248288a8af2f01272a956f862873_1440w.png</a:t>
            </a:r>
          </a:p>
        </p:txBody>
      </p:sp>
    </p:spTree>
    <p:extLst>
      <p:ext uri="{BB962C8B-B14F-4D97-AF65-F5344CB8AC3E}">
        <p14:creationId xmlns:p14="http://schemas.microsoft.com/office/powerpoint/2010/main" val="121887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>
            <a:extLst>
              <a:ext uri="{FF2B5EF4-FFF2-40B4-BE49-F238E27FC236}">
                <a16:creationId xmlns:a16="http://schemas.microsoft.com/office/drawing/2014/main" id="{60027E6A-1059-4ED4-993A-AE17D55287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8866FE-9593-476B-85C6-71D91164A574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DE" altLang="de-DE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28E791F1-FB31-42E7-BF15-016166D2C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1BE73BEB-E826-4F4F-88E0-59A32B98D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7298B1BA-26C3-45E9-A116-466CE519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96F687E-B298-4685-98B3-E7A55FF5551F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4278" name="Notizenplatzhalter 1">
            <a:extLst>
              <a:ext uri="{FF2B5EF4-FFF2-40B4-BE49-F238E27FC236}">
                <a16:creationId xmlns:a16="http://schemas.microsoft.com/office/drawing/2014/main" id="{2FE6154B-2D40-47BB-9C35-98D816D9A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/>
              <a:t>https://pic4.zhimg.com/80/v2-057b248288a8af2f01272a956f862873_1440w.png</a:t>
            </a:r>
          </a:p>
        </p:txBody>
      </p:sp>
    </p:spTree>
    <p:extLst>
      <p:ext uri="{BB962C8B-B14F-4D97-AF65-F5344CB8AC3E}">
        <p14:creationId xmlns:p14="http://schemas.microsoft.com/office/powerpoint/2010/main" val="74462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CD28ADB5-9AAE-403E-8B0C-0166E56863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113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49D22C-6D08-4188-8AEB-61D0D9BD3259}" type="slidenum">
              <a:rPr lang="de-DE" altLang="de-DE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DE" altLang="de-DE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38B374F6-A92D-44B3-B12D-4C044543E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1F975CAB-B294-48DC-BF03-4368F523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B58E6693-699E-4425-9149-D01D94A7C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113097E-9213-45F6-A9D2-F860C972A5EE}" type="slidenum">
              <a:rPr lang="de-DE" altLang="de-DE">
                <a:solidFill>
                  <a:srgbClr val="FFFFFF"/>
                </a:solidFill>
                <a:latin typeface="Frutiger LT Com 55 Roman" panose="020B0503030504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DE" altLang="de-DE">
              <a:solidFill>
                <a:srgbClr val="FFFFFF"/>
              </a:solidFill>
              <a:latin typeface="Frutiger LT Com 55 Roman" panose="020B0503030504020204" pitchFamily="34" charset="0"/>
            </a:endParaRPr>
          </a:p>
        </p:txBody>
      </p:sp>
      <p:sp>
        <p:nvSpPr>
          <p:cNvPr id="56326" name="Notizenplatzhalter 1">
            <a:extLst>
              <a:ext uri="{FF2B5EF4-FFF2-40B4-BE49-F238E27FC236}">
                <a16:creationId xmlns:a16="http://schemas.microsoft.com/office/drawing/2014/main" id="{37D6AC84-3071-4F9B-B3F6-9C5B38A18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3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1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382588"/>
            <a:ext cx="2054225" cy="5476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0275" cy="5476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4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57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2250" cy="4086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773238"/>
            <a:ext cx="4032250" cy="4086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51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9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0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57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59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9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3913A3CD-003C-4D5F-B609-273E47B40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169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872CDC8-182C-43EA-B696-2E80CA7E9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169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/>
              <a:t>Click to edit the outline text format</a:t>
            </a:r>
          </a:p>
          <a:p>
            <a:pPr lvl="1"/>
            <a:r>
              <a:rPr lang="en-GB" altLang="de-DE" dirty="0"/>
              <a:t>Second Outline Level</a:t>
            </a:r>
          </a:p>
          <a:p>
            <a:pPr lvl="2"/>
            <a:r>
              <a:rPr lang="en-GB" altLang="de-DE" dirty="0"/>
              <a:t>Third Outline Level</a:t>
            </a:r>
          </a:p>
          <a:p>
            <a:pPr lvl="3"/>
            <a:r>
              <a:rPr lang="en-GB" altLang="de-DE" dirty="0"/>
              <a:t>Fourth Outline Level</a:t>
            </a:r>
          </a:p>
          <a:p>
            <a:pPr lvl="4"/>
            <a:r>
              <a:rPr lang="en-GB" altLang="de-DE" dirty="0"/>
              <a:t>Fifth Outline Level</a:t>
            </a:r>
          </a:p>
          <a:p>
            <a:pPr lvl="4"/>
            <a:r>
              <a:rPr lang="en-GB" altLang="de-DE" dirty="0"/>
              <a:t>Sixth Outline Level</a:t>
            </a:r>
          </a:p>
          <a:p>
            <a:pPr lvl="4"/>
            <a:r>
              <a:rPr lang="en-GB" altLang="de-DE" dirty="0"/>
              <a:t>Seventh Outline Level</a:t>
            </a:r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E2E4EC37-1449-4C23-9FE2-B3C5F65D7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" y="6113463"/>
            <a:ext cx="8223250" cy="1587"/>
          </a:xfrm>
          <a:prstGeom prst="line">
            <a:avLst/>
          </a:prstGeom>
          <a:noFill/>
          <a:ln w="31680" cap="sq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C29E41C-8C94-4807-87DA-66940B688203}"/>
              </a:ext>
            </a:extLst>
          </p:cNvPr>
          <p:cNvSpPr txBox="1"/>
          <p:nvPr userDrawn="1"/>
        </p:nvSpPr>
        <p:spPr>
          <a:xfrm>
            <a:off x="7696119" y="6248400"/>
            <a:ext cx="9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9E78ACA-AB4F-4727-A87C-FD27CD04FB13}" type="slidenum">
              <a:rPr lang="de-DE" smtClean="0">
                <a:solidFill>
                  <a:schemeClr val="tx1"/>
                </a:solidFill>
              </a:rPr>
              <a:pPr algn="r"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133F25-2EEA-47F4-BC5C-138FC6719E21}"/>
              </a:ext>
            </a:extLst>
          </p:cNvPr>
          <p:cNvSpPr txBox="1"/>
          <p:nvPr userDrawn="1"/>
        </p:nvSpPr>
        <p:spPr>
          <a:xfrm>
            <a:off x="-35560" y="6647636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/>
                </a:solidFill>
              </a:rPr>
              <a:t>© Jakob Abeßer, 2022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Frutiger LT Com 45 Light" panose="020B0303030504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Frutiger LT Com 45 Light" panose="020B0303030504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Frutiger LT Com 45 Light" panose="020B0303030504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Frutiger LT Com 45 Light" panose="020B0303030504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Frutiger LT Com 45 Light" panose="020B0303030504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Frutiger LT Com 45 Light" panose="020B0303030504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Frutiger LT Com 45 Light" panose="020B0303030504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Frutiger LT Com 45 Light" panose="020B0303030504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26C5C072-62BC-458F-87A1-20E89CF5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058863"/>
            <a:ext cx="83185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de-DE" altLang="de-D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AI-</a:t>
            </a:r>
            <a:r>
              <a:rPr lang="de-DE" altLang="de-DE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de-DE" altLang="de-D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Audio Analysis </a:t>
            </a:r>
            <a:r>
              <a:rPr lang="de-DE" altLang="de-DE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altLang="de-D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Music and </a:t>
            </a:r>
            <a:r>
              <a:rPr lang="de-DE" altLang="de-DE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Soundscapes</a:t>
            </a:r>
            <a:endParaRPr lang="de-DE" alt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D8CFA55-3F77-4ECC-937B-24169ECF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4448175"/>
            <a:ext cx="35020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800"/>
              </a:spcAft>
              <a:buClrTx/>
              <a:buFontTx/>
              <a:buNone/>
            </a:pPr>
            <a:r>
              <a:rPr lang="de-DE" altLang="de-DE" sz="1600">
                <a:latin typeface="Segoe UI" panose="020B0502040204020203" pitchFamily="34" charset="0"/>
                <a:cs typeface="Segoe UI" panose="020B0502040204020203" pitchFamily="34" charset="0"/>
              </a:rPr>
              <a:t>Dr.-Ing. Jakob Abeßer</a:t>
            </a:r>
          </a:p>
          <a:p>
            <a:pPr eaLnBrk="1" hangingPunct="1">
              <a:lnSpc>
                <a:spcPct val="90000"/>
              </a:lnSpc>
              <a:spcAft>
                <a:spcPts val="800"/>
              </a:spcAft>
              <a:buClrTx/>
              <a:buFontTx/>
              <a:buNone/>
            </a:pPr>
            <a:r>
              <a:rPr lang="de-DE" altLang="de-DE" sz="1600">
                <a:latin typeface="Segoe UI" panose="020B0502040204020203" pitchFamily="34" charset="0"/>
                <a:cs typeface="Segoe UI" panose="020B0502040204020203" pitchFamily="34" charset="0"/>
              </a:rPr>
              <a:t>Fraunhofer IDMT</a:t>
            </a:r>
          </a:p>
          <a:p>
            <a:pPr eaLnBrk="1" hangingPunct="1">
              <a:lnSpc>
                <a:spcPct val="90000"/>
              </a:lnSpc>
              <a:spcAft>
                <a:spcPts val="800"/>
              </a:spcAft>
              <a:buClrTx/>
              <a:buFontTx/>
              <a:buNone/>
            </a:pPr>
            <a:endParaRPr lang="de-DE" altLang="de-DE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800"/>
              </a:spcAft>
              <a:buClrTx/>
              <a:buFontTx/>
              <a:buNone/>
            </a:pPr>
            <a:r>
              <a:rPr lang="de-DE" altLang="de-DE" sz="1600">
                <a:latin typeface="Segoe UI" panose="020B0502040204020203" pitchFamily="34" charset="0"/>
                <a:cs typeface="Segoe UI" panose="020B0502040204020203" pitchFamily="34" charset="0"/>
              </a:rPr>
              <a:t>jakob.abesser@idmt.fraunhofer.de</a:t>
            </a:r>
          </a:p>
        </p:txBody>
      </p:sp>
      <p:sp>
        <p:nvSpPr>
          <p:cNvPr id="3076" name="Rechteck 1">
            <a:extLst>
              <a:ext uri="{FF2B5EF4-FFF2-40B4-BE49-F238E27FC236}">
                <a16:creationId xmlns:a16="http://schemas.microsoft.com/office/drawing/2014/main" id="{811BFBFB-7EEF-4E55-A9A6-4EFA40908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0" y="3244850"/>
            <a:ext cx="315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altLang="de-DE">
                <a:latin typeface="Segoe UI" panose="020B0502040204020203" pitchFamily="34" charset="0"/>
                <a:cs typeface="Segoe UI" panose="020B0502040204020203" pitchFamily="34" charset="0"/>
              </a:rPr>
              <a:t>Muhammad Ateeque Zaryab </a:t>
            </a:r>
          </a:p>
        </p:txBody>
      </p:sp>
      <p:sp>
        <p:nvSpPr>
          <p:cNvPr id="3077" name="Text Box 1">
            <a:extLst>
              <a:ext uri="{FF2B5EF4-FFF2-40B4-BE49-F238E27FC236}">
                <a16:creationId xmlns:a16="http://schemas.microsoft.com/office/drawing/2014/main" id="{A8218642-1E50-454A-A067-BD7843F1A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2463800"/>
            <a:ext cx="83185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de-DE" alt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Deep Learning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BF638366-2B9B-4A9C-9ECF-DC4EDC97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Fully-connected (Deep) Neural Networks</a:t>
            </a:r>
          </a:p>
        </p:txBody>
      </p:sp>
      <p:sp>
        <p:nvSpPr>
          <p:cNvPr id="55299" name="Rechteck 1">
            <a:extLst>
              <a:ext uri="{FF2B5EF4-FFF2-40B4-BE49-F238E27FC236}">
                <a16:creationId xmlns:a16="http://schemas.microsoft.com/office/drawing/2014/main" id="{DBE59C99-F8D6-4B23-8720-AD5A5169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78038"/>
            <a:ext cx="381000" cy="31083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0" name="Ellipse 2">
            <a:extLst>
              <a:ext uri="{FF2B5EF4-FFF2-40B4-BE49-F238E27FC236}">
                <a16:creationId xmlns:a16="http://schemas.microsoft.com/office/drawing/2014/main" id="{445CBB34-5765-4843-91FA-C7EC40D1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1" name="Ellipse 5">
            <a:extLst>
              <a:ext uri="{FF2B5EF4-FFF2-40B4-BE49-F238E27FC236}">
                <a16:creationId xmlns:a16="http://schemas.microsoft.com/office/drawing/2014/main" id="{DB9B0CF8-16B5-4A6F-8ACD-A7155E1D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2" name="Ellipse 7">
            <a:extLst>
              <a:ext uri="{FF2B5EF4-FFF2-40B4-BE49-F238E27FC236}">
                <a16:creationId xmlns:a16="http://schemas.microsoft.com/office/drawing/2014/main" id="{F46FA60A-A856-47D6-89F2-D248D0F9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3" name="Ellipse 8">
            <a:extLst>
              <a:ext uri="{FF2B5EF4-FFF2-40B4-BE49-F238E27FC236}">
                <a16:creationId xmlns:a16="http://schemas.microsoft.com/office/drawing/2014/main" id="{68F16967-7BE3-4F96-8901-E0FBE601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4" name="Ellipse 9">
            <a:extLst>
              <a:ext uri="{FF2B5EF4-FFF2-40B4-BE49-F238E27FC236}">
                <a16:creationId xmlns:a16="http://schemas.microsoft.com/office/drawing/2014/main" id="{2078F07F-7B9C-4D2D-903B-BBA6E3FF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97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5" name="Ellipse 10">
            <a:extLst>
              <a:ext uri="{FF2B5EF4-FFF2-40B4-BE49-F238E27FC236}">
                <a16:creationId xmlns:a16="http://schemas.microsoft.com/office/drawing/2014/main" id="{8E59B15B-C438-4909-83F9-C60DFF07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78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6" name="Ellipse 11">
            <a:extLst>
              <a:ext uri="{FF2B5EF4-FFF2-40B4-BE49-F238E27FC236}">
                <a16:creationId xmlns:a16="http://schemas.microsoft.com/office/drawing/2014/main" id="{4914674D-5F70-4149-810B-17733D63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59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7" name="Ellipse 13">
            <a:extLst>
              <a:ext uri="{FF2B5EF4-FFF2-40B4-BE49-F238E27FC236}">
                <a16:creationId xmlns:a16="http://schemas.microsoft.com/office/drawing/2014/main" id="{8FC8871F-387C-43BE-A0F2-955FD0E1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21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8" name="Ellipse 14">
            <a:extLst>
              <a:ext uri="{FF2B5EF4-FFF2-40B4-BE49-F238E27FC236}">
                <a16:creationId xmlns:a16="http://schemas.microsoft.com/office/drawing/2014/main" id="{FF976E03-8908-4D5A-A25B-004D0D85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02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9" name="Ellipse 15">
            <a:extLst>
              <a:ext uri="{FF2B5EF4-FFF2-40B4-BE49-F238E27FC236}">
                <a16:creationId xmlns:a16="http://schemas.microsoft.com/office/drawing/2014/main" id="{71807819-6133-4C8A-9D60-D84671CD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83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0" name="Ellipse 16">
            <a:extLst>
              <a:ext uri="{FF2B5EF4-FFF2-40B4-BE49-F238E27FC236}">
                <a16:creationId xmlns:a16="http://schemas.microsoft.com/office/drawing/2014/main" id="{B36BB4DD-CB11-44ED-AC5F-64144614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64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cxnSp>
        <p:nvCxnSpPr>
          <p:cNvPr id="55333" name="Gerader Verbinder 4">
            <a:extLst>
              <a:ext uri="{FF2B5EF4-FFF2-40B4-BE49-F238E27FC236}">
                <a16:creationId xmlns:a16="http://schemas.microsoft.com/office/drawing/2014/main" id="{9D337338-4CBE-4765-92EF-2ADF39279549}"/>
              </a:ext>
            </a:extLst>
          </p:cNvPr>
          <p:cNvCxnSpPr>
            <a:cxnSpLocks noChangeShapeType="1"/>
            <a:stCxn id="55300" idx="6"/>
            <a:endCxn id="55304" idx="2"/>
          </p:cNvCxnSpPr>
          <p:nvPr/>
        </p:nvCxnSpPr>
        <p:spPr bwMode="auto">
          <a:xfrm flipV="1">
            <a:off x="1828800" y="2311400"/>
            <a:ext cx="914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4" name="Gerader Verbinder 60">
            <a:extLst>
              <a:ext uri="{FF2B5EF4-FFF2-40B4-BE49-F238E27FC236}">
                <a16:creationId xmlns:a16="http://schemas.microsoft.com/office/drawing/2014/main" id="{C9CBBDF8-122E-4A93-B898-E7247BCE8C2D}"/>
              </a:ext>
            </a:extLst>
          </p:cNvPr>
          <p:cNvCxnSpPr>
            <a:cxnSpLocks noChangeShapeType="1"/>
            <a:stCxn id="55301" idx="6"/>
            <a:endCxn id="55304" idx="2"/>
          </p:cNvCxnSpPr>
          <p:nvPr/>
        </p:nvCxnSpPr>
        <p:spPr bwMode="auto">
          <a:xfrm flipV="1">
            <a:off x="1828800" y="2311400"/>
            <a:ext cx="914400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5" name="Gerader Verbinder 8202">
            <a:extLst>
              <a:ext uri="{FF2B5EF4-FFF2-40B4-BE49-F238E27FC236}">
                <a16:creationId xmlns:a16="http://schemas.microsoft.com/office/drawing/2014/main" id="{C4C3EB85-85F5-40D9-BBB5-5C1945CC9675}"/>
              </a:ext>
            </a:extLst>
          </p:cNvPr>
          <p:cNvCxnSpPr>
            <a:cxnSpLocks noChangeShapeType="1"/>
            <a:stCxn id="55301" idx="6"/>
            <a:endCxn id="55310" idx="2"/>
          </p:cNvCxnSpPr>
          <p:nvPr/>
        </p:nvCxnSpPr>
        <p:spPr bwMode="auto">
          <a:xfrm>
            <a:off x="1828800" y="3162300"/>
            <a:ext cx="91440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6" name="Gerader Verbinder 8204">
            <a:extLst>
              <a:ext uri="{FF2B5EF4-FFF2-40B4-BE49-F238E27FC236}">
                <a16:creationId xmlns:a16="http://schemas.microsoft.com/office/drawing/2014/main" id="{53541087-B149-4F72-BB19-3F2064CDBA31}"/>
              </a:ext>
            </a:extLst>
          </p:cNvPr>
          <p:cNvCxnSpPr>
            <a:cxnSpLocks noChangeShapeType="1"/>
            <a:stCxn id="55302" idx="6"/>
            <a:endCxn id="55304" idx="2"/>
          </p:cNvCxnSpPr>
          <p:nvPr/>
        </p:nvCxnSpPr>
        <p:spPr bwMode="auto">
          <a:xfrm flipV="1">
            <a:off x="1828800" y="2311400"/>
            <a:ext cx="91440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7" name="Gerader Verbinder 8206">
            <a:extLst>
              <a:ext uri="{FF2B5EF4-FFF2-40B4-BE49-F238E27FC236}">
                <a16:creationId xmlns:a16="http://schemas.microsoft.com/office/drawing/2014/main" id="{A5EC5BA8-AE97-4F2F-BAC4-4EF7933BB023}"/>
              </a:ext>
            </a:extLst>
          </p:cNvPr>
          <p:cNvCxnSpPr>
            <a:cxnSpLocks noChangeShapeType="1"/>
            <a:stCxn id="55302" idx="6"/>
            <a:endCxn id="55310" idx="2"/>
          </p:cNvCxnSpPr>
          <p:nvPr/>
        </p:nvCxnSpPr>
        <p:spPr bwMode="auto">
          <a:xfrm>
            <a:off x="1828800" y="3924300"/>
            <a:ext cx="91440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8" name="Gerader Verbinder 8208">
            <a:extLst>
              <a:ext uri="{FF2B5EF4-FFF2-40B4-BE49-F238E27FC236}">
                <a16:creationId xmlns:a16="http://schemas.microsoft.com/office/drawing/2014/main" id="{31AD8F0D-B65D-430D-957F-3BF5CDECEBF4}"/>
              </a:ext>
            </a:extLst>
          </p:cNvPr>
          <p:cNvCxnSpPr>
            <a:cxnSpLocks noChangeShapeType="1"/>
            <a:stCxn id="55303" idx="6"/>
            <a:endCxn id="55310" idx="2"/>
          </p:cNvCxnSpPr>
          <p:nvPr/>
        </p:nvCxnSpPr>
        <p:spPr bwMode="auto">
          <a:xfrm>
            <a:off x="1828800" y="4305300"/>
            <a:ext cx="9144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9" name="Gerader Verbinder 8210">
            <a:extLst>
              <a:ext uri="{FF2B5EF4-FFF2-40B4-BE49-F238E27FC236}">
                <a16:creationId xmlns:a16="http://schemas.microsoft.com/office/drawing/2014/main" id="{3654C906-A1B9-4829-BD26-55699AD79101}"/>
              </a:ext>
            </a:extLst>
          </p:cNvPr>
          <p:cNvCxnSpPr>
            <a:cxnSpLocks noChangeShapeType="1"/>
            <a:stCxn id="55303" idx="6"/>
            <a:endCxn id="55304" idx="2"/>
          </p:cNvCxnSpPr>
          <p:nvPr/>
        </p:nvCxnSpPr>
        <p:spPr bwMode="auto">
          <a:xfrm flipV="1">
            <a:off x="1828800" y="2311400"/>
            <a:ext cx="914400" cy="199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0" name="Gerader Verbinder 8212">
            <a:extLst>
              <a:ext uri="{FF2B5EF4-FFF2-40B4-BE49-F238E27FC236}">
                <a16:creationId xmlns:a16="http://schemas.microsoft.com/office/drawing/2014/main" id="{B931147A-CE34-40AD-95AE-D4C139F5F716}"/>
              </a:ext>
            </a:extLst>
          </p:cNvPr>
          <p:cNvCxnSpPr>
            <a:cxnSpLocks noChangeShapeType="1"/>
            <a:stCxn id="55300" idx="6"/>
            <a:endCxn id="55310" idx="2"/>
          </p:cNvCxnSpPr>
          <p:nvPr/>
        </p:nvCxnSpPr>
        <p:spPr bwMode="auto">
          <a:xfrm>
            <a:off x="1828800" y="2781300"/>
            <a:ext cx="914400" cy="219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1" name="Gerader Verbinder 8214">
            <a:extLst>
              <a:ext uri="{FF2B5EF4-FFF2-40B4-BE49-F238E27FC236}">
                <a16:creationId xmlns:a16="http://schemas.microsoft.com/office/drawing/2014/main" id="{916BE6E7-4DAE-473F-8F90-44B0DA31C862}"/>
              </a:ext>
            </a:extLst>
          </p:cNvPr>
          <p:cNvCxnSpPr>
            <a:cxnSpLocks noChangeShapeType="1"/>
            <a:stCxn id="55300" idx="6"/>
            <a:endCxn id="55305" idx="2"/>
          </p:cNvCxnSpPr>
          <p:nvPr/>
        </p:nvCxnSpPr>
        <p:spPr bwMode="auto">
          <a:xfrm flipV="1">
            <a:off x="1828800" y="2692400"/>
            <a:ext cx="9144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2" name="Gerader Verbinder 8216">
            <a:extLst>
              <a:ext uri="{FF2B5EF4-FFF2-40B4-BE49-F238E27FC236}">
                <a16:creationId xmlns:a16="http://schemas.microsoft.com/office/drawing/2014/main" id="{FD3490AB-F9FE-43A6-9BEC-C10C2BBEDC77}"/>
              </a:ext>
            </a:extLst>
          </p:cNvPr>
          <p:cNvCxnSpPr>
            <a:cxnSpLocks noChangeShapeType="1"/>
            <a:stCxn id="55301" idx="6"/>
            <a:endCxn id="55305" idx="2"/>
          </p:cNvCxnSpPr>
          <p:nvPr/>
        </p:nvCxnSpPr>
        <p:spPr bwMode="auto">
          <a:xfrm flipV="1">
            <a:off x="1828800" y="2692400"/>
            <a:ext cx="914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3" name="Gerader Verbinder 8218">
            <a:extLst>
              <a:ext uri="{FF2B5EF4-FFF2-40B4-BE49-F238E27FC236}">
                <a16:creationId xmlns:a16="http://schemas.microsoft.com/office/drawing/2014/main" id="{F05F736F-226F-4AF3-B139-35330B3A2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409950"/>
            <a:ext cx="1588" cy="311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4" name="Gerader Verbinder 149">
            <a:extLst>
              <a:ext uri="{FF2B5EF4-FFF2-40B4-BE49-F238E27FC236}">
                <a16:creationId xmlns:a16="http://schemas.microsoft.com/office/drawing/2014/main" id="{B9105A53-9671-4DD4-90FD-E322C85D12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2263" y="3305175"/>
            <a:ext cx="1587" cy="3127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67" name="Ellipse 152">
            <a:extLst>
              <a:ext uri="{FF2B5EF4-FFF2-40B4-BE49-F238E27FC236}">
                <a16:creationId xmlns:a16="http://schemas.microsoft.com/office/drawing/2014/main" id="{96C22D60-8F4E-4F53-90F2-CF1A0365C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16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8290" name="Textfeld 8289">
            <a:extLst>
              <a:ext uri="{FF2B5EF4-FFF2-40B4-BE49-F238E27FC236}">
                <a16:creationId xmlns:a16="http://schemas.microsoft.com/office/drawing/2014/main" id="{4A327ADE-9913-40F5-BAE4-6352DAA4440F}"/>
              </a:ext>
            </a:extLst>
          </p:cNvPr>
          <p:cNvSpPr txBox="1"/>
          <p:nvPr/>
        </p:nvSpPr>
        <p:spPr>
          <a:xfrm>
            <a:off x="1219200" y="161290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Input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4CEC9C46-B031-4746-BAB0-538B6E1997E6}"/>
              </a:ext>
            </a:extLst>
          </p:cNvPr>
          <p:cNvSpPr txBox="1"/>
          <p:nvPr/>
        </p:nvSpPr>
        <p:spPr>
          <a:xfrm>
            <a:off x="3619500" y="158115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Hidden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91" name="Geschweifte Klammer links 8290">
            <a:extLst>
              <a:ext uri="{FF2B5EF4-FFF2-40B4-BE49-F238E27FC236}">
                <a16:creationId xmlns:a16="http://schemas.microsoft.com/office/drawing/2014/main" id="{13091DE6-C398-4DC7-B59A-F4EFE0176623}"/>
              </a:ext>
            </a:extLst>
          </p:cNvPr>
          <p:cNvSpPr/>
          <p:nvPr/>
        </p:nvSpPr>
        <p:spPr bwMode="auto">
          <a:xfrm rot="5400000">
            <a:off x="4214019" y="526256"/>
            <a:ext cx="142875" cy="2868613"/>
          </a:xfrm>
          <a:prstGeom prst="leftBrace">
            <a:avLst>
              <a:gd name="adj1" fmla="val 8333"/>
              <a:gd name="adj2" fmla="val 50234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372" name="Textfeld 169">
            <a:extLst>
              <a:ext uri="{FF2B5EF4-FFF2-40B4-BE49-F238E27FC236}">
                <a16:creationId xmlns:a16="http://schemas.microsoft.com/office/drawing/2014/main" id="{174277CC-FEBB-4B10-8828-83CDB2FA5F8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33650" y="5249863"/>
            <a:ext cx="1752600" cy="307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5" name="Textfeld 172">
            <a:extLst>
              <a:ext uri="{FF2B5EF4-FFF2-40B4-BE49-F238E27FC236}">
                <a16:creationId xmlns:a16="http://schemas.microsoft.com/office/drawing/2014/main" id="{3C5342CD-7190-4FBF-B02D-B6A8FE2DA3A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350" y="3355974"/>
            <a:ext cx="1752600" cy="3079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8E2D5879-F4A6-4E53-A45C-012A1588609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5538788"/>
            <a:ext cx="1752600" cy="666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7" name="Textfeld 174">
            <a:extLst>
              <a:ext uri="{FF2B5EF4-FFF2-40B4-BE49-F238E27FC236}">
                <a16:creationId xmlns:a16="http://schemas.microsoft.com/office/drawing/2014/main" id="{27C73A81-A786-4937-B991-B8D64B5371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60700" y="3370263"/>
            <a:ext cx="1752600" cy="3079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97C6CB36-A87D-4973-9B11-6475D7E0583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938" y="4800600"/>
            <a:ext cx="1577975" cy="1169551"/>
          </a:xfrm>
          <a:prstGeom prst="rect">
            <a:avLst/>
          </a:prstGeom>
          <a:blipFill>
            <a:blip r:embed="rId7"/>
            <a:stretch>
              <a:fillRect l="-766" t="-518" b="-4145"/>
            </a:stretch>
          </a:blip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86" name="Text Box 3">
            <a:extLst>
              <a:ext uri="{FF2B5EF4-FFF2-40B4-BE49-F238E27FC236}">
                <a16:creationId xmlns:a16="http://schemas.microsoft.com/office/drawing/2014/main" id="{80ED834A-977D-482A-A9B4-CEDC4E2A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539432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38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BF638366-2B9B-4A9C-9ECF-DC4EDC97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Fully-connected (Deep) Neural Networks</a:t>
            </a:r>
          </a:p>
        </p:txBody>
      </p:sp>
      <p:sp>
        <p:nvSpPr>
          <p:cNvPr id="55299" name="Rechteck 1">
            <a:extLst>
              <a:ext uri="{FF2B5EF4-FFF2-40B4-BE49-F238E27FC236}">
                <a16:creationId xmlns:a16="http://schemas.microsoft.com/office/drawing/2014/main" id="{DBE59C99-F8D6-4B23-8720-AD5A5169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78038"/>
            <a:ext cx="381000" cy="31083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0" name="Ellipse 2">
            <a:extLst>
              <a:ext uri="{FF2B5EF4-FFF2-40B4-BE49-F238E27FC236}">
                <a16:creationId xmlns:a16="http://schemas.microsoft.com/office/drawing/2014/main" id="{445CBB34-5765-4843-91FA-C7EC40D1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1" name="Ellipse 5">
            <a:extLst>
              <a:ext uri="{FF2B5EF4-FFF2-40B4-BE49-F238E27FC236}">
                <a16:creationId xmlns:a16="http://schemas.microsoft.com/office/drawing/2014/main" id="{DB9B0CF8-16B5-4A6F-8ACD-A7155E1D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2" name="Ellipse 7">
            <a:extLst>
              <a:ext uri="{FF2B5EF4-FFF2-40B4-BE49-F238E27FC236}">
                <a16:creationId xmlns:a16="http://schemas.microsoft.com/office/drawing/2014/main" id="{F46FA60A-A856-47D6-89F2-D248D0F9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3" name="Ellipse 8">
            <a:extLst>
              <a:ext uri="{FF2B5EF4-FFF2-40B4-BE49-F238E27FC236}">
                <a16:creationId xmlns:a16="http://schemas.microsoft.com/office/drawing/2014/main" id="{68F16967-7BE3-4F96-8901-E0FBE601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4" name="Ellipse 9">
            <a:extLst>
              <a:ext uri="{FF2B5EF4-FFF2-40B4-BE49-F238E27FC236}">
                <a16:creationId xmlns:a16="http://schemas.microsoft.com/office/drawing/2014/main" id="{2078F07F-7B9C-4D2D-903B-BBA6E3FF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97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5" name="Ellipse 10">
            <a:extLst>
              <a:ext uri="{FF2B5EF4-FFF2-40B4-BE49-F238E27FC236}">
                <a16:creationId xmlns:a16="http://schemas.microsoft.com/office/drawing/2014/main" id="{8E59B15B-C438-4909-83F9-C60DFF07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78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6" name="Ellipse 11">
            <a:extLst>
              <a:ext uri="{FF2B5EF4-FFF2-40B4-BE49-F238E27FC236}">
                <a16:creationId xmlns:a16="http://schemas.microsoft.com/office/drawing/2014/main" id="{4914674D-5F70-4149-810B-17733D63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59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7" name="Ellipse 13">
            <a:extLst>
              <a:ext uri="{FF2B5EF4-FFF2-40B4-BE49-F238E27FC236}">
                <a16:creationId xmlns:a16="http://schemas.microsoft.com/office/drawing/2014/main" id="{8FC8871F-387C-43BE-A0F2-955FD0E1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21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8" name="Ellipse 14">
            <a:extLst>
              <a:ext uri="{FF2B5EF4-FFF2-40B4-BE49-F238E27FC236}">
                <a16:creationId xmlns:a16="http://schemas.microsoft.com/office/drawing/2014/main" id="{FF976E03-8908-4D5A-A25B-004D0D85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02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9" name="Ellipse 15">
            <a:extLst>
              <a:ext uri="{FF2B5EF4-FFF2-40B4-BE49-F238E27FC236}">
                <a16:creationId xmlns:a16="http://schemas.microsoft.com/office/drawing/2014/main" id="{71807819-6133-4C8A-9D60-D84671CD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83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0" name="Ellipse 16">
            <a:extLst>
              <a:ext uri="{FF2B5EF4-FFF2-40B4-BE49-F238E27FC236}">
                <a16:creationId xmlns:a16="http://schemas.microsoft.com/office/drawing/2014/main" id="{B36BB4DD-CB11-44ED-AC5F-64144614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64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1" name="Rechteck 19">
            <a:extLst>
              <a:ext uri="{FF2B5EF4-FFF2-40B4-BE49-F238E27FC236}">
                <a16:creationId xmlns:a16="http://schemas.microsoft.com/office/drawing/2014/main" id="{F1CB01DF-78E0-43FD-BB8D-9DCEE7834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78038"/>
            <a:ext cx="381000" cy="31083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2" name="Ellipse 20">
            <a:extLst>
              <a:ext uri="{FF2B5EF4-FFF2-40B4-BE49-F238E27FC236}">
                <a16:creationId xmlns:a16="http://schemas.microsoft.com/office/drawing/2014/main" id="{5A9285D1-BC72-422A-B372-CEFA8280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97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3" name="Ellipse 21">
            <a:extLst>
              <a:ext uri="{FF2B5EF4-FFF2-40B4-BE49-F238E27FC236}">
                <a16:creationId xmlns:a16="http://schemas.microsoft.com/office/drawing/2014/main" id="{B575BA91-2C09-4D8D-8F3F-E130AFF6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578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4" name="Ellipse 22">
            <a:extLst>
              <a:ext uri="{FF2B5EF4-FFF2-40B4-BE49-F238E27FC236}">
                <a16:creationId xmlns:a16="http://schemas.microsoft.com/office/drawing/2014/main" id="{339F934B-E165-4FE5-9120-43C80CA0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292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5" name="Ellipse 24">
            <a:extLst>
              <a:ext uri="{FF2B5EF4-FFF2-40B4-BE49-F238E27FC236}">
                <a16:creationId xmlns:a16="http://schemas.microsoft.com/office/drawing/2014/main" id="{E8767610-944F-4B5E-934B-E1FF5E31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21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6" name="Ellipse 25">
            <a:extLst>
              <a:ext uri="{FF2B5EF4-FFF2-40B4-BE49-F238E27FC236}">
                <a16:creationId xmlns:a16="http://schemas.microsoft.com/office/drawing/2014/main" id="{2D620497-2927-42AA-9F34-4EB12A1B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02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7" name="Ellipse 26">
            <a:extLst>
              <a:ext uri="{FF2B5EF4-FFF2-40B4-BE49-F238E27FC236}">
                <a16:creationId xmlns:a16="http://schemas.microsoft.com/office/drawing/2014/main" id="{A2FBFA25-199E-464D-8B65-9B4D4367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83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8" name="Ellipse 27">
            <a:extLst>
              <a:ext uri="{FF2B5EF4-FFF2-40B4-BE49-F238E27FC236}">
                <a16:creationId xmlns:a16="http://schemas.microsoft.com/office/drawing/2014/main" id="{0129D16E-3934-4D0B-B9F0-521F866D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64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cxnSp>
        <p:nvCxnSpPr>
          <p:cNvPr id="55333" name="Gerader Verbinder 4">
            <a:extLst>
              <a:ext uri="{FF2B5EF4-FFF2-40B4-BE49-F238E27FC236}">
                <a16:creationId xmlns:a16="http://schemas.microsoft.com/office/drawing/2014/main" id="{9D337338-4CBE-4765-92EF-2ADF39279549}"/>
              </a:ext>
            </a:extLst>
          </p:cNvPr>
          <p:cNvCxnSpPr>
            <a:cxnSpLocks noChangeShapeType="1"/>
            <a:stCxn id="55300" idx="6"/>
            <a:endCxn id="55304" idx="2"/>
          </p:cNvCxnSpPr>
          <p:nvPr/>
        </p:nvCxnSpPr>
        <p:spPr bwMode="auto">
          <a:xfrm flipV="1">
            <a:off x="1828800" y="2311400"/>
            <a:ext cx="914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4" name="Gerader Verbinder 60">
            <a:extLst>
              <a:ext uri="{FF2B5EF4-FFF2-40B4-BE49-F238E27FC236}">
                <a16:creationId xmlns:a16="http://schemas.microsoft.com/office/drawing/2014/main" id="{C9CBBDF8-122E-4A93-B898-E7247BCE8C2D}"/>
              </a:ext>
            </a:extLst>
          </p:cNvPr>
          <p:cNvCxnSpPr>
            <a:cxnSpLocks noChangeShapeType="1"/>
            <a:stCxn id="55301" idx="6"/>
            <a:endCxn id="55304" idx="2"/>
          </p:cNvCxnSpPr>
          <p:nvPr/>
        </p:nvCxnSpPr>
        <p:spPr bwMode="auto">
          <a:xfrm flipV="1">
            <a:off x="1828800" y="2311400"/>
            <a:ext cx="914400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5" name="Gerader Verbinder 8202">
            <a:extLst>
              <a:ext uri="{FF2B5EF4-FFF2-40B4-BE49-F238E27FC236}">
                <a16:creationId xmlns:a16="http://schemas.microsoft.com/office/drawing/2014/main" id="{C4C3EB85-85F5-40D9-BBB5-5C1945CC9675}"/>
              </a:ext>
            </a:extLst>
          </p:cNvPr>
          <p:cNvCxnSpPr>
            <a:cxnSpLocks noChangeShapeType="1"/>
            <a:stCxn id="55301" idx="6"/>
            <a:endCxn id="55310" idx="2"/>
          </p:cNvCxnSpPr>
          <p:nvPr/>
        </p:nvCxnSpPr>
        <p:spPr bwMode="auto">
          <a:xfrm>
            <a:off x="1828800" y="3162300"/>
            <a:ext cx="91440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6" name="Gerader Verbinder 8204">
            <a:extLst>
              <a:ext uri="{FF2B5EF4-FFF2-40B4-BE49-F238E27FC236}">
                <a16:creationId xmlns:a16="http://schemas.microsoft.com/office/drawing/2014/main" id="{53541087-B149-4F72-BB19-3F2064CDBA31}"/>
              </a:ext>
            </a:extLst>
          </p:cNvPr>
          <p:cNvCxnSpPr>
            <a:cxnSpLocks noChangeShapeType="1"/>
            <a:stCxn id="55302" idx="6"/>
            <a:endCxn id="55304" idx="2"/>
          </p:cNvCxnSpPr>
          <p:nvPr/>
        </p:nvCxnSpPr>
        <p:spPr bwMode="auto">
          <a:xfrm flipV="1">
            <a:off x="1828800" y="2311400"/>
            <a:ext cx="91440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7" name="Gerader Verbinder 8206">
            <a:extLst>
              <a:ext uri="{FF2B5EF4-FFF2-40B4-BE49-F238E27FC236}">
                <a16:creationId xmlns:a16="http://schemas.microsoft.com/office/drawing/2014/main" id="{A5EC5BA8-AE97-4F2F-BAC4-4EF7933BB023}"/>
              </a:ext>
            </a:extLst>
          </p:cNvPr>
          <p:cNvCxnSpPr>
            <a:cxnSpLocks noChangeShapeType="1"/>
            <a:stCxn id="55302" idx="6"/>
            <a:endCxn id="55310" idx="2"/>
          </p:cNvCxnSpPr>
          <p:nvPr/>
        </p:nvCxnSpPr>
        <p:spPr bwMode="auto">
          <a:xfrm>
            <a:off x="1828800" y="3924300"/>
            <a:ext cx="91440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8" name="Gerader Verbinder 8208">
            <a:extLst>
              <a:ext uri="{FF2B5EF4-FFF2-40B4-BE49-F238E27FC236}">
                <a16:creationId xmlns:a16="http://schemas.microsoft.com/office/drawing/2014/main" id="{31AD8F0D-B65D-430D-957F-3BF5CDECEBF4}"/>
              </a:ext>
            </a:extLst>
          </p:cNvPr>
          <p:cNvCxnSpPr>
            <a:cxnSpLocks noChangeShapeType="1"/>
            <a:stCxn id="55303" idx="6"/>
            <a:endCxn id="55310" idx="2"/>
          </p:cNvCxnSpPr>
          <p:nvPr/>
        </p:nvCxnSpPr>
        <p:spPr bwMode="auto">
          <a:xfrm>
            <a:off x="1828800" y="4305300"/>
            <a:ext cx="9144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9" name="Gerader Verbinder 8210">
            <a:extLst>
              <a:ext uri="{FF2B5EF4-FFF2-40B4-BE49-F238E27FC236}">
                <a16:creationId xmlns:a16="http://schemas.microsoft.com/office/drawing/2014/main" id="{3654C906-A1B9-4829-BD26-55699AD79101}"/>
              </a:ext>
            </a:extLst>
          </p:cNvPr>
          <p:cNvCxnSpPr>
            <a:cxnSpLocks noChangeShapeType="1"/>
            <a:stCxn id="55303" idx="6"/>
            <a:endCxn id="55304" idx="2"/>
          </p:cNvCxnSpPr>
          <p:nvPr/>
        </p:nvCxnSpPr>
        <p:spPr bwMode="auto">
          <a:xfrm flipV="1">
            <a:off x="1828800" y="2311400"/>
            <a:ext cx="914400" cy="199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0" name="Gerader Verbinder 8212">
            <a:extLst>
              <a:ext uri="{FF2B5EF4-FFF2-40B4-BE49-F238E27FC236}">
                <a16:creationId xmlns:a16="http://schemas.microsoft.com/office/drawing/2014/main" id="{B931147A-CE34-40AD-95AE-D4C139F5F716}"/>
              </a:ext>
            </a:extLst>
          </p:cNvPr>
          <p:cNvCxnSpPr>
            <a:cxnSpLocks noChangeShapeType="1"/>
            <a:stCxn id="55300" idx="6"/>
            <a:endCxn id="55310" idx="2"/>
          </p:cNvCxnSpPr>
          <p:nvPr/>
        </p:nvCxnSpPr>
        <p:spPr bwMode="auto">
          <a:xfrm>
            <a:off x="1828800" y="2781300"/>
            <a:ext cx="914400" cy="219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1" name="Gerader Verbinder 8214">
            <a:extLst>
              <a:ext uri="{FF2B5EF4-FFF2-40B4-BE49-F238E27FC236}">
                <a16:creationId xmlns:a16="http://schemas.microsoft.com/office/drawing/2014/main" id="{916BE6E7-4DAE-473F-8F90-44B0DA31C862}"/>
              </a:ext>
            </a:extLst>
          </p:cNvPr>
          <p:cNvCxnSpPr>
            <a:cxnSpLocks noChangeShapeType="1"/>
            <a:stCxn id="55300" idx="6"/>
            <a:endCxn id="55305" idx="2"/>
          </p:cNvCxnSpPr>
          <p:nvPr/>
        </p:nvCxnSpPr>
        <p:spPr bwMode="auto">
          <a:xfrm flipV="1">
            <a:off x="1828800" y="2692400"/>
            <a:ext cx="9144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2" name="Gerader Verbinder 8216">
            <a:extLst>
              <a:ext uri="{FF2B5EF4-FFF2-40B4-BE49-F238E27FC236}">
                <a16:creationId xmlns:a16="http://schemas.microsoft.com/office/drawing/2014/main" id="{FD3490AB-F9FE-43A6-9BEC-C10C2BBEDC77}"/>
              </a:ext>
            </a:extLst>
          </p:cNvPr>
          <p:cNvCxnSpPr>
            <a:cxnSpLocks noChangeShapeType="1"/>
            <a:stCxn id="55301" idx="6"/>
            <a:endCxn id="55305" idx="2"/>
          </p:cNvCxnSpPr>
          <p:nvPr/>
        </p:nvCxnSpPr>
        <p:spPr bwMode="auto">
          <a:xfrm flipV="1">
            <a:off x="1828800" y="2692400"/>
            <a:ext cx="914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3" name="Gerader Verbinder 8218">
            <a:extLst>
              <a:ext uri="{FF2B5EF4-FFF2-40B4-BE49-F238E27FC236}">
                <a16:creationId xmlns:a16="http://schemas.microsoft.com/office/drawing/2014/main" id="{F05F736F-226F-4AF3-B139-35330B3A2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409950"/>
            <a:ext cx="1588" cy="311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4" name="Gerader Verbinder 8221">
            <a:extLst>
              <a:ext uri="{FF2B5EF4-FFF2-40B4-BE49-F238E27FC236}">
                <a16:creationId xmlns:a16="http://schemas.microsoft.com/office/drawing/2014/main" id="{91BBAC59-7E01-47A6-BC8A-BE669BD1915F}"/>
              </a:ext>
            </a:extLst>
          </p:cNvPr>
          <p:cNvCxnSpPr>
            <a:cxnSpLocks noChangeShapeType="1"/>
            <a:stCxn id="55304" idx="6"/>
            <a:endCxn id="55312" idx="2"/>
          </p:cNvCxnSpPr>
          <p:nvPr/>
        </p:nvCxnSpPr>
        <p:spPr bwMode="auto">
          <a:xfrm>
            <a:off x="2971800" y="231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5" name="Gerader Verbinder 8223">
            <a:extLst>
              <a:ext uri="{FF2B5EF4-FFF2-40B4-BE49-F238E27FC236}">
                <a16:creationId xmlns:a16="http://schemas.microsoft.com/office/drawing/2014/main" id="{0F086235-A8DD-49F4-8ECD-544193B45885}"/>
              </a:ext>
            </a:extLst>
          </p:cNvPr>
          <p:cNvCxnSpPr>
            <a:cxnSpLocks noChangeShapeType="1"/>
            <a:stCxn id="55305" idx="6"/>
            <a:endCxn id="55312" idx="2"/>
          </p:cNvCxnSpPr>
          <p:nvPr/>
        </p:nvCxnSpPr>
        <p:spPr bwMode="auto">
          <a:xfrm flipV="1">
            <a:off x="2971800" y="231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6" name="Gerader Verbinder 8227">
            <a:extLst>
              <a:ext uri="{FF2B5EF4-FFF2-40B4-BE49-F238E27FC236}">
                <a16:creationId xmlns:a16="http://schemas.microsoft.com/office/drawing/2014/main" id="{66C7E862-9AC9-4CF8-B4D8-5FDD74120BF5}"/>
              </a:ext>
            </a:extLst>
          </p:cNvPr>
          <p:cNvCxnSpPr>
            <a:cxnSpLocks noChangeShapeType="1"/>
            <a:stCxn id="55310" idx="6"/>
            <a:endCxn id="55318" idx="2"/>
          </p:cNvCxnSpPr>
          <p:nvPr/>
        </p:nvCxnSpPr>
        <p:spPr bwMode="auto">
          <a:xfrm>
            <a:off x="2971800" y="497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7" name="Gerader Verbinder 8229">
            <a:extLst>
              <a:ext uri="{FF2B5EF4-FFF2-40B4-BE49-F238E27FC236}">
                <a16:creationId xmlns:a16="http://schemas.microsoft.com/office/drawing/2014/main" id="{E4DBE902-82E8-4D85-A715-44659AF9FDBF}"/>
              </a:ext>
            </a:extLst>
          </p:cNvPr>
          <p:cNvCxnSpPr>
            <a:cxnSpLocks noChangeShapeType="1"/>
            <a:stCxn id="55310" idx="6"/>
            <a:endCxn id="55312" idx="2"/>
          </p:cNvCxnSpPr>
          <p:nvPr/>
        </p:nvCxnSpPr>
        <p:spPr bwMode="auto">
          <a:xfrm flipV="1">
            <a:off x="2971800" y="2311400"/>
            <a:ext cx="1219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8" name="Gerader Verbinder 8231">
            <a:extLst>
              <a:ext uri="{FF2B5EF4-FFF2-40B4-BE49-F238E27FC236}">
                <a16:creationId xmlns:a16="http://schemas.microsoft.com/office/drawing/2014/main" id="{DDB8981F-2172-46FC-85D1-CABF637A507E}"/>
              </a:ext>
            </a:extLst>
          </p:cNvPr>
          <p:cNvCxnSpPr>
            <a:cxnSpLocks noChangeShapeType="1"/>
            <a:stCxn id="55304" idx="6"/>
            <a:endCxn id="55313" idx="2"/>
          </p:cNvCxnSpPr>
          <p:nvPr/>
        </p:nvCxnSpPr>
        <p:spPr bwMode="auto">
          <a:xfrm>
            <a:off x="2971800" y="231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9" name="Gerader Verbinder 8246">
            <a:extLst>
              <a:ext uri="{FF2B5EF4-FFF2-40B4-BE49-F238E27FC236}">
                <a16:creationId xmlns:a16="http://schemas.microsoft.com/office/drawing/2014/main" id="{2A1D0268-D131-42CF-98E3-4914534BB329}"/>
              </a:ext>
            </a:extLst>
          </p:cNvPr>
          <p:cNvCxnSpPr>
            <a:cxnSpLocks noChangeShapeType="1"/>
            <a:stCxn id="55304" idx="6"/>
            <a:endCxn id="55314" idx="2"/>
          </p:cNvCxnSpPr>
          <p:nvPr/>
        </p:nvCxnSpPr>
        <p:spPr bwMode="auto">
          <a:xfrm>
            <a:off x="2971800" y="2311400"/>
            <a:ext cx="1209675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0" name="Gerader Verbinder 8268">
            <a:extLst>
              <a:ext uri="{FF2B5EF4-FFF2-40B4-BE49-F238E27FC236}">
                <a16:creationId xmlns:a16="http://schemas.microsoft.com/office/drawing/2014/main" id="{2AC3C5CA-5F28-4E50-B3DC-AFE230420EA3}"/>
              </a:ext>
            </a:extLst>
          </p:cNvPr>
          <p:cNvCxnSpPr>
            <a:cxnSpLocks noChangeShapeType="1"/>
            <a:stCxn id="55304" idx="6"/>
            <a:endCxn id="55315" idx="2"/>
          </p:cNvCxnSpPr>
          <p:nvPr/>
        </p:nvCxnSpPr>
        <p:spPr bwMode="auto">
          <a:xfrm>
            <a:off x="2971800" y="2311400"/>
            <a:ext cx="1219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1" name="Gerader Verbinder 8271">
            <a:extLst>
              <a:ext uri="{FF2B5EF4-FFF2-40B4-BE49-F238E27FC236}">
                <a16:creationId xmlns:a16="http://schemas.microsoft.com/office/drawing/2014/main" id="{39943315-144B-4483-9F80-97841166E003}"/>
              </a:ext>
            </a:extLst>
          </p:cNvPr>
          <p:cNvCxnSpPr>
            <a:cxnSpLocks noChangeShapeType="1"/>
            <a:stCxn id="55304" idx="6"/>
            <a:endCxn id="55316" idx="2"/>
          </p:cNvCxnSpPr>
          <p:nvPr/>
        </p:nvCxnSpPr>
        <p:spPr bwMode="auto">
          <a:xfrm>
            <a:off x="2971800" y="23114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2" name="Gerader Verbinder 8273">
            <a:extLst>
              <a:ext uri="{FF2B5EF4-FFF2-40B4-BE49-F238E27FC236}">
                <a16:creationId xmlns:a16="http://schemas.microsoft.com/office/drawing/2014/main" id="{5ADBD2B9-1103-4E0E-98A1-4C62AE953663}"/>
              </a:ext>
            </a:extLst>
          </p:cNvPr>
          <p:cNvCxnSpPr>
            <a:cxnSpLocks noChangeShapeType="1"/>
            <a:stCxn id="55304" idx="6"/>
            <a:endCxn id="55317" idx="2"/>
          </p:cNvCxnSpPr>
          <p:nvPr/>
        </p:nvCxnSpPr>
        <p:spPr bwMode="auto">
          <a:xfrm>
            <a:off x="2971800" y="2311400"/>
            <a:ext cx="1219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3" name="Gerader Verbinder 8275">
            <a:extLst>
              <a:ext uri="{FF2B5EF4-FFF2-40B4-BE49-F238E27FC236}">
                <a16:creationId xmlns:a16="http://schemas.microsoft.com/office/drawing/2014/main" id="{AD739E47-B691-4589-BF7D-C32FE8883FD8}"/>
              </a:ext>
            </a:extLst>
          </p:cNvPr>
          <p:cNvCxnSpPr>
            <a:cxnSpLocks noChangeShapeType="1"/>
            <a:stCxn id="55304" idx="6"/>
            <a:endCxn id="55318" idx="2"/>
          </p:cNvCxnSpPr>
          <p:nvPr/>
        </p:nvCxnSpPr>
        <p:spPr bwMode="auto">
          <a:xfrm>
            <a:off x="2971800" y="2311400"/>
            <a:ext cx="1219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4" name="Gerader Verbinder 149">
            <a:extLst>
              <a:ext uri="{FF2B5EF4-FFF2-40B4-BE49-F238E27FC236}">
                <a16:creationId xmlns:a16="http://schemas.microsoft.com/office/drawing/2014/main" id="{B9105A53-9671-4DD4-90FD-E322C85D12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2263" y="3305175"/>
            <a:ext cx="1587" cy="3127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5" name="Gerader Verbinder 150">
            <a:extLst>
              <a:ext uri="{FF2B5EF4-FFF2-40B4-BE49-F238E27FC236}">
                <a16:creationId xmlns:a16="http://schemas.microsoft.com/office/drawing/2014/main" id="{E32619F4-55EC-4808-8C46-C2194706A0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3713" y="3276600"/>
            <a:ext cx="3175" cy="311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67" name="Ellipse 152">
            <a:extLst>
              <a:ext uri="{FF2B5EF4-FFF2-40B4-BE49-F238E27FC236}">
                <a16:creationId xmlns:a16="http://schemas.microsoft.com/office/drawing/2014/main" id="{96C22D60-8F4E-4F53-90F2-CF1A0365C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16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8290" name="Textfeld 8289">
            <a:extLst>
              <a:ext uri="{FF2B5EF4-FFF2-40B4-BE49-F238E27FC236}">
                <a16:creationId xmlns:a16="http://schemas.microsoft.com/office/drawing/2014/main" id="{4A327ADE-9913-40F5-BAE4-6352DAA4440F}"/>
              </a:ext>
            </a:extLst>
          </p:cNvPr>
          <p:cNvSpPr txBox="1"/>
          <p:nvPr/>
        </p:nvSpPr>
        <p:spPr>
          <a:xfrm>
            <a:off x="1219200" y="161290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Input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4CEC9C46-B031-4746-BAB0-538B6E1997E6}"/>
              </a:ext>
            </a:extLst>
          </p:cNvPr>
          <p:cNvSpPr txBox="1"/>
          <p:nvPr/>
        </p:nvSpPr>
        <p:spPr>
          <a:xfrm>
            <a:off x="3619500" y="158115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Hidden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91" name="Geschweifte Klammer links 8290">
            <a:extLst>
              <a:ext uri="{FF2B5EF4-FFF2-40B4-BE49-F238E27FC236}">
                <a16:creationId xmlns:a16="http://schemas.microsoft.com/office/drawing/2014/main" id="{13091DE6-C398-4DC7-B59A-F4EFE0176623}"/>
              </a:ext>
            </a:extLst>
          </p:cNvPr>
          <p:cNvSpPr/>
          <p:nvPr/>
        </p:nvSpPr>
        <p:spPr bwMode="auto">
          <a:xfrm rot="5400000">
            <a:off x="4214019" y="526256"/>
            <a:ext cx="142875" cy="2868613"/>
          </a:xfrm>
          <a:prstGeom prst="leftBrace">
            <a:avLst>
              <a:gd name="adj1" fmla="val 8333"/>
              <a:gd name="adj2" fmla="val 50234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372" name="Textfeld 169">
            <a:extLst>
              <a:ext uri="{FF2B5EF4-FFF2-40B4-BE49-F238E27FC236}">
                <a16:creationId xmlns:a16="http://schemas.microsoft.com/office/drawing/2014/main" id="{174277CC-FEBB-4B10-8828-83CDB2FA5F8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33650" y="5249863"/>
            <a:ext cx="1752600" cy="307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3" name="Textfeld 170">
            <a:extLst>
              <a:ext uri="{FF2B5EF4-FFF2-40B4-BE49-F238E27FC236}">
                <a16:creationId xmlns:a16="http://schemas.microsoft.com/office/drawing/2014/main" id="{5AF7C7CE-AF3B-4DD7-86AB-1B3CBF3134D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67163" y="5245100"/>
            <a:ext cx="1752600" cy="3079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5" name="Textfeld 172">
            <a:extLst>
              <a:ext uri="{FF2B5EF4-FFF2-40B4-BE49-F238E27FC236}">
                <a16:creationId xmlns:a16="http://schemas.microsoft.com/office/drawing/2014/main" id="{3C5342CD-7190-4FBF-B02D-B6A8FE2DA3A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350" y="3355974"/>
            <a:ext cx="1752600" cy="3079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8E2D5879-F4A6-4E53-A45C-012A1588609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5538788"/>
            <a:ext cx="1752600" cy="666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7" name="Textfeld 174">
            <a:extLst>
              <a:ext uri="{FF2B5EF4-FFF2-40B4-BE49-F238E27FC236}">
                <a16:creationId xmlns:a16="http://schemas.microsoft.com/office/drawing/2014/main" id="{27C73A81-A786-4937-B991-B8D64B5371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60700" y="3370263"/>
            <a:ext cx="1752600" cy="30797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8" name="Textfeld 175">
            <a:extLst>
              <a:ext uri="{FF2B5EF4-FFF2-40B4-BE49-F238E27FC236}">
                <a16:creationId xmlns:a16="http://schemas.microsoft.com/office/drawing/2014/main" id="{DEF65F11-36CE-4612-B59F-081288845D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54525" y="3370263"/>
            <a:ext cx="1752600" cy="30797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152BFD20-4665-4FCF-91D8-5DFC2E1CB1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21100" y="5543550"/>
            <a:ext cx="1752600" cy="66675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97C6CB36-A87D-4973-9B11-6475D7E0583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938" y="4800600"/>
            <a:ext cx="1577975" cy="1169551"/>
          </a:xfrm>
          <a:prstGeom prst="rect">
            <a:avLst/>
          </a:prstGeom>
          <a:blipFill>
            <a:blip r:embed="rId10"/>
            <a:stretch>
              <a:fillRect l="-766" t="-518" b="-4145"/>
            </a:stretch>
          </a:blip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86" name="Text Box 3">
            <a:extLst>
              <a:ext uri="{FF2B5EF4-FFF2-40B4-BE49-F238E27FC236}">
                <a16:creationId xmlns:a16="http://schemas.microsoft.com/office/drawing/2014/main" id="{80ED834A-977D-482A-A9B4-CEDC4E2A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539432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70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BF638366-2B9B-4A9C-9ECF-DC4EDC97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Fully-connected (Deep) Neural Networks</a:t>
            </a:r>
          </a:p>
        </p:txBody>
      </p:sp>
      <p:sp>
        <p:nvSpPr>
          <p:cNvPr id="55299" name="Rechteck 1">
            <a:extLst>
              <a:ext uri="{FF2B5EF4-FFF2-40B4-BE49-F238E27FC236}">
                <a16:creationId xmlns:a16="http://schemas.microsoft.com/office/drawing/2014/main" id="{DBE59C99-F8D6-4B23-8720-AD5A5169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78038"/>
            <a:ext cx="381000" cy="31083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0" name="Ellipse 2">
            <a:extLst>
              <a:ext uri="{FF2B5EF4-FFF2-40B4-BE49-F238E27FC236}">
                <a16:creationId xmlns:a16="http://schemas.microsoft.com/office/drawing/2014/main" id="{445CBB34-5765-4843-91FA-C7EC40D1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1" name="Ellipse 5">
            <a:extLst>
              <a:ext uri="{FF2B5EF4-FFF2-40B4-BE49-F238E27FC236}">
                <a16:creationId xmlns:a16="http://schemas.microsoft.com/office/drawing/2014/main" id="{DB9B0CF8-16B5-4A6F-8ACD-A7155E1D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2" name="Ellipse 7">
            <a:extLst>
              <a:ext uri="{FF2B5EF4-FFF2-40B4-BE49-F238E27FC236}">
                <a16:creationId xmlns:a16="http://schemas.microsoft.com/office/drawing/2014/main" id="{F46FA60A-A856-47D6-89F2-D248D0F9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3" name="Ellipse 8">
            <a:extLst>
              <a:ext uri="{FF2B5EF4-FFF2-40B4-BE49-F238E27FC236}">
                <a16:creationId xmlns:a16="http://schemas.microsoft.com/office/drawing/2014/main" id="{68F16967-7BE3-4F96-8901-E0FBE601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4" name="Ellipse 9">
            <a:extLst>
              <a:ext uri="{FF2B5EF4-FFF2-40B4-BE49-F238E27FC236}">
                <a16:creationId xmlns:a16="http://schemas.microsoft.com/office/drawing/2014/main" id="{2078F07F-7B9C-4D2D-903B-BBA6E3FF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97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5" name="Ellipse 10">
            <a:extLst>
              <a:ext uri="{FF2B5EF4-FFF2-40B4-BE49-F238E27FC236}">
                <a16:creationId xmlns:a16="http://schemas.microsoft.com/office/drawing/2014/main" id="{8E59B15B-C438-4909-83F9-C60DFF07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78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6" name="Ellipse 11">
            <a:extLst>
              <a:ext uri="{FF2B5EF4-FFF2-40B4-BE49-F238E27FC236}">
                <a16:creationId xmlns:a16="http://schemas.microsoft.com/office/drawing/2014/main" id="{4914674D-5F70-4149-810B-17733D63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59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7" name="Ellipse 13">
            <a:extLst>
              <a:ext uri="{FF2B5EF4-FFF2-40B4-BE49-F238E27FC236}">
                <a16:creationId xmlns:a16="http://schemas.microsoft.com/office/drawing/2014/main" id="{8FC8871F-387C-43BE-A0F2-955FD0E1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21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8" name="Ellipse 14">
            <a:extLst>
              <a:ext uri="{FF2B5EF4-FFF2-40B4-BE49-F238E27FC236}">
                <a16:creationId xmlns:a16="http://schemas.microsoft.com/office/drawing/2014/main" id="{FF976E03-8908-4D5A-A25B-004D0D85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02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9" name="Ellipse 15">
            <a:extLst>
              <a:ext uri="{FF2B5EF4-FFF2-40B4-BE49-F238E27FC236}">
                <a16:creationId xmlns:a16="http://schemas.microsoft.com/office/drawing/2014/main" id="{71807819-6133-4C8A-9D60-D84671CD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83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0" name="Ellipse 16">
            <a:extLst>
              <a:ext uri="{FF2B5EF4-FFF2-40B4-BE49-F238E27FC236}">
                <a16:creationId xmlns:a16="http://schemas.microsoft.com/office/drawing/2014/main" id="{B36BB4DD-CB11-44ED-AC5F-64144614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64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1" name="Rechteck 19">
            <a:extLst>
              <a:ext uri="{FF2B5EF4-FFF2-40B4-BE49-F238E27FC236}">
                <a16:creationId xmlns:a16="http://schemas.microsoft.com/office/drawing/2014/main" id="{F1CB01DF-78E0-43FD-BB8D-9DCEE7834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78038"/>
            <a:ext cx="381000" cy="31083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2" name="Ellipse 20">
            <a:extLst>
              <a:ext uri="{FF2B5EF4-FFF2-40B4-BE49-F238E27FC236}">
                <a16:creationId xmlns:a16="http://schemas.microsoft.com/office/drawing/2014/main" id="{5A9285D1-BC72-422A-B372-CEFA8280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97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3" name="Ellipse 21">
            <a:extLst>
              <a:ext uri="{FF2B5EF4-FFF2-40B4-BE49-F238E27FC236}">
                <a16:creationId xmlns:a16="http://schemas.microsoft.com/office/drawing/2014/main" id="{B575BA91-2C09-4D8D-8F3F-E130AFF6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578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4" name="Ellipse 22">
            <a:extLst>
              <a:ext uri="{FF2B5EF4-FFF2-40B4-BE49-F238E27FC236}">
                <a16:creationId xmlns:a16="http://schemas.microsoft.com/office/drawing/2014/main" id="{339F934B-E165-4FE5-9120-43C80CA0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292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5" name="Ellipse 24">
            <a:extLst>
              <a:ext uri="{FF2B5EF4-FFF2-40B4-BE49-F238E27FC236}">
                <a16:creationId xmlns:a16="http://schemas.microsoft.com/office/drawing/2014/main" id="{E8767610-944F-4B5E-934B-E1FF5E31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21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6" name="Ellipse 25">
            <a:extLst>
              <a:ext uri="{FF2B5EF4-FFF2-40B4-BE49-F238E27FC236}">
                <a16:creationId xmlns:a16="http://schemas.microsoft.com/office/drawing/2014/main" id="{2D620497-2927-42AA-9F34-4EB12A1B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02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7" name="Ellipse 26">
            <a:extLst>
              <a:ext uri="{FF2B5EF4-FFF2-40B4-BE49-F238E27FC236}">
                <a16:creationId xmlns:a16="http://schemas.microsoft.com/office/drawing/2014/main" id="{A2FBFA25-199E-464D-8B65-9B4D4367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83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8" name="Ellipse 27">
            <a:extLst>
              <a:ext uri="{FF2B5EF4-FFF2-40B4-BE49-F238E27FC236}">
                <a16:creationId xmlns:a16="http://schemas.microsoft.com/office/drawing/2014/main" id="{0129D16E-3934-4D0B-B9F0-521F866D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64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9" name="Rechteck 28">
            <a:extLst>
              <a:ext uri="{FF2B5EF4-FFF2-40B4-BE49-F238E27FC236}">
                <a16:creationId xmlns:a16="http://schemas.microsoft.com/office/drawing/2014/main" id="{537DFA07-8D23-45D9-9726-1A055593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2074863"/>
            <a:ext cx="381000" cy="31067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0" name="Ellipse 29">
            <a:extLst>
              <a:ext uri="{FF2B5EF4-FFF2-40B4-BE49-F238E27FC236}">
                <a16:creationId xmlns:a16="http://schemas.microsoft.com/office/drawing/2014/main" id="{542509A6-9D74-4FF3-A2CA-4A3D6C1F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193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1" name="Ellipse 30">
            <a:extLst>
              <a:ext uri="{FF2B5EF4-FFF2-40B4-BE49-F238E27FC236}">
                <a16:creationId xmlns:a16="http://schemas.microsoft.com/office/drawing/2014/main" id="{98BE100A-92A9-4EF0-9401-6ED44BC9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574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2" name="Ellipse 31">
            <a:extLst>
              <a:ext uri="{FF2B5EF4-FFF2-40B4-BE49-F238E27FC236}">
                <a16:creationId xmlns:a16="http://schemas.microsoft.com/office/drawing/2014/main" id="{D67057B1-BB5B-4105-A8EA-4C42C9A3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955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3" name="Ellipse 33">
            <a:extLst>
              <a:ext uri="{FF2B5EF4-FFF2-40B4-BE49-F238E27FC236}">
                <a16:creationId xmlns:a16="http://schemas.microsoft.com/office/drawing/2014/main" id="{6EEBA723-2C75-4A1A-82A1-A2FC66A75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717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4" name="Ellipse 34">
            <a:extLst>
              <a:ext uri="{FF2B5EF4-FFF2-40B4-BE49-F238E27FC236}">
                <a16:creationId xmlns:a16="http://schemas.microsoft.com/office/drawing/2014/main" id="{55DB5F89-BD41-4DDF-AEDA-A28C88B2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098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5" name="Ellipse 35">
            <a:extLst>
              <a:ext uri="{FF2B5EF4-FFF2-40B4-BE49-F238E27FC236}">
                <a16:creationId xmlns:a16="http://schemas.microsoft.com/office/drawing/2014/main" id="{17318365-6D66-4BD2-8000-6B1BE40A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479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6" name="Ellipse 36">
            <a:extLst>
              <a:ext uri="{FF2B5EF4-FFF2-40B4-BE49-F238E27FC236}">
                <a16:creationId xmlns:a16="http://schemas.microsoft.com/office/drawing/2014/main" id="{C68801A0-1906-4AA5-A555-BFC5A5D8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860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cxnSp>
        <p:nvCxnSpPr>
          <p:cNvPr id="55333" name="Gerader Verbinder 4">
            <a:extLst>
              <a:ext uri="{FF2B5EF4-FFF2-40B4-BE49-F238E27FC236}">
                <a16:creationId xmlns:a16="http://schemas.microsoft.com/office/drawing/2014/main" id="{9D337338-4CBE-4765-92EF-2ADF39279549}"/>
              </a:ext>
            </a:extLst>
          </p:cNvPr>
          <p:cNvCxnSpPr>
            <a:cxnSpLocks noChangeShapeType="1"/>
            <a:stCxn id="55300" idx="6"/>
            <a:endCxn id="55304" idx="2"/>
          </p:cNvCxnSpPr>
          <p:nvPr/>
        </p:nvCxnSpPr>
        <p:spPr bwMode="auto">
          <a:xfrm flipV="1">
            <a:off x="1828800" y="2311400"/>
            <a:ext cx="914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4" name="Gerader Verbinder 60">
            <a:extLst>
              <a:ext uri="{FF2B5EF4-FFF2-40B4-BE49-F238E27FC236}">
                <a16:creationId xmlns:a16="http://schemas.microsoft.com/office/drawing/2014/main" id="{C9CBBDF8-122E-4A93-B898-E7247BCE8C2D}"/>
              </a:ext>
            </a:extLst>
          </p:cNvPr>
          <p:cNvCxnSpPr>
            <a:cxnSpLocks noChangeShapeType="1"/>
            <a:stCxn id="55301" idx="6"/>
            <a:endCxn id="55304" idx="2"/>
          </p:cNvCxnSpPr>
          <p:nvPr/>
        </p:nvCxnSpPr>
        <p:spPr bwMode="auto">
          <a:xfrm flipV="1">
            <a:off x="1828800" y="2311400"/>
            <a:ext cx="914400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5" name="Gerader Verbinder 8202">
            <a:extLst>
              <a:ext uri="{FF2B5EF4-FFF2-40B4-BE49-F238E27FC236}">
                <a16:creationId xmlns:a16="http://schemas.microsoft.com/office/drawing/2014/main" id="{C4C3EB85-85F5-40D9-BBB5-5C1945CC9675}"/>
              </a:ext>
            </a:extLst>
          </p:cNvPr>
          <p:cNvCxnSpPr>
            <a:cxnSpLocks noChangeShapeType="1"/>
            <a:stCxn id="55301" idx="6"/>
            <a:endCxn id="55310" idx="2"/>
          </p:cNvCxnSpPr>
          <p:nvPr/>
        </p:nvCxnSpPr>
        <p:spPr bwMode="auto">
          <a:xfrm>
            <a:off x="1828800" y="3162300"/>
            <a:ext cx="91440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6" name="Gerader Verbinder 8204">
            <a:extLst>
              <a:ext uri="{FF2B5EF4-FFF2-40B4-BE49-F238E27FC236}">
                <a16:creationId xmlns:a16="http://schemas.microsoft.com/office/drawing/2014/main" id="{53541087-B149-4F72-BB19-3F2064CDBA31}"/>
              </a:ext>
            </a:extLst>
          </p:cNvPr>
          <p:cNvCxnSpPr>
            <a:cxnSpLocks noChangeShapeType="1"/>
            <a:stCxn id="55302" idx="6"/>
            <a:endCxn id="55304" idx="2"/>
          </p:cNvCxnSpPr>
          <p:nvPr/>
        </p:nvCxnSpPr>
        <p:spPr bwMode="auto">
          <a:xfrm flipV="1">
            <a:off x="1828800" y="2311400"/>
            <a:ext cx="91440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7" name="Gerader Verbinder 8206">
            <a:extLst>
              <a:ext uri="{FF2B5EF4-FFF2-40B4-BE49-F238E27FC236}">
                <a16:creationId xmlns:a16="http://schemas.microsoft.com/office/drawing/2014/main" id="{A5EC5BA8-AE97-4F2F-BAC4-4EF7933BB023}"/>
              </a:ext>
            </a:extLst>
          </p:cNvPr>
          <p:cNvCxnSpPr>
            <a:cxnSpLocks noChangeShapeType="1"/>
            <a:stCxn id="55302" idx="6"/>
            <a:endCxn id="55310" idx="2"/>
          </p:cNvCxnSpPr>
          <p:nvPr/>
        </p:nvCxnSpPr>
        <p:spPr bwMode="auto">
          <a:xfrm>
            <a:off x="1828800" y="3924300"/>
            <a:ext cx="91440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8" name="Gerader Verbinder 8208">
            <a:extLst>
              <a:ext uri="{FF2B5EF4-FFF2-40B4-BE49-F238E27FC236}">
                <a16:creationId xmlns:a16="http://schemas.microsoft.com/office/drawing/2014/main" id="{31AD8F0D-B65D-430D-957F-3BF5CDECEBF4}"/>
              </a:ext>
            </a:extLst>
          </p:cNvPr>
          <p:cNvCxnSpPr>
            <a:cxnSpLocks noChangeShapeType="1"/>
            <a:stCxn id="55303" idx="6"/>
            <a:endCxn id="55310" idx="2"/>
          </p:cNvCxnSpPr>
          <p:nvPr/>
        </p:nvCxnSpPr>
        <p:spPr bwMode="auto">
          <a:xfrm>
            <a:off x="1828800" y="4305300"/>
            <a:ext cx="9144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9" name="Gerader Verbinder 8210">
            <a:extLst>
              <a:ext uri="{FF2B5EF4-FFF2-40B4-BE49-F238E27FC236}">
                <a16:creationId xmlns:a16="http://schemas.microsoft.com/office/drawing/2014/main" id="{3654C906-A1B9-4829-BD26-55699AD79101}"/>
              </a:ext>
            </a:extLst>
          </p:cNvPr>
          <p:cNvCxnSpPr>
            <a:cxnSpLocks noChangeShapeType="1"/>
            <a:stCxn id="55303" idx="6"/>
            <a:endCxn id="55304" idx="2"/>
          </p:cNvCxnSpPr>
          <p:nvPr/>
        </p:nvCxnSpPr>
        <p:spPr bwMode="auto">
          <a:xfrm flipV="1">
            <a:off x="1828800" y="2311400"/>
            <a:ext cx="914400" cy="199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0" name="Gerader Verbinder 8212">
            <a:extLst>
              <a:ext uri="{FF2B5EF4-FFF2-40B4-BE49-F238E27FC236}">
                <a16:creationId xmlns:a16="http://schemas.microsoft.com/office/drawing/2014/main" id="{B931147A-CE34-40AD-95AE-D4C139F5F716}"/>
              </a:ext>
            </a:extLst>
          </p:cNvPr>
          <p:cNvCxnSpPr>
            <a:cxnSpLocks noChangeShapeType="1"/>
            <a:stCxn id="55300" idx="6"/>
            <a:endCxn id="55310" idx="2"/>
          </p:cNvCxnSpPr>
          <p:nvPr/>
        </p:nvCxnSpPr>
        <p:spPr bwMode="auto">
          <a:xfrm>
            <a:off x="1828800" y="2781300"/>
            <a:ext cx="914400" cy="219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1" name="Gerader Verbinder 8214">
            <a:extLst>
              <a:ext uri="{FF2B5EF4-FFF2-40B4-BE49-F238E27FC236}">
                <a16:creationId xmlns:a16="http://schemas.microsoft.com/office/drawing/2014/main" id="{916BE6E7-4DAE-473F-8F90-44B0DA31C862}"/>
              </a:ext>
            </a:extLst>
          </p:cNvPr>
          <p:cNvCxnSpPr>
            <a:cxnSpLocks noChangeShapeType="1"/>
            <a:stCxn id="55300" idx="6"/>
            <a:endCxn id="55305" idx="2"/>
          </p:cNvCxnSpPr>
          <p:nvPr/>
        </p:nvCxnSpPr>
        <p:spPr bwMode="auto">
          <a:xfrm flipV="1">
            <a:off x="1828800" y="2692400"/>
            <a:ext cx="9144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2" name="Gerader Verbinder 8216">
            <a:extLst>
              <a:ext uri="{FF2B5EF4-FFF2-40B4-BE49-F238E27FC236}">
                <a16:creationId xmlns:a16="http://schemas.microsoft.com/office/drawing/2014/main" id="{FD3490AB-F9FE-43A6-9BEC-C10C2BBEDC77}"/>
              </a:ext>
            </a:extLst>
          </p:cNvPr>
          <p:cNvCxnSpPr>
            <a:cxnSpLocks noChangeShapeType="1"/>
            <a:stCxn id="55301" idx="6"/>
            <a:endCxn id="55305" idx="2"/>
          </p:cNvCxnSpPr>
          <p:nvPr/>
        </p:nvCxnSpPr>
        <p:spPr bwMode="auto">
          <a:xfrm flipV="1">
            <a:off x="1828800" y="2692400"/>
            <a:ext cx="914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3" name="Gerader Verbinder 8218">
            <a:extLst>
              <a:ext uri="{FF2B5EF4-FFF2-40B4-BE49-F238E27FC236}">
                <a16:creationId xmlns:a16="http://schemas.microsoft.com/office/drawing/2014/main" id="{F05F736F-226F-4AF3-B139-35330B3A2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409950"/>
            <a:ext cx="1588" cy="311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4" name="Gerader Verbinder 8221">
            <a:extLst>
              <a:ext uri="{FF2B5EF4-FFF2-40B4-BE49-F238E27FC236}">
                <a16:creationId xmlns:a16="http://schemas.microsoft.com/office/drawing/2014/main" id="{91BBAC59-7E01-47A6-BC8A-BE669BD1915F}"/>
              </a:ext>
            </a:extLst>
          </p:cNvPr>
          <p:cNvCxnSpPr>
            <a:cxnSpLocks noChangeShapeType="1"/>
            <a:stCxn id="55304" idx="6"/>
            <a:endCxn id="55312" idx="2"/>
          </p:cNvCxnSpPr>
          <p:nvPr/>
        </p:nvCxnSpPr>
        <p:spPr bwMode="auto">
          <a:xfrm>
            <a:off x="2971800" y="231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5" name="Gerader Verbinder 8223">
            <a:extLst>
              <a:ext uri="{FF2B5EF4-FFF2-40B4-BE49-F238E27FC236}">
                <a16:creationId xmlns:a16="http://schemas.microsoft.com/office/drawing/2014/main" id="{0F086235-A8DD-49F4-8ECD-544193B45885}"/>
              </a:ext>
            </a:extLst>
          </p:cNvPr>
          <p:cNvCxnSpPr>
            <a:cxnSpLocks noChangeShapeType="1"/>
            <a:stCxn id="55305" idx="6"/>
            <a:endCxn id="55312" idx="2"/>
          </p:cNvCxnSpPr>
          <p:nvPr/>
        </p:nvCxnSpPr>
        <p:spPr bwMode="auto">
          <a:xfrm flipV="1">
            <a:off x="2971800" y="231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6" name="Gerader Verbinder 8227">
            <a:extLst>
              <a:ext uri="{FF2B5EF4-FFF2-40B4-BE49-F238E27FC236}">
                <a16:creationId xmlns:a16="http://schemas.microsoft.com/office/drawing/2014/main" id="{66C7E862-9AC9-4CF8-B4D8-5FDD74120BF5}"/>
              </a:ext>
            </a:extLst>
          </p:cNvPr>
          <p:cNvCxnSpPr>
            <a:cxnSpLocks noChangeShapeType="1"/>
            <a:stCxn id="55310" idx="6"/>
            <a:endCxn id="55318" idx="2"/>
          </p:cNvCxnSpPr>
          <p:nvPr/>
        </p:nvCxnSpPr>
        <p:spPr bwMode="auto">
          <a:xfrm>
            <a:off x="2971800" y="497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7" name="Gerader Verbinder 8229">
            <a:extLst>
              <a:ext uri="{FF2B5EF4-FFF2-40B4-BE49-F238E27FC236}">
                <a16:creationId xmlns:a16="http://schemas.microsoft.com/office/drawing/2014/main" id="{E4DBE902-82E8-4D85-A715-44659AF9FDBF}"/>
              </a:ext>
            </a:extLst>
          </p:cNvPr>
          <p:cNvCxnSpPr>
            <a:cxnSpLocks noChangeShapeType="1"/>
            <a:stCxn id="55310" idx="6"/>
            <a:endCxn id="55312" idx="2"/>
          </p:cNvCxnSpPr>
          <p:nvPr/>
        </p:nvCxnSpPr>
        <p:spPr bwMode="auto">
          <a:xfrm flipV="1">
            <a:off x="2971800" y="2311400"/>
            <a:ext cx="1219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8" name="Gerader Verbinder 8231">
            <a:extLst>
              <a:ext uri="{FF2B5EF4-FFF2-40B4-BE49-F238E27FC236}">
                <a16:creationId xmlns:a16="http://schemas.microsoft.com/office/drawing/2014/main" id="{DDB8981F-2172-46FC-85D1-CABF637A507E}"/>
              </a:ext>
            </a:extLst>
          </p:cNvPr>
          <p:cNvCxnSpPr>
            <a:cxnSpLocks noChangeShapeType="1"/>
            <a:stCxn id="55304" idx="6"/>
            <a:endCxn id="55313" idx="2"/>
          </p:cNvCxnSpPr>
          <p:nvPr/>
        </p:nvCxnSpPr>
        <p:spPr bwMode="auto">
          <a:xfrm>
            <a:off x="2971800" y="231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9" name="Gerader Verbinder 8246">
            <a:extLst>
              <a:ext uri="{FF2B5EF4-FFF2-40B4-BE49-F238E27FC236}">
                <a16:creationId xmlns:a16="http://schemas.microsoft.com/office/drawing/2014/main" id="{2A1D0268-D131-42CF-98E3-4914534BB329}"/>
              </a:ext>
            </a:extLst>
          </p:cNvPr>
          <p:cNvCxnSpPr>
            <a:cxnSpLocks noChangeShapeType="1"/>
            <a:stCxn id="55304" idx="6"/>
            <a:endCxn id="55314" idx="2"/>
          </p:cNvCxnSpPr>
          <p:nvPr/>
        </p:nvCxnSpPr>
        <p:spPr bwMode="auto">
          <a:xfrm>
            <a:off x="2971800" y="2311400"/>
            <a:ext cx="1209675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0" name="Gerader Verbinder 8248">
            <a:extLst>
              <a:ext uri="{FF2B5EF4-FFF2-40B4-BE49-F238E27FC236}">
                <a16:creationId xmlns:a16="http://schemas.microsoft.com/office/drawing/2014/main" id="{DD81B342-3EC0-4D7C-8967-4A206530D142}"/>
              </a:ext>
            </a:extLst>
          </p:cNvPr>
          <p:cNvCxnSpPr>
            <a:cxnSpLocks noChangeShapeType="1"/>
            <a:stCxn id="55318" idx="6"/>
            <a:endCxn id="55326" idx="2"/>
          </p:cNvCxnSpPr>
          <p:nvPr/>
        </p:nvCxnSpPr>
        <p:spPr bwMode="auto">
          <a:xfrm flipV="1">
            <a:off x="4419600" y="4975225"/>
            <a:ext cx="11874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1" name="Gerader Verbinder 8250">
            <a:extLst>
              <a:ext uri="{FF2B5EF4-FFF2-40B4-BE49-F238E27FC236}">
                <a16:creationId xmlns:a16="http://schemas.microsoft.com/office/drawing/2014/main" id="{74A02B92-821C-4275-A708-0095B3A1679B}"/>
              </a:ext>
            </a:extLst>
          </p:cNvPr>
          <p:cNvCxnSpPr>
            <a:cxnSpLocks noChangeShapeType="1"/>
            <a:stCxn id="55312" idx="6"/>
            <a:endCxn id="55320" idx="2"/>
          </p:cNvCxnSpPr>
          <p:nvPr/>
        </p:nvCxnSpPr>
        <p:spPr bwMode="auto">
          <a:xfrm flipV="1">
            <a:off x="4419600" y="2308225"/>
            <a:ext cx="11874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6" name="Gerader Verbinder 8260">
            <a:extLst>
              <a:ext uri="{FF2B5EF4-FFF2-40B4-BE49-F238E27FC236}">
                <a16:creationId xmlns:a16="http://schemas.microsoft.com/office/drawing/2014/main" id="{3812E68B-F1FB-405E-BD7F-A1F1CD6D6C1A}"/>
              </a:ext>
            </a:extLst>
          </p:cNvPr>
          <p:cNvCxnSpPr>
            <a:cxnSpLocks noChangeShapeType="1"/>
            <a:stCxn id="55312" idx="6"/>
            <a:endCxn id="55326" idx="2"/>
          </p:cNvCxnSpPr>
          <p:nvPr/>
        </p:nvCxnSpPr>
        <p:spPr bwMode="auto">
          <a:xfrm>
            <a:off x="4419600" y="2311400"/>
            <a:ext cx="118745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7" name="Gerader Verbinder 8262">
            <a:extLst>
              <a:ext uri="{FF2B5EF4-FFF2-40B4-BE49-F238E27FC236}">
                <a16:creationId xmlns:a16="http://schemas.microsoft.com/office/drawing/2014/main" id="{689643A4-D366-4A8E-B062-89C8DA740677}"/>
              </a:ext>
            </a:extLst>
          </p:cNvPr>
          <p:cNvCxnSpPr>
            <a:cxnSpLocks noChangeShapeType="1"/>
            <a:stCxn id="55318" idx="6"/>
            <a:endCxn id="55320" idx="2"/>
          </p:cNvCxnSpPr>
          <p:nvPr/>
        </p:nvCxnSpPr>
        <p:spPr bwMode="auto">
          <a:xfrm flipV="1">
            <a:off x="4419600" y="2308225"/>
            <a:ext cx="1187450" cy="267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8" name="Gerader Verbinder 8264">
            <a:extLst>
              <a:ext uri="{FF2B5EF4-FFF2-40B4-BE49-F238E27FC236}">
                <a16:creationId xmlns:a16="http://schemas.microsoft.com/office/drawing/2014/main" id="{5EA8C4DE-00F6-42D6-89CB-AC247BEA1758}"/>
              </a:ext>
            </a:extLst>
          </p:cNvPr>
          <p:cNvCxnSpPr>
            <a:cxnSpLocks noChangeShapeType="1"/>
            <a:stCxn id="55312" idx="6"/>
            <a:endCxn id="55321" idx="2"/>
          </p:cNvCxnSpPr>
          <p:nvPr/>
        </p:nvCxnSpPr>
        <p:spPr bwMode="auto">
          <a:xfrm>
            <a:off x="4419600" y="2311400"/>
            <a:ext cx="118745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9" name="Gerader Verbinder 8266">
            <a:extLst>
              <a:ext uri="{FF2B5EF4-FFF2-40B4-BE49-F238E27FC236}">
                <a16:creationId xmlns:a16="http://schemas.microsoft.com/office/drawing/2014/main" id="{61C9C23C-6A08-428F-A5CE-A89F32DE268F}"/>
              </a:ext>
            </a:extLst>
          </p:cNvPr>
          <p:cNvCxnSpPr>
            <a:cxnSpLocks noChangeShapeType="1"/>
            <a:stCxn id="55312" idx="6"/>
            <a:endCxn id="55322" idx="2"/>
          </p:cNvCxnSpPr>
          <p:nvPr/>
        </p:nvCxnSpPr>
        <p:spPr bwMode="auto">
          <a:xfrm>
            <a:off x="4419600" y="2311400"/>
            <a:ext cx="118745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0" name="Gerader Verbinder 8268">
            <a:extLst>
              <a:ext uri="{FF2B5EF4-FFF2-40B4-BE49-F238E27FC236}">
                <a16:creationId xmlns:a16="http://schemas.microsoft.com/office/drawing/2014/main" id="{2AC3C5CA-5F28-4E50-B3DC-AFE230420EA3}"/>
              </a:ext>
            </a:extLst>
          </p:cNvPr>
          <p:cNvCxnSpPr>
            <a:cxnSpLocks noChangeShapeType="1"/>
            <a:stCxn id="55304" idx="6"/>
            <a:endCxn id="55315" idx="2"/>
          </p:cNvCxnSpPr>
          <p:nvPr/>
        </p:nvCxnSpPr>
        <p:spPr bwMode="auto">
          <a:xfrm>
            <a:off x="2971800" y="2311400"/>
            <a:ext cx="1219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1" name="Gerader Verbinder 8271">
            <a:extLst>
              <a:ext uri="{FF2B5EF4-FFF2-40B4-BE49-F238E27FC236}">
                <a16:creationId xmlns:a16="http://schemas.microsoft.com/office/drawing/2014/main" id="{39943315-144B-4483-9F80-97841166E003}"/>
              </a:ext>
            </a:extLst>
          </p:cNvPr>
          <p:cNvCxnSpPr>
            <a:cxnSpLocks noChangeShapeType="1"/>
            <a:stCxn id="55304" idx="6"/>
            <a:endCxn id="55316" idx="2"/>
          </p:cNvCxnSpPr>
          <p:nvPr/>
        </p:nvCxnSpPr>
        <p:spPr bwMode="auto">
          <a:xfrm>
            <a:off x="2971800" y="23114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2" name="Gerader Verbinder 8273">
            <a:extLst>
              <a:ext uri="{FF2B5EF4-FFF2-40B4-BE49-F238E27FC236}">
                <a16:creationId xmlns:a16="http://schemas.microsoft.com/office/drawing/2014/main" id="{5ADBD2B9-1103-4E0E-98A1-4C62AE953663}"/>
              </a:ext>
            </a:extLst>
          </p:cNvPr>
          <p:cNvCxnSpPr>
            <a:cxnSpLocks noChangeShapeType="1"/>
            <a:stCxn id="55304" idx="6"/>
            <a:endCxn id="55317" idx="2"/>
          </p:cNvCxnSpPr>
          <p:nvPr/>
        </p:nvCxnSpPr>
        <p:spPr bwMode="auto">
          <a:xfrm>
            <a:off x="2971800" y="2311400"/>
            <a:ext cx="1219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3" name="Gerader Verbinder 8275">
            <a:extLst>
              <a:ext uri="{FF2B5EF4-FFF2-40B4-BE49-F238E27FC236}">
                <a16:creationId xmlns:a16="http://schemas.microsoft.com/office/drawing/2014/main" id="{AD739E47-B691-4589-BF7D-C32FE8883FD8}"/>
              </a:ext>
            </a:extLst>
          </p:cNvPr>
          <p:cNvCxnSpPr>
            <a:cxnSpLocks noChangeShapeType="1"/>
            <a:stCxn id="55304" idx="6"/>
            <a:endCxn id="55318" idx="2"/>
          </p:cNvCxnSpPr>
          <p:nvPr/>
        </p:nvCxnSpPr>
        <p:spPr bwMode="auto">
          <a:xfrm>
            <a:off x="2971800" y="2311400"/>
            <a:ext cx="1219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4" name="Gerader Verbinder 149">
            <a:extLst>
              <a:ext uri="{FF2B5EF4-FFF2-40B4-BE49-F238E27FC236}">
                <a16:creationId xmlns:a16="http://schemas.microsoft.com/office/drawing/2014/main" id="{B9105A53-9671-4DD4-90FD-E322C85D12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2263" y="3305175"/>
            <a:ext cx="1587" cy="3127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5" name="Gerader Verbinder 150">
            <a:extLst>
              <a:ext uri="{FF2B5EF4-FFF2-40B4-BE49-F238E27FC236}">
                <a16:creationId xmlns:a16="http://schemas.microsoft.com/office/drawing/2014/main" id="{E32619F4-55EC-4808-8C46-C2194706A0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3713" y="3276600"/>
            <a:ext cx="3175" cy="311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6" name="Gerader Verbinder 151">
            <a:extLst>
              <a:ext uri="{FF2B5EF4-FFF2-40B4-BE49-F238E27FC236}">
                <a16:creationId xmlns:a16="http://schemas.microsoft.com/office/drawing/2014/main" id="{77B11B77-4AE5-4F37-8501-89709B5259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9763" y="3290888"/>
            <a:ext cx="3175" cy="3127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67" name="Ellipse 152">
            <a:extLst>
              <a:ext uri="{FF2B5EF4-FFF2-40B4-BE49-F238E27FC236}">
                <a16:creationId xmlns:a16="http://schemas.microsoft.com/office/drawing/2014/main" id="{96C22D60-8F4E-4F53-90F2-CF1A0365C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16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8290" name="Textfeld 8289">
            <a:extLst>
              <a:ext uri="{FF2B5EF4-FFF2-40B4-BE49-F238E27FC236}">
                <a16:creationId xmlns:a16="http://schemas.microsoft.com/office/drawing/2014/main" id="{4A327ADE-9913-40F5-BAE4-6352DAA4440F}"/>
              </a:ext>
            </a:extLst>
          </p:cNvPr>
          <p:cNvSpPr txBox="1"/>
          <p:nvPr/>
        </p:nvSpPr>
        <p:spPr>
          <a:xfrm>
            <a:off x="1219200" y="161290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Input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4CEC9C46-B031-4746-BAB0-538B6E1997E6}"/>
              </a:ext>
            </a:extLst>
          </p:cNvPr>
          <p:cNvSpPr txBox="1"/>
          <p:nvPr/>
        </p:nvSpPr>
        <p:spPr>
          <a:xfrm>
            <a:off x="3619500" y="158115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Hidden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91" name="Geschweifte Klammer links 8290">
            <a:extLst>
              <a:ext uri="{FF2B5EF4-FFF2-40B4-BE49-F238E27FC236}">
                <a16:creationId xmlns:a16="http://schemas.microsoft.com/office/drawing/2014/main" id="{13091DE6-C398-4DC7-B59A-F4EFE0176623}"/>
              </a:ext>
            </a:extLst>
          </p:cNvPr>
          <p:cNvSpPr/>
          <p:nvPr/>
        </p:nvSpPr>
        <p:spPr bwMode="auto">
          <a:xfrm rot="5400000">
            <a:off x="4214019" y="526256"/>
            <a:ext cx="142875" cy="2868613"/>
          </a:xfrm>
          <a:prstGeom prst="leftBrace">
            <a:avLst>
              <a:gd name="adj1" fmla="val 8333"/>
              <a:gd name="adj2" fmla="val 50234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372" name="Textfeld 169">
            <a:extLst>
              <a:ext uri="{FF2B5EF4-FFF2-40B4-BE49-F238E27FC236}">
                <a16:creationId xmlns:a16="http://schemas.microsoft.com/office/drawing/2014/main" id="{174277CC-FEBB-4B10-8828-83CDB2FA5F8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33650" y="5249863"/>
            <a:ext cx="1752600" cy="307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3" name="Textfeld 170">
            <a:extLst>
              <a:ext uri="{FF2B5EF4-FFF2-40B4-BE49-F238E27FC236}">
                <a16:creationId xmlns:a16="http://schemas.microsoft.com/office/drawing/2014/main" id="{5AF7C7CE-AF3B-4DD7-86AB-1B3CBF3134D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67163" y="5245100"/>
            <a:ext cx="1752600" cy="3079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4" name="Textfeld 171">
            <a:extLst>
              <a:ext uri="{FF2B5EF4-FFF2-40B4-BE49-F238E27FC236}">
                <a16:creationId xmlns:a16="http://schemas.microsoft.com/office/drawing/2014/main" id="{A05796DB-41B3-479C-81CD-490BC616C85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72100" y="5259388"/>
            <a:ext cx="1752600" cy="30638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5" name="Textfeld 172">
            <a:extLst>
              <a:ext uri="{FF2B5EF4-FFF2-40B4-BE49-F238E27FC236}">
                <a16:creationId xmlns:a16="http://schemas.microsoft.com/office/drawing/2014/main" id="{3C5342CD-7190-4FBF-B02D-B6A8FE2DA3A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350" y="3355974"/>
            <a:ext cx="1752600" cy="3079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8E2D5879-F4A6-4E53-A45C-012A1588609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5538788"/>
            <a:ext cx="1752600" cy="6667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7" name="Textfeld 174">
            <a:extLst>
              <a:ext uri="{FF2B5EF4-FFF2-40B4-BE49-F238E27FC236}">
                <a16:creationId xmlns:a16="http://schemas.microsoft.com/office/drawing/2014/main" id="{27C73A81-A786-4937-B991-B8D64B5371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60700" y="3370263"/>
            <a:ext cx="1752600" cy="30797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8" name="Textfeld 175">
            <a:extLst>
              <a:ext uri="{FF2B5EF4-FFF2-40B4-BE49-F238E27FC236}">
                <a16:creationId xmlns:a16="http://schemas.microsoft.com/office/drawing/2014/main" id="{DEF65F11-36CE-4612-B59F-081288845D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54525" y="3370263"/>
            <a:ext cx="1752600" cy="30797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9" name="Textfeld 176">
            <a:extLst>
              <a:ext uri="{FF2B5EF4-FFF2-40B4-BE49-F238E27FC236}">
                <a16:creationId xmlns:a16="http://schemas.microsoft.com/office/drawing/2014/main" id="{6DAA8E6F-656C-4DA1-9FF0-6CFE40695DA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11850" y="3384552"/>
            <a:ext cx="1752600" cy="30797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152BFD20-4665-4FCF-91D8-5DFC2E1CB1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21100" y="5543550"/>
            <a:ext cx="1752600" cy="66675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E1C0FE13-124E-4A8E-97D7-E73A37EC67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6050" y="5556250"/>
            <a:ext cx="1752600" cy="668338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97C6CB36-A87D-4973-9B11-6475D7E0583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938" y="4800600"/>
            <a:ext cx="1577975" cy="1169551"/>
          </a:xfrm>
          <a:prstGeom prst="rect">
            <a:avLst/>
          </a:prstGeom>
          <a:blipFill>
            <a:blip r:embed="rId13"/>
            <a:stretch>
              <a:fillRect l="-766" t="-518" b="-4145"/>
            </a:stretch>
          </a:blip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86" name="Text Box 3">
            <a:extLst>
              <a:ext uri="{FF2B5EF4-FFF2-40B4-BE49-F238E27FC236}">
                <a16:creationId xmlns:a16="http://schemas.microsoft.com/office/drawing/2014/main" id="{80ED834A-977D-482A-A9B4-CEDC4E2A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539432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26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BF638366-2B9B-4A9C-9ECF-DC4EDC97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Fully-connected (Deep) Neural Networks</a:t>
            </a:r>
          </a:p>
        </p:txBody>
      </p:sp>
      <p:sp>
        <p:nvSpPr>
          <p:cNvPr id="55299" name="Rechteck 1">
            <a:extLst>
              <a:ext uri="{FF2B5EF4-FFF2-40B4-BE49-F238E27FC236}">
                <a16:creationId xmlns:a16="http://schemas.microsoft.com/office/drawing/2014/main" id="{DBE59C99-F8D6-4B23-8720-AD5A5169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78038"/>
            <a:ext cx="381000" cy="31083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0" name="Ellipse 2">
            <a:extLst>
              <a:ext uri="{FF2B5EF4-FFF2-40B4-BE49-F238E27FC236}">
                <a16:creationId xmlns:a16="http://schemas.microsoft.com/office/drawing/2014/main" id="{445CBB34-5765-4843-91FA-C7EC40D1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1" name="Ellipse 5">
            <a:extLst>
              <a:ext uri="{FF2B5EF4-FFF2-40B4-BE49-F238E27FC236}">
                <a16:creationId xmlns:a16="http://schemas.microsoft.com/office/drawing/2014/main" id="{DB9B0CF8-16B5-4A6F-8ACD-A7155E1D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2" name="Ellipse 7">
            <a:extLst>
              <a:ext uri="{FF2B5EF4-FFF2-40B4-BE49-F238E27FC236}">
                <a16:creationId xmlns:a16="http://schemas.microsoft.com/office/drawing/2014/main" id="{F46FA60A-A856-47D6-89F2-D248D0F9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3" name="Ellipse 8">
            <a:extLst>
              <a:ext uri="{FF2B5EF4-FFF2-40B4-BE49-F238E27FC236}">
                <a16:creationId xmlns:a16="http://schemas.microsoft.com/office/drawing/2014/main" id="{68F16967-7BE3-4F96-8901-E0FBE601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4" name="Ellipse 9">
            <a:extLst>
              <a:ext uri="{FF2B5EF4-FFF2-40B4-BE49-F238E27FC236}">
                <a16:creationId xmlns:a16="http://schemas.microsoft.com/office/drawing/2014/main" id="{2078F07F-7B9C-4D2D-903B-BBA6E3FF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97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5" name="Ellipse 10">
            <a:extLst>
              <a:ext uri="{FF2B5EF4-FFF2-40B4-BE49-F238E27FC236}">
                <a16:creationId xmlns:a16="http://schemas.microsoft.com/office/drawing/2014/main" id="{8E59B15B-C438-4909-83F9-C60DFF07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78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6" name="Ellipse 11">
            <a:extLst>
              <a:ext uri="{FF2B5EF4-FFF2-40B4-BE49-F238E27FC236}">
                <a16:creationId xmlns:a16="http://schemas.microsoft.com/office/drawing/2014/main" id="{4914674D-5F70-4149-810B-17733D63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59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7" name="Ellipse 13">
            <a:extLst>
              <a:ext uri="{FF2B5EF4-FFF2-40B4-BE49-F238E27FC236}">
                <a16:creationId xmlns:a16="http://schemas.microsoft.com/office/drawing/2014/main" id="{8FC8871F-387C-43BE-A0F2-955FD0E1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21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8" name="Ellipse 14">
            <a:extLst>
              <a:ext uri="{FF2B5EF4-FFF2-40B4-BE49-F238E27FC236}">
                <a16:creationId xmlns:a16="http://schemas.microsoft.com/office/drawing/2014/main" id="{FF976E03-8908-4D5A-A25B-004D0D85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02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9" name="Ellipse 15">
            <a:extLst>
              <a:ext uri="{FF2B5EF4-FFF2-40B4-BE49-F238E27FC236}">
                <a16:creationId xmlns:a16="http://schemas.microsoft.com/office/drawing/2014/main" id="{71807819-6133-4C8A-9D60-D84671CD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83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0" name="Ellipse 16">
            <a:extLst>
              <a:ext uri="{FF2B5EF4-FFF2-40B4-BE49-F238E27FC236}">
                <a16:creationId xmlns:a16="http://schemas.microsoft.com/office/drawing/2014/main" id="{B36BB4DD-CB11-44ED-AC5F-64144614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64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1" name="Rechteck 19">
            <a:extLst>
              <a:ext uri="{FF2B5EF4-FFF2-40B4-BE49-F238E27FC236}">
                <a16:creationId xmlns:a16="http://schemas.microsoft.com/office/drawing/2014/main" id="{F1CB01DF-78E0-43FD-BB8D-9DCEE7834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78038"/>
            <a:ext cx="381000" cy="31083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2" name="Ellipse 20">
            <a:extLst>
              <a:ext uri="{FF2B5EF4-FFF2-40B4-BE49-F238E27FC236}">
                <a16:creationId xmlns:a16="http://schemas.microsoft.com/office/drawing/2014/main" id="{5A9285D1-BC72-422A-B372-CEFA8280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97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3" name="Ellipse 21">
            <a:extLst>
              <a:ext uri="{FF2B5EF4-FFF2-40B4-BE49-F238E27FC236}">
                <a16:creationId xmlns:a16="http://schemas.microsoft.com/office/drawing/2014/main" id="{B575BA91-2C09-4D8D-8F3F-E130AFF6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578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4" name="Ellipse 22">
            <a:extLst>
              <a:ext uri="{FF2B5EF4-FFF2-40B4-BE49-F238E27FC236}">
                <a16:creationId xmlns:a16="http://schemas.microsoft.com/office/drawing/2014/main" id="{339F934B-E165-4FE5-9120-43C80CA0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292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5" name="Ellipse 24">
            <a:extLst>
              <a:ext uri="{FF2B5EF4-FFF2-40B4-BE49-F238E27FC236}">
                <a16:creationId xmlns:a16="http://schemas.microsoft.com/office/drawing/2014/main" id="{E8767610-944F-4B5E-934B-E1FF5E31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21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6" name="Ellipse 25">
            <a:extLst>
              <a:ext uri="{FF2B5EF4-FFF2-40B4-BE49-F238E27FC236}">
                <a16:creationId xmlns:a16="http://schemas.microsoft.com/office/drawing/2014/main" id="{2D620497-2927-42AA-9F34-4EB12A1B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02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7" name="Ellipse 26">
            <a:extLst>
              <a:ext uri="{FF2B5EF4-FFF2-40B4-BE49-F238E27FC236}">
                <a16:creationId xmlns:a16="http://schemas.microsoft.com/office/drawing/2014/main" id="{A2FBFA25-199E-464D-8B65-9B4D4367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83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8" name="Ellipse 27">
            <a:extLst>
              <a:ext uri="{FF2B5EF4-FFF2-40B4-BE49-F238E27FC236}">
                <a16:creationId xmlns:a16="http://schemas.microsoft.com/office/drawing/2014/main" id="{0129D16E-3934-4D0B-B9F0-521F866D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641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19" name="Rechteck 28">
            <a:extLst>
              <a:ext uri="{FF2B5EF4-FFF2-40B4-BE49-F238E27FC236}">
                <a16:creationId xmlns:a16="http://schemas.microsoft.com/office/drawing/2014/main" id="{537DFA07-8D23-45D9-9726-1A055593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2074863"/>
            <a:ext cx="381000" cy="31067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0" name="Ellipse 29">
            <a:extLst>
              <a:ext uri="{FF2B5EF4-FFF2-40B4-BE49-F238E27FC236}">
                <a16:creationId xmlns:a16="http://schemas.microsoft.com/office/drawing/2014/main" id="{542509A6-9D74-4FF3-A2CA-4A3D6C1F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193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1" name="Ellipse 30">
            <a:extLst>
              <a:ext uri="{FF2B5EF4-FFF2-40B4-BE49-F238E27FC236}">
                <a16:creationId xmlns:a16="http://schemas.microsoft.com/office/drawing/2014/main" id="{98BE100A-92A9-4EF0-9401-6ED44BC9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574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2" name="Ellipse 31">
            <a:extLst>
              <a:ext uri="{FF2B5EF4-FFF2-40B4-BE49-F238E27FC236}">
                <a16:creationId xmlns:a16="http://schemas.microsoft.com/office/drawing/2014/main" id="{D67057B1-BB5B-4105-A8EA-4C42C9A3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2955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3" name="Ellipse 33">
            <a:extLst>
              <a:ext uri="{FF2B5EF4-FFF2-40B4-BE49-F238E27FC236}">
                <a16:creationId xmlns:a16="http://schemas.microsoft.com/office/drawing/2014/main" id="{6EEBA723-2C75-4A1A-82A1-A2FC66A75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717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4" name="Ellipse 34">
            <a:extLst>
              <a:ext uri="{FF2B5EF4-FFF2-40B4-BE49-F238E27FC236}">
                <a16:creationId xmlns:a16="http://schemas.microsoft.com/office/drawing/2014/main" id="{55DB5F89-BD41-4DDF-AEDA-A28C88B2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098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5" name="Ellipse 35">
            <a:extLst>
              <a:ext uri="{FF2B5EF4-FFF2-40B4-BE49-F238E27FC236}">
                <a16:creationId xmlns:a16="http://schemas.microsoft.com/office/drawing/2014/main" id="{17318365-6D66-4BD2-8000-6B1BE40A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479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6" name="Ellipse 36">
            <a:extLst>
              <a:ext uri="{FF2B5EF4-FFF2-40B4-BE49-F238E27FC236}">
                <a16:creationId xmlns:a16="http://schemas.microsoft.com/office/drawing/2014/main" id="{C68801A0-1906-4AA5-A555-BFC5A5D8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8609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7" name="Rechteck 37">
            <a:extLst>
              <a:ext uri="{FF2B5EF4-FFF2-40B4-BE49-F238E27FC236}">
                <a16:creationId xmlns:a16="http://schemas.microsoft.com/office/drawing/2014/main" id="{30C92E94-7A53-40E8-AB16-4005F0CA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608263"/>
            <a:ext cx="381000" cy="2039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8" name="Ellipse 38">
            <a:extLst>
              <a:ext uri="{FF2B5EF4-FFF2-40B4-BE49-F238E27FC236}">
                <a16:creationId xmlns:a16="http://schemas.microsoft.com/office/drawing/2014/main" id="{6E4008F7-8FF0-44C9-BC1B-E9DAEEB9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727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29" name="Ellipse 39">
            <a:extLst>
              <a:ext uri="{FF2B5EF4-FFF2-40B4-BE49-F238E27FC236}">
                <a16:creationId xmlns:a16="http://schemas.microsoft.com/office/drawing/2014/main" id="{71C95774-94C9-45E1-BEAD-AE672FED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108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30" name="Ellipse 40">
            <a:extLst>
              <a:ext uri="{FF2B5EF4-FFF2-40B4-BE49-F238E27FC236}">
                <a16:creationId xmlns:a16="http://schemas.microsoft.com/office/drawing/2014/main" id="{E01BAFB0-C071-4BDD-9FD8-D6257D0AD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489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31" name="Ellipse 41">
            <a:extLst>
              <a:ext uri="{FF2B5EF4-FFF2-40B4-BE49-F238E27FC236}">
                <a16:creationId xmlns:a16="http://schemas.microsoft.com/office/drawing/2014/main" id="{452E54C3-42EF-4983-BAE6-BEDDDED01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870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32" name="Ellipse 42">
            <a:extLst>
              <a:ext uri="{FF2B5EF4-FFF2-40B4-BE49-F238E27FC236}">
                <a16:creationId xmlns:a16="http://schemas.microsoft.com/office/drawing/2014/main" id="{58F9E2D0-9276-4684-8565-3EA07341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2513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cxnSp>
        <p:nvCxnSpPr>
          <p:cNvPr id="55333" name="Gerader Verbinder 4">
            <a:extLst>
              <a:ext uri="{FF2B5EF4-FFF2-40B4-BE49-F238E27FC236}">
                <a16:creationId xmlns:a16="http://schemas.microsoft.com/office/drawing/2014/main" id="{9D337338-4CBE-4765-92EF-2ADF39279549}"/>
              </a:ext>
            </a:extLst>
          </p:cNvPr>
          <p:cNvCxnSpPr>
            <a:cxnSpLocks noChangeShapeType="1"/>
            <a:stCxn id="55300" idx="6"/>
            <a:endCxn id="55304" idx="2"/>
          </p:cNvCxnSpPr>
          <p:nvPr/>
        </p:nvCxnSpPr>
        <p:spPr bwMode="auto">
          <a:xfrm flipV="1">
            <a:off x="1828800" y="2311400"/>
            <a:ext cx="914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4" name="Gerader Verbinder 60">
            <a:extLst>
              <a:ext uri="{FF2B5EF4-FFF2-40B4-BE49-F238E27FC236}">
                <a16:creationId xmlns:a16="http://schemas.microsoft.com/office/drawing/2014/main" id="{C9CBBDF8-122E-4A93-B898-E7247BCE8C2D}"/>
              </a:ext>
            </a:extLst>
          </p:cNvPr>
          <p:cNvCxnSpPr>
            <a:cxnSpLocks noChangeShapeType="1"/>
            <a:stCxn id="55301" idx="6"/>
            <a:endCxn id="55304" idx="2"/>
          </p:cNvCxnSpPr>
          <p:nvPr/>
        </p:nvCxnSpPr>
        <p:spPr bwMode="auto">
          <a:xfrm flipV="1">
            <a:off x="1828800" y="2311400"/>
            <a:ext cx="914400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5" name="Gerader Verbinder 8202">
            <a:extLst>
              <a:ext uri="{FF2B5EF4-FFF2-40B4-BE49-F238E27FC236}">
                <a16:creationId xmlns:a16="http://schemas.microsoft.com/office/drawing/2014/main" id="{C4C3EB85-85F5-40D9-BBB5-5C1945CC9675}"/>
              </a:ext>
            </a:extLst>
          </p:cNvPr>
          <p:cNvCxnSpPr>
            <a:cxnSpLocks noChangeShapeType="1"/>
            <a:stCxn id="55301" idx="6"/>
            <a:endCxn id="55310" idx="2"/>
          </p:cNvCxnSpPr>
          <p:nvPr/>
        </p:nvCxnSpPr>
        <p:spPr bwMode="auto">
          <a:xfrm>
            <a:off x="1828800" y="3162300"/>
            <a:ext cx="91440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6" name="Gerader Verbinder 8204">
            <a:extLst>
              <a:ext uri="{FF2B5EF4-FFF2-40B4-BE49-F238E27FC236}">
                <a16:creationId xmlns:a16="http://schemas.microsoft.com/office/drawing/2014/main" id="{53541087-B149-4F72-BB19-3F2064CDBA31}"/>
              </a:ext>
            </a:extLst>
          </p:cNvPr>
          <p:cNvCxnSpPr>
            <a:cxnSpLocks noChangeShapeType="1"/>
            <a:stCxn id="55302" idx="6"/>
            <a:endCxn id="55304" idx="2"/>
          </p:cNvCxnSpPr>
          <p:nvPr/>
        </p:nvCxnSpPr>
        <p:spPr bwMode="auto">
          <a:xfrm flipV="1">
            <a:off x="1828800" y="2311400"/>
            <a:ext cx="914400" cy="161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7" name="Gerader Verbinder 8206">
            <a:extLst>
              <a:ext uri="{FF2B5EF4-FFF2-40B4-BE49-F238E27FC236}">
                <a16:creationId xmlns:a16="http://schemas.microsoft.com/office/drawing/2014/main" id="{A5EC5BA8-AE97-4F2F-BAC4-4EF7933BB023}"/>
              </a:ext>
            </a:extLst>
          </p:cNvPr>
          <p:cNvCxnSpPr>
            <a:cxnSpLocks noChangeShapeType="1"/>
            <a:stCxn id="55302" idx="6"/>
            <a:endCxn id="55310" idx="2"/>
          </p:cNvCxnSpPr>
          <p:nvPr/>
        </p:nvCxnSpPr>
        <p:spPr bwMode="auto">
          <a:xfrm>
            <a:off x="1828800" y="3924300"/>
            <a:ext cx="91440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8" name="Gerader Verbinder 8208">
            <a:extLst>
              <a:ext uri="{FF2B5EF4-FFF2-40B4-BE49-F238E27FC236}">
                <a16:creationId xmlns:a16="http://schemas.microsoft.com/office/drawing/2014/main" id="{31AD8F0D-B65D-430D-957F-3BF5CDECEBF4}"/>
              </a:ext>
            </a:extLst>
          </p:cNvPr>
          <p:cNvCxnSpPr>
            <a:cxnSpLocks noChangeShapeType="1"/>
            <a:stCxn id="55303" idx="6"/>
            <a:endCxn id="55310" idx="2"/>
          </p:cNvCxnSpPr>
          <p:nvPr/>
        </p:nvCxnSpPr>
        <p:spPr bwMode="auto">
          <a:xfrm>
            <a:off x="1828800" y="4305300"/>
            <a:ext cx="9144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9" name="Gerader Verbinder 8210">
            <a:extLst>
              <a:ext uri="{FF2B5EF4-FFF2-40B4-BE49-F238E27FC236}">
                <a16:creationId xmlns:a16="http://schemas.microsoft.com/office/drawing/2014/main" id="{3654C906-A1B9-4829-BD26-55699AD79101}"/>
              </a:ext>
            </a:extLst>
          </p:cNvPr>
          <p:cNvCxnSpPr>
            <a:cxnSpLocks noChangeShapeType="1"/>
            <a:stCxn id="55303" idx="6"/>
            <a:endCxn id="55304" idx="2"/>
          </p:cNvCxnSpPr>
          <p:nvPr/>
        </p:nvCxnSpPr>
        <p:spPr bwMode="auto">
          <a:xfrm flipV="1">
            <a:off x="1828800" y="2311400"/>
            <a:ext cx="914400" cy="199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0" name="Gerader Verbinder 8212">
            <a:extLst>
              <a:ext uri="{FF2B5EF4-FFF2-40B4-BE49-F238E27FC236}">
                <a16:creationId xmlns:a16="http://schemas.microsoft.com/office/drawing/2014/main" id="{B931147A-CE34-40AD-95AE-D4C139F5F716}"/>
              </a:ext>
            </a:extLst>
          </p:cNvPr>
          <p:cNvCxnSpPr>
            <a:cxnSpLocks noChangeShapeType="1"/>
            <a:stCxn id="55300" idx="6"/>
            <a:endCxn id="55310" idx="2"/>
          </p:cNvCxnSpPr>
          <p:nvPr/>
        </p:nvCxnSpPr>
        <p:spPr bwMode="auto">
          <a:xfrm>
            <a:off x="1828800" y="2781300"/>
            <a:ext cx="914400" cy="219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1" name="Gerader Verbinder 8214">
            <a:extLst>
              <a:ext uri="{FF2B5EF4-FFF2-40B4-BE49-F238E27FC236}">
                <a16:creationId xmlns:a16="http://schemas.microsoft.com/office/drawing/2014/main" id="{916BE6E7-4DAE-473F-8F90-44B0DA31C862}"/>
              </a:ext>
            </a:extLst>
          </p:cNvPr>
          <p:cNvCxnSpPr>
            <a:cxnSpLocks noChangeShapeType="1"/>
            <a:stCxn id="55300" idx="6"/>
            <a:endCxn id="55305" idx="2"/>
          </p:cNvCxnSpPr>
          <p:nvPr/>
        </p:nvCxnSpPr>
        <p:spPr bwMode="auto">
          <a:xfrm flipV="1">
            <a:off x="1828800" y="2692400"/>
            <a:ext cx="9144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2" name="Gerader Verbinder 8216">
            <a:extLst>
              <a:ext uri="{FF2B5EF4-FFF2-40B4-BE49-F238E27FC236}">
                <a16:creationId xmlns:a16="http://schemas.microsoft.com/office/drawing/2014/main" id="{FD3490AB-F9FE-43A6-9BEC-C10C2BBEDC77}"/>
              </a:ext>
            </a:extLst>
          </p:cNvPr>
          <p:cNvCxnSpPr>
            <a:cxnSpLocks noChangeShapeType="1"/>
            <a:stCxn id="55301" idx="6"/>
            <a:endCxn id="55305" idx="2"/>
          </p:cNvCxnSpPr>
          <p:nvPr/>
        </p:nvCxnSpPr>
        <p:spPr bwMode="auto">
          <a:xfrm flipV="1">
            <a:off x="1828800" y="2692400"/>
            <a:ext cx="914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3" name="Gerader Verbinder 8218">
            <a:extLst>
              <a:ext uri="{FF2B5EF4-FFF2-40B4-BE49-F238E27FC236}">
                <a16:creationId xmlns:a16="http://schemas.microsoft.com/office/drawing/2014/main" id="{F05F736F-226F-4AF3-B139-35330B3A2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409950"/>
            <a:ext cx="1588" cy="311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4" name="Gerader Verbinder 8221">
            <a:extLst>
              <a:ext uri="{FF2B5EF4-FFF2-40B4-BE49-F238E27FC236}">
                <a16:creationId xmlns:a16="http://schemas.microsoft.com/office/drawing/2014/main" id="{91BBAC59-7E01-47A6-BC8A-BE669BD1915F}"/>
              </a:ext>
            </a:extLst>
          </p:cNvPr>
          <p:cNvCxnSpPr>
            <a:cxnSpLocks noChangeShapeType="1"/>
            <a:stCxn id="55304" idx="6"/>
            <a:endCxn id="55312" idx="2"/>
          </p:cNvCxnSpPr>
          <p:nvPr/>
        </p:nvCxnSpPr>
        <p:spPr bwMode="auto">
          <a:xfrm>
            <a:off x="2971800" y="231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5" name="Gerader Verbinder 8223">
            <a:extLst>
              <a:ext uri="{FF2B5EF4-FFF2-40B4-BE49-F238E27FC236}">
                <a16:creationId xmlns:a16="http://schemas.microsoft.com/office/drawing/2014/main" id="{0F086235-A8DD-49F4-8ECD-544193B45885}"/>
              </a:ext>
            </a:extLst>
          </p:cNvPr>
          <p:cNvCxnSpPr>
            <a:cxnSpLocks noChangeShapeType="1"/>
            <a:stCxn id="55305" idx="6"/>
            <a:endCxn id="55312" idx="2"/>
          </p:cNvCxnSpPr>
          <p:nvPr/>
        </p:nvCxnSpPr>
        <p:spPr bwMode="auto">
          <a:xfrm flipV="1">
            <a:off x="2971800" y="231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6" name="Gerader Verbinder 8227">
            <a:extLst>
              <a:ext uri="{FF2B5EF4-FFF2-40B4-BE49-F238E27FC236}">
                <a16:creationId xmlns:a16="http://schemas.microsoft.com/office/drawing/2014/main" id="{66C7E862-9AC9-4CF8-B4D8-5FDD74120BF5}"/>
              </a:ext>
            </a:extLst>
          </p:cNvPr>
          <p:cNvCxnSpPr>
            <a:cxnSpLocks noChangeShapeType="1"/>
            <a:stCxn id="55310" idx="6"/>
            <a:endCxn id="55318" idx="2"/>
          </p:cNvCxnSpPr>
          <p:nvPr/>
        </p:nvCxnSpPr>
        <p:spPr bwMode="auto">
          <a:xfrm>
            <a:off x="2971800" y="497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7" name="Gerader Verbinder 8229">
            <a:extLst>
              <a:ext uri="{FF2B5EF4-FFF2-40B4-BE49-F238E27FC236}">
                <a16:creationId xmlns:a16="http://schemas.microsoft.com/office/drawing/2014/main" id="{E4DBE902-82E8-4D85-A715-44659AF9FDBF}"/>
              </a:ext>
            </a:extLst>
          </p:cNvPr>
          <p:cNvCxnSpPr>
            <a:cxnSpLocks noChangeShapeType="1"/>
            <a:stCxn id="55310" idx="6"/>
            <a:endCxn id="55312" idx="2"/>
          </p:cNvCxnSpPr>
          <p:nvPr/>
        </p:nvCxnSpPr>
        <p:spPr bwMode="auto">
          <a:xfrm flipV="1">
            <a:off x="2971800" y="2311400"/>
            <a:ext cx="1219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8" name="Gerader Verbinder 8231">
            <a:extLst>
              <a:ext uri="{FF2B5EF4-FFF2-40B4-BE49-F238E27FC236}">
                <a16:creationId xmlns:a16="http://schemas.microsoft.com/office/drawing/2014/main" id="{DDB8981F-2172-46FC-85D1-CABF637A507E}"/>
              </a:ext>
            </a:extLst>
          </p:cNvPr>
          <p:cNvCxnSpPr>
            <a:cxnSpLocks noChangeShapeType="1"/>
            <a:stCxn id="55304" idx="6"/>
            <a:endCxn id="55313" idx="2"/>
          </p:cNvCxnSpPr>
          <p:nvPr/>
        </p:nvCxnSpPr>
        <p:spPr bwMode="auto">
          <a:xfrm>
            <a:off x="2971800" y="231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9" name="Gerader Verbinder 8246">
            <a:extLst>
              <a:ext uri="{FF2B5EF4-FFF2-40B4-BE49-F238E27FC236}">
                <a16:creationId xmlns:a16="http://schemas.microsoft.com/office/drawing/2014/main" id="{2A1D0268-D131-42CF-98E3-4914534BB329}"/>
              </a:ext>
            </a:extLst>
          </p:cNvPr>
          <p:cNvCxnSpPr>
            <a:cxnSpLocks noChangeShapeType="1"/>
            <a:stCxn id="55304" idx="6"/>
            <a:endCxn id="55314" idx="2"/>
          </p:cNvCxnSpPr>
          <p:nvPr/>
        </p:nvCxnSpPr>
        <p:spPr bwMode="auto">
          <a:xfrm>
            <a:off x="2971800" y="2311400"/>
            <a:ext cx="1209675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0" name="Gerader Verbinder 8248">
            <a:extLst>
              <a:ext uri="{FF2B5EF4-FFF2-40B4-BE49-F238E27FC236}">
                <a16:creationId xmlns:a16="http://schemas.microsoft.com/office/drawing/2014/main" id="{DD81B342-3EC0-4D7C-8967-4A206530D142}"/>
              </a:ext>
            </a:extLst>
          </p:cNvPr>
          <p:cNvCxnSpPr>
            <a:cxnSpLocks noChangeShapeType="1"/>
            <a:stCxn id="55318" idx="6"/>
            <a:endCxn id="55326" idx="2"/>
          </p:cNvCxnSpPr>
          <p:nvPr/>
        </p:nvCxnSpPr>
        <p:spPr bwMode="auto">
          <a:xfrm flipV="1">
            <a:off x="4419600" y="4975225"/>
            <a:ext cx="11874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1" name="Gerader Verbinder 8250">
            <a:extLst>
              <a:ext uri="{FF2B5EF4-FFF2-40B4-BE49-F238E27FC236}">
                <a16:creationId xmlns:a16="http://schemas.microsoft.com/office/drawing/2014/main" id="{74A02B92-821C-4275-A708-0095B3A1679B}"/>
              </a:ext>
            </a:extLst>
          </p:cNvPr>
          <p:cNvCxnSpPr>
            <a:cxnSpLocks noChangeShapeType="1"/>
            <a:stCxn id="55312" idx="6"/>
            <a:endCxn id="55320" idx="2"/>
          </p:cNvCxnSpPr>
          <p:nvPr/>
        </p:nvCxnSpPr>
        <p:spPr bwMode="auto">
          <a:xfrm flipV="1">
            <a:off x="4419600" y="2308225"/>
            <a:ext cx="11874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2" name="Gerader Verbinder 8252">
            <a:extLst>
              <a:ext uri="{FF2B5EF4-FFF2-40B4-BE49-F238E27FC236}">
                <a16:creationId xmlns:a16="http://schemas.microsoft.com/office/drawing/2014/main" id="{30738238-1884-4619-93C6-4015FD54349A}"/>
              </a:ext>
            </a:extLst>
          </p:cNvPr>
          <p:cNvCxnSpPr>
            <a:cxnSpLocks noChangeShapeType="1"/>
            <a:stCxn id="55320" idx="6"/>
            <a:endCxn id="55328" idx="2"/>
          </p:cNvCxnSpPr>
          <p:nvPr/>
        </p:nvCxnSpPr>
        <p:spPr bwMode="auto">
          <a:xfrm>
            <a:off x="5835650" y="2308225"/>
            <a:ext cx="1028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3" name="Gerader Verbinder 8254">
            <a:extLst>
              <a:ext uri="{FF2B5EF4-FFF2-40B4-BE49-F238E27FC236}">
                <a16:creationId xmlns:a16="http://schemas.microsoft.com/office/drawing/2014/main" id="{81B8D27B-C164-469A-817F-3D8601223E36}"/>
              </a:ext>
            </a:extLst>
          </p:cNvPr>
          <p:cNvCxnSpPr>
            <a:cxnSpLocks noChangeShapeType="1"/>
            <a:stCxn id="55326" idx="6"/>
            <a:endCxn id="55332" idx="2"/>
          </p:cNvCxnSpPr>
          <p:nvPr/>
        </p:nvCxnSpPr>
        <p:spPr bwMode="auto">
          <a:xfrm flipV="1">
            <a:off x="5835650" y="4365625"/>
            <a:ext cx="10287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4" name="Gerader Verbinder 8256">
            <a:extLst>
              <a:ext uri="{FF2B5EF4-FFF2-40B4-BE49-F238E27FC236}">
                <a16:creationId xmlns:a16="http://schemas.microsoft.com/office/drawing/2014/main" id="{4830C2B7-A9D9-416A-A58E-1802287CBFE1}"/>
              </a:ext>
            </a:extLst>
          </p:cNvPr>
          <p:cNvCxnSpPr>
            <a:cxnSpLocks noChangeShapeType="1"/>
            <a:stCxn id="55326" idx="6"/>
            <a:endCxn id="55328" idx="2"/>
          </p:cNvCxnSpPr>
          <p:nvPr/>
        </p:nvCxnSpPr>
        <p:spPr bwMode="auto">
          <a:xfrm flipV="1">
            <a:off x="5835650" y="2841625"/>
            <a:ext cx="10287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5" name="Gerader Verbinder 8258">
            <a:extLst>
              <a:ext uri="{FF2B5EF4-FFF2-40B4-BE49-F238E27FC236}">
                <a16:creationId xmlns:a16="http://schemas.microsoft.com/office/drawing/2014/main" id="{1FE6965C-068D-4AAB-B963-117905B3B1F1}"/>
              </a:ext>
            </a:extLst>
          </p:cNvPr>
          <p:cNvCxnSpPr>
            <a:cxnSpLocks noChangeShapeType="1"/>
            <a:stCxn id="55320" idx="6"/>
            <a:endCxn id="55332" idx="2"/>
          </p:cNvCxnSpPr>
          <p:nvPr/>
        </p:nvCxnSpPr>
        <p:spPr bwMode="auto">
          <a:xfrm>
            <a:off x="5835650" y="2308225"/>
            <a:ext cx="10287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6" name="Gerader Verbinder 8260">
            <a:extLst>
              <a:ext uri="{FF2B5EF4-FFF2-40B4-BE49-F238E27FC236}">
                <a16:creationId xmlns:a16="http://schemas.microsoft.com/office/drawing/2014/main" id="{3812E68B-F1FB-405E-BD7F-A1F1CD6D6C1A}"/>
              </a:ext>
            </a:extLst>
          </p:cNvPr>
          <p:cNvCxnSpPr>
            <a:cxnSpLocks noChangeShapeType="1"/>
            <a:stCxn id="55312" idx="6"/>
            <a:endCxn id="55326" idx="2"/>
          </p:cNvCxnSpPr>
          <p:nvPr/>
        </p:nvCxnSpPr>
        <p:spPr bwMode="auto">
          <a:xfrm>
            <a:off x="4419600" y="2311400"/>
            <a:ext cx="118745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7" name="Gerader Verbinder 8262">
            <a:extLst>
              <a:ext uri="{FF2B5EF4-FFF2-40B4-BE49-F238E27FC236}">
                <a16:creationId xmlns:a16="http://schemas.microsoft.com/office/drawing/2014/main" id="{689643A4-D366-4A8E-B062-89C8DA740677}"/>
              </a:ext>
            </a:extLst>
          </p:cNvPr>
          <p:cNvCxnSpPr>
            <a:cxnSpLocks noChangeShapeType="1"/>
            <a:stCxn id="55318" idx="6"/>
            <a:endCxn id="55320" idx="2"/>
          </p:cNvCxnSpPr>
          <p:nvPr/>
        </p:nvCxnSpPr>
        <p:spPr bwMode="auto">
          <a:xfrm flipV="1">
            <a:off x="4419600" y="2308225"/>
            <a:ext cx="1187450" cy="267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8" name="Gerader Verbinder 8264">
            <a:extLst>
              <a:ext uri="{FF2B5EF4-FFF2-40B4-BE49-F238E27FC236}">
                <a16:creationId xmlns:a16="http://schemas.microsoft.com/office/drawing/2014/main" id="{5EA8C4DE-00F6-42D6-89CB-AC247BEA1758}"/>
              </a:ext>
            </a:extLst>
          </p:cNvPr>
          <p:cNvCxnSpPr>
            <a:cxnSpLocks noChangeShapeType="1"/>
            <a:stCxn id="55312" idx="6"/>
            <a:endCxn id="55321" idx="2"/>
          </p:cNvCxnSpPr>
          <p:nvPr/>
        </p:nvCxnSpPr>
        <p:spPr bwMode="auto">
          <a:xfrm>
            <a:off x="4419600" y="2311400"/>
            <a:ext cx="118745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9" name="Gerader Verbinder 8266">
            <a:extLst>
              <a:ext uri="{FF2B5EF4-FFF2-40B4-BE49-F238E27FC236}">
                <a16:creationId xmlns:a16="http://schemas.microsoft.com/office/drawing/2014/main" id="{61C9C23C-6A08-428F-A5CE-A89F32DE268F}"/>
              </a:ext>
            </a:extLst>
          </p:cNvPr>
          <p:cNvCxnSpPr>
            <a:cxnSpLocks noChangeShapeType="1"/>
            <a:stCxn id="55312" idx="6"/>
            <a:endCxn id="55322" idx="2"/>
          </p:cNvCxnSpPr>
          <p:nvPr/>
        </p:nvCxnSpPr>
        <p:spPr bwMode="auto">
          <a:xfrm>
            <a:off x="4419600" y="2311400"/>
            <a:ext cx="118745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0" name="Gerader Verbinder 8268">
            <a:extLst>
              <a:ext uri="{FF2B5EF4-FFF2-40B4-BE49-F238E27FC236}">
                <a16:creationId xmlns:a16="http://schemas.microsoft.com/office/drawing/2014/main" id="{2AC3C5CA-5F28-4E50-B3DC-AFE230420EA3}"/>
              </a:ext>
            </a:extLst>
          </p:cNvPr>
          <p:cNvCxnSpPr>
            <a:cxnSpLocks noChangeShapeType="1"/>
            <a:stCxn id="55304" idx="6"/>
            <a:endCxn id="55315" idx="2"/>
          </p:cNvCxnSpPr>
          <p:nvPr/>
        </p:nvCxnSpPr>
        <p:spPr bwMode="auto">
          <a:xfrm>
            <a:off x="2971800" y="2311400"/>
            <a:ext cx="1219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1" name="Gerader Verbinder 8271">
            <a:extLst>
              <a:ext uri="{FF2B5EF4-FFF2-40B4-BE49-F238E27FC236}">
                <a16:creationId xmlns:a16="http://schemas.microsoft.com/office/drawing/2014/main" id="{39943315-144B-4483-9F80-97841166E003}"/>
              </a:ext>
            </a:extLst>
          </p:cNvPr>
          <p:cNvCxnSpPr>
            <a:cxnSpLocks noChangeShapeType="1"/>
            <a:stCxn id="55304" idx="6"/>
            <a:endCxn id="55316" idx="2"/>
          </p:cNvCxnSpPr>
          <p:nvPr/>
        </p:nvCxnSpPr>
        <p:spPr bwMode="auto">
          <a:xfrm>
            <a:off x="2971800" y="23114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2" name="Gerader Verbinder 8273">
            <a:extLst>
              <a:ext uri="{FF2B5EF4-FFF2-40B4-BE49-F238E27FC236}">
                <a16:creationId xmlns:a16="http://schemas.microsoft.com/office/drawing/2014/main" id="{5ADBD2B9-1103-4E0E-98A1-4C62AE953663}"/>
              </a:ext>
            </a:extLst>
          </p:cNvPr>
          <p:cNvCxnSpPr>
            <a:cxnSpLocks noChangeShapeType="1"/>
            <a:stCxn id="55304" idx="6"/>
            <a:endCxn id="55317" idx="2"/>
          </p:cNvCxnSpPr>
          <p:nvPr/>
        </p:nvCxnSpPr>
        <p:spPr bwMode="auto">
          <a:xfrm>
            <a:off x="2971800" y="2311400"/>
            <a:ext cx="1219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3" name="Gerader Verbinder 8275">
            <a:extLst>
              <a:ext uri="{FF2B5EF4-FFF2-40B4-BE49-F238E27FC236}">
                <a16:creationId xmlns:a16="http://schemas.microsoft.com/office/drawing/2014/main" id="{AD739E47-B691-4589-BF7D-C32FE8883FD8}"/>
              </a:ext>
            </a:extLst>
          </p:cNvPr>
          <p:cNvCxnSpPr>
            <a:cxnSpLocks noChangeShapeType="1"/>
            <a:stCxn id="55304" idx="6"/>
            <a:endCxn id="55318" idx="2"/>
          </p:cNvCxnSpPr>
          <p:nvPr/>
        </p:nvCxnSpPr>
        <p:spPr bwMode="auto">
          <a:xfrm>
            <a:off x="2971800" y="2311400"/>
            <a:ext cx="1219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4" name="Gerader Verbinder 149">
            <a:extLst>
              <a:ext uri="{FF2B5EF4-FFF2-40B4-BE49-F238E27FC236}">
                <a16:creationId xmlns:a16="http://schemas.microsoft.com/office/drawing/2014/main" id="{B9105A53-9671-4DD4-90FD-E322C85D12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2263" y="3305175"/>
            <a:ext cx="1587" cy="3127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5" name="Gerader Verbinder 150">
            <a:extLst>
              <a:ext uri="{FF2B5EF4-FFF2-40B4-BE49-F238E27FC236}">
                <a16:creationId xmlns:a16="http://schemas.microsoft.com/office/drawing/2014/main" id="{E32619F4-55EC-4808-8C46-C2194706A0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3713" y="3276600"/>
            <a:ext cx="3175" cy="311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66" name="Gerader Verbinder 151">
            <a:extLst>
              <a:ext uri="{FF2B5EF4-FFF2-40B4-BE49-F238E27FC236}">
                <a16:creationId xmlns:a16="http://schemas.microsoft.com/office/drawing/2014/main" id="{77B11B77-4AE5-4F37-8501-89709B5259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9763" y="3290888"/>
            <a:ext cx="3175" cy="3127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67" name="Ellipse 152">
            <a:extLst>
              <a:ext uri="{FF2B5EF4-FFF2-40B4-BE49-F238E27FC236}">
                <a16:creationId xmlns:a16="http://schemas.microsoft.com/office/drawing/2014/main" id="{96C22D60-8F4E-4F53-90F2-CF1A0365C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16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8290" name="Textfeld 8289">
            <a:extLst>
              <a:ext uri="{FF2B5EF4-FFF2-40B4-BE49-F238E27FC236}">
                <a16:creationId xmlns:a16="http://schemas.microsoft.com/office/drawing/2014/main" id="{4A327ADE-9913-40F5-BAE4-6352DAA4440F}"/>
              </a:ext>
            </a:extLst>
          </p:cNvPr>
          <p:cNvSpPr txBox="1"/>
          <p:nvPr/>
        </p:nvSpPr>
        <p:spPr>
          <a:xfrm>
            <a:off x="1219200" y="161290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Input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4CEC9C46-B031-4746-BAB0-538B6E1997E6}"/>
              </a:ext>
            </a:extLst>
          </p:cNvPr>
          <p:cNvSpPr txBox="1"/>
          <p:nvPr/>
        </p:nvSpPr>
        <p:spPr>
          <a:xfrm>
            <a:off x="3619500" y="158115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Hidden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620B340E-6721-41C7-972F-3F491B06B903}"/>
              </a:ext>
            </a:extLst>
          </p:cNvPr>
          <p:cNvSpPr txBox="1"/>
          <p:nvPr/>
        </p:nvSpPr>
        <p:spPr>
          <a:xfrm>
            <a:off x="6477000" y="161290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Output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91" name="Geschweifte Klammer links 8290">
            <a:extLst>
              <a:ext uri="{FF2B5EF4-FFF2-40B4-BE49-F238E27FC236}">
                <a16:creationId xmlns:a16="http://schemas.microsoft.com/office/drawing/2014/main" id="{13091DE6-C398-4DC7-B59A-F4EFE0176623}"/>
              </a:ext>
            </a:extLst>
          </p:cNvPr>
          <p:cNvSpPr/>
          <p:nvPr/>
        </p:nvSpPr>
        <p:spPr bwMode="auto">
          <a:xfrm rot="5400000">
            <a:off x="4214019" y="526256"/>
            <a:ext cx="142875" cy="2868613"/>
          </a:xfrm>
          <a:prstGeom prst="leftBrace">
            <a:avLst>
              <a:gd name="adj1" fmla="val 8333"/>
              <a:gd name="adj2" fmla="val 50234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372" name="Textfeld 169">
            <a:extLst>
              <a:ext uri="{FF2B5EF4-FFF2-40B4-BE49-F238E27FC236}">
                <a16:creationId xmlns:a16="http://schemas.microsoft.com/office/drawing/2014/main" id="{174277CC-FEBB-4B10-8828-83CDB2FA5F8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33650" y="5249863"/>
            <a:ext cx="1752600" cy="307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3" name="Textfeld 170">
            <a:extLst>
              <a:ext uri="{FF2B5EF4-FFF2-40B4-BE49-F238E27FC236}">
                <a16:creationId xmlns:a16="http://schemas.microsoft.com/office/drawing/2014/main" id="{5AF7C7CE-AF3B-4DD7-86AB-1B3CBF3134D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67163" y="5245100"/>
            <a:ext cx="1752600" cy="3079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4" name="Textfeld 171">
            <a:extLst>
              <a:ext uri="{FF2B5EF4-FFF2-40B4-BE49-F238E27FC236}">
                <a16:creationId xmlns:a16="http://schemas.microsoft.com/office/drawing/2014/main" id="{A05796DB-41B3-479C-81CD-490BC616C85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72100" y="5259388"/>
            <a:ext cx="1752600" cy="30638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5" name="Textfeld 172">
            <a:extLst>
              <a:ext uri="{FF2B5EF4-FFF2-40B4-BE49-F238E27FC236}">
                <a16:creationId xmlns:a16="http://schemas.microsoft.com/office/drawing/2014/main" id="{3C5342CD-7190-4FBF-B02D-B6A8FE2DA3A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350" y="3355974"/>
            <a:ext cx="1752600" cy="3079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8E2D5879-F4A6-4E53-A45C-012A1588609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5538788"/>
            <a:ext cx="1752600" cy="6667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7" name="Textfeld 174">
            <a:extLst>
              <a:ext uri="{FF2B5EF4-FFF2-40B4-BE49-F238E27FC236}">
                <a16:creationId xmlns:a16="http://schemas.microsoft.com/office/drawing/2014/main" id="{27C73A81-A786-4937-B991-B8D64B5371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60700" y="3370263"/>
            <a:ext cx="1752600" cy="30797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8" name="Textfeld 175">
            <a:extLst>
              <a:ext uri="{FF2B5EF4-FFF2-40B4-BE49-F238E27FC236}">
                <a16:creationId xmlns:a16="http://schemas.microsoft.com/office/drawing/2014/main" id="{DEF65F11-36CE-4612-B59F-081288845D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54525" y="3370263"/>
            <a:ext cx="1752600" cy="30797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79" name="Textfeld 176">
            <a:extLst>
              <a:ext uri="{FF2B5EF4-FFF2-40B4-BE49-F238E27FC236}">
                <a16:creationId xmlns:a16="http://schemas.microsoft.com/office/drawing/2014/main" id="{6DAA8E6F-656C-4DA1-9FF0-6CFE40695DA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11850" y="3384552"/>
            <a:ext cx="1752600" cy="30797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152BFD20-4665-4FCF-91D8-5DFC2E1CB1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21100" y="5543550"/>
            <a:ext cx="1752600" cy="66675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cxnSp>
        <p:nvCxnSpPr>
          <p:cNvPr id="55381" name="Gerade Verbindung mit Pfeil 8292">
            <a:extLst>
              <a:ext uri="{FF2B5EF4-FFF2-40B4-BE49-F238E27FC236}">
                <a16:creationId xmlns:a16="http://schemas.microsoft.com/office/drawing/2014/main" id="{5CB31001-9A79-46A7-B322-B787103C71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9150" y="3587750"/>
            <a:ext cx="527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82" name="Textfeld 182">
            <a:extLst>
              <a:ext uri="{FF2B5EF4-FFF2-40B4-BE49-F238E27FC236}">
                <a16:creationId xmlns:a16="http://schemas.microsoft.com/office/drawing/2014/main" id="{4A6A2A4D-1812-43B1-A052-127509855B3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848600" y="3416300"/>
            <a:ext cx="1752600" cy="307975"/>
          </a:xfrm>
          <a:prstGeom prst="rect">
            <a:avLst/>
          </a:prstGeom>
          <a:blipFill>
            <a:blip r:embed="rId12"/>
            <a:stretch>
              <a:fillRect b="-1961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E1C0FE13-124E-4A8E-97D7-E73A37EC67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6050" y="5556250"/>
            <a:ext cx="1752600" cy="668338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85" name="Textfeld 184">
            <a:extLst>
              <a:ext uri="{FF2B5EF4-FFF2-40B4-BE49-F238E27FC236}">
                <a16:creationId xmlns:a16="http://schemas.microsoft.com/office/drawing/2014/main" id="{7A7CDD7F-6020-4A7C-A6DA-F8F11109B9B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05588" y="4754563"/>
            <a:ext cx="1752600" cy="668337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97C6CB36-A87D-4973-9B11-6475D7E0583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938" y="4800600"/>
            <a:ext cx="1577975" cy="1169551"/>
          </a:xfrm>
          <a:prstGeom prst="rect">
            <a:avLst/>
          </a:prstGeom>
          <a:blipFill>
            <a:blip r:embed="rId15"/>
            <a:stretch>
              <a:fillRect l="-766" t="-518" b="-4145"/>
            </a:stretch>
          </a:blip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86" name="Text Box 3">
            <a:extLst>
              <a:ext uri="{FF2B5EF4-FFF2-40B4-BE49-F238E27FC236}">
                <a16:creationId xmlns:a16="http://schemas.microsoft.com/office/drawing/2014/main" id="{80ED834A-977D-482A-A9B4-CEDC4E2A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539432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24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D48C1909-4497-4371-A743-2C1C9AC4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Activation Functions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FF49EABD-0FA7-4A40-A638-93B36FBD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478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Activation functions add non-linearity</a:t>
            </a: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Make networks more powerful in (complex) pattern recognition</a:t>
            </a: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Examples:</a:t>
            </a:r>
          </a:p>
        </p:txBody>
      </p:sp>
      <p:pic>
        <p:nvPicPr>
          <p:cNvPr id="57348" name="Grafik 1">
            <a:extLst>
              <a:ext uri="{FF2B5EF4-FFF2-40B4-BE49-F238E27FC236}">
                <a16:creationId xmlns:a16="http://schemas.microsoft.com/office/drawing/2014/main" id="{77706ACF-DE4F-4A94-A813-4856D6C0F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2590800"/>
            <a:ext cx="5205412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hteck 1">
            <a:extLst>
              <a:ext uri="{FF2B5EF4-FFF2-40B4-BE49-F238E27FC236}">
                <a16:creationId xmlns:a16="http://schemas.microsoft.com/office/drawing/2014/main" id="{25F02212-D23D-4210-9CDA-C74B18CD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2260600" cy="1812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7350" name="Text Box 3">
            <a:extLst>
              <a:ext uri="{FF2B5EF4-FFF2-40B4-BE49-F238E27FC236}">
                <a16:creationId xmlns:a16="http://schemas.microsoft.com/office/drawing/2014/main" id="{BD8BB8A0-1A0A-438C-9B39-60FAC7E90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27700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12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48FFF854-4867-448C-B160-C548ACF4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1E56BC8-8031-421B-86CF-5CC626D6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Overview</a:t>
            </a: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DFF295EB-FD6C-4FED-ADC4-86517190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324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endParaRPr lang="de-DE" altLang="de-DE" i="1">
              <a:solidFill>
                <a:srgbClr val="009973"/>
              </a:solidFill>
            </a:endParaRPr>
          </a:p>
        </p:txBody>
      </p:sp>
      <p:sp>
        <p:nvSpPr>
          <p:cNvPr id="59398" name="Text Box 3">
            <a:extLst>
              <a:ext uri="{FF2B5EF4-FFF2-40B4-BE49-F238E27FC236}">
                <a16:creationId xmlns:a16="http://schemas.microsoft.com/office/drawing/2014/main" id="{6E95A378-B61A-4EC1-B2ED-A6D34B3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4192588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endParaRPr lang="de-DE" altLang="de-DE" i="1">
              <a:solidFill>
                <a:srgbClr val="009973"/>
              </a:solidFill>
            </a:endParaRPr>
          </a:p>
        </p:txBody>
      </p:sp>
      <p:sp>
        <p:nvSpPr>
          <p:cNvPr id="63504" name="Rechteck 17">
            <a:extLst>
              <a:ext uri="{FF2B5EF4-FFF2-40B4-BE49-F238E27FC236}">
                <a16:creationId xmlns:a16="http://schemas.microsoft.com/office/drawing/2014/main" id="{DFCC012D-BC88-42C9-A648-C7955259993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4400" y="4151313"/>
            <a:ext cx="1190625" cy="685800"/>
          </a:xfrm>
          <a:prstGeom prst="rect">
            <a:avLst/>
          </a:prstGeom>
          <a:blipFill>
            <a:blip r:embed="rId3"/>
            <a:stretch>
              <a:fillRect t="-3509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63505" name="Rechteck 18">
            <a:extLst>
              <a:ext uri="{FF2B5EF4-FFF2-40B4-BE49-F238E27FC236}">
                <a16:creationId xmlns:a16="http://schemas.microsoft.com/office/drawing/2014/main" id="{24A1DCC4-0128-42EE-9E2A-0EDD4F5180C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4400" y="5181600"/>
            <a:ext cx="1190625" cy="685800"/>
          </a:xfrm>
          <a:prstGeom prst="rect">
            <a:avLst/>
          </a:prstGeom>
          <a:blipFill>
            <a:blip r:embed="rId4"/>
            <a:stretch>
              <a:fillRect t="-2609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9415" name="Text Box 3">
            <a:extLst>
              <a:ext uri="{FF2B5EF4-FFF2-40B4-BE49-F238E27FC236}">
                <a16:creationId xmlns:a16="http://schemas.microsoft.com/office/drawing/2014/main" id="{F4D0DDDB-9F5A-4E6A-9D18-6AF8F3B9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581977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48FFF854-4867-448C-B160-C548ACF4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1E56BC8-8031-421B-86CF-5CC626D6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Overview</a:t>
            </a:r>
          </a:p>
        </p:txBody>
      </p:sp>
      <p:sp>
        <p:nvSpPr>
          <p:cNvPr id="59396" name="Rechteck 1">
            <a:extLst>
              <a:ext uri="{FF2B5EF4-FFF2-40B4-BE49-F238E27FC236}">
                <a16:creationId xmlns:a16="http://schemas.microsoft.com/office/drawing/2014/main" id="{8D664BCD-2CF7-478B-8810-B2A9092C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4175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/>
              <a:t>https://www.skampakis.com/wp-content/uploads/2018/03/simple_neural_network_vs_deep_learning.jpg</a:t>
            </a: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DFF295EB-FD6C-4FED-ADC4-86517190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324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endParaRPr lang="de-DE" altLang="de-DE" i="1">
              <a:solidFill>
                <a:srgbClr val="009973"/>
              </a:solidFill>
            </a:endParaRPr>
          </a:p>
        </p:txBody>
      </p:sp>
      <p:sp>
        <p:nvSpPr>
          <p:cNvPr id="59398" name="Text Box 3">
            <a:extLst>
              <a:ext uri="{FF2B5EF4-FFF2-40B4-BE49-F238E27FC236}">
                <a16:creationId xmlns:a16="http://schemas.microsoft.com/office/drawing/2014/main" id="{6E95A378-B61A-4EC1-B2ED-A6D34B3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4192588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endParaRPr lang="de-DE" altLang="de-DE" i="1">
              <a:solidFill>
                <a:srgbClr val="009973"/>
              </a:solidFill>
            </a:endParaRPr>
          </a:p>
        </p:txBody>
      </p:sp>
      <p:sp>
        <p:nvSpPr>
          <p:cNvPr id="59399" name="Rechteck 1">
            <a:extLst>
              <a:ext uri="{FF2B5EF4-FFF2-40B4-BE49-F238E27FC236}">
                <a16:creationId xmlns:a16="http://schemas.microsoft.com/office/drawing/2014/main" id="{B40D8DB0-60EE-45C1-92BB-9EC6B1EA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4321175"/>
            <a:ext cx="1676400" cy="3508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solidFill>
                  <a:schemeClr val="tx1"/>
                </a:solidFill>
              </a:rPr>
              <a:t>DNN</a:t>
            </a:r>
          </a:p>
        </p:txBody>
      </p:sp>
      <p:cxnSp>
        <p:nvCxnSpPr>
          <p:cNvPr id="59407" name="Gerade Verbindung mit Pfeil 28">
            <a:extLst>
              <a:ext uri="{FF2B5EF4-FFF2-40B4-BE49-F238E27FC236}">
                <a16:creationId xmlns:a16="http://schemas.microsoft.com/office/drawing/2014/main" id="{50B5A1F0-9C44-4B57-BB20-D609187442F4}"/>
              </a:ext>
            </a:extLst>
          </p:cNvPr>
          <p:cNvCxnSpPr>
            <a:cxnSpLocks noChangeShapeType="1"/>
            <a:stCxn id="59398" idx="3"/>
            <a:endCxn id="59399" idx="1"/>
          </p:cNvCxnSpPr>
          <p:nvPr/>
        </p:nvCxnSpPr>
        <p:spPr bwMode="auto">
          <a:xfrm flipV="1">
            <a:off x="2128838" y="4495800"/>
            <a:ext cx="17002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4" name="Rechteck 17">
            <a:extLst>
              <a:ext uri="{FF2B5EF4-FFF2-40B4-BE49-F238E27FC236}">
                <a16:creationId xmlns:a16="http://schemas.microsoft.com/office/drawing/2014/main" id="{DFCC012D-BC88-42C9-A648-C7955259993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4400" y="4151313"/>
            <a:ext cx="1190625" cy="685800"/>
          </a:xfrm>
          <a:prstGeom prst="rect">
            <a:avLst/>
          </a:prstGeom>
          <a:blipFill>
            <a:blip r:embed="rId3"/>
            <a:stretch>
              <a:fillRect t="-3509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63505" name="Rechteck 18">
            <a:extLst>
              <a:ext uri="{FF2B5EF4-FFF2-40B4-BE49-F238E27FC236}">
                <a16:creationId xmlns:a16="http://schemas.microsoft.com/office/drawing/2014/main" id="{24A1DCC4-0128-42EE-9E2A-0EDD4F5180C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4400" y="5181600"/>
            <a:ext cx="1190625" cy="685800"/>
          </a:xfrm>
          <a:prstGeom prst="rect">
            <a:avLst/>
          </a:prstGeom>
          <a:blipFill>
            <a:blip r:embed="rId4"/>
            <a:stretch>
              <a:fillRect t="-2609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9411" name="Textfeld 50">
            <a:extLst>
              <a:ext uri="{FF2B5EF4-FFF2-40B4-BE49-F238E27FC236}">
                <a16:creationId xmlns:a16="http://schemas.microsoft.com/office/drawing/2014/main" id="{F764499E-6756-4099-B6FA-F48E207E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469265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Forward propagation</a:t>
            </a:r>
          </a:p>
        </p:txBody>
      </p:sp>
      <p:sp>
        <p:nvSpPr>
          <p:cNvPr id="59415" name="Text Box 3">
            <a:extLst>
              <a:ext uri="{FF2B5EF4-FFF2-40B4-BE49-F238E27FC236}">
                <a16:creationId xmlns:a16="http://schemas.microsoft.com/office/drawing/2014/main" id="{F4D0DDDB-9F5A-4E6A-9D18-6AF8F3B9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581977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21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48FFF854-4867-448C-B160-C548ACF4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1E56BC8-8031-421B-86CF-5CC626D6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Overview</a:t>
            </a:r>
          </a:p>
        </p:txBody>
      </p:sp>
      <p:sp>
        <p:nvSpPr>
          <p:cNvPr id="59396" name="Rechteck 1">
            <a:extLst>
              <a:ext uri="{FF2B5EF4-FFF2-40B4-BE49-F238E27FC236}">
                <a16:creationId xmlns:a16="http://schemas.microsoft.com/office/drawing/2014/main" id="{8D664BCD-2CF7-478B-8810-B2A9092C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4175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/>
              <a:t>https://www.skampakis.com/wp-content/uploads/2018/03/simple_neural_network_vs_deep_learning.jpg</a:t>
            </a: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DFF295EB-FD6C-4FED-ADC4-86517190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324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endParaRPr lang="de-DE" altLang="de-DE" i="1">
              <a:solidFill>
                <a:srgbClr val="009973"/>
              </a:solidFill>
            </a:endParaRPr>
          </a:p>
        </p:txBody>
      </p:sp>
      <p:sp>
        <p:nvSpPr>
          <p:cNvPr id="59398" name="Text Box 3">
            <a:extLst>
              <a:ext uri="{FF2B5EF4-FFF2-40B4-BE49-F238E27FC236}">
                <a16:creationId xmlns:a16="http://schemas.microsoft.com/office/drawing/2014/main" id="{6E95A378-B61A-4EC1-B2ED-A6D34B3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4192588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endParaRPr lang="de-DE" altLang="de-DE" i="1">
              <a:solidFill>
                <a:srgbClr val="009973"/>
              </a:solidFill>
            </a:endParaRPr>
          </a:p>
        </p:txBody>
      </p:sp>
      <p:sp>
        <p:nvSpPr>
          <p:cNvPr id="59399" name="Rechteck 1">
            <a:extLst>
              <a:ext uri="{FF2B5EF4-FFF2-40B4-BE49-F238E27FC236}">
                <a16:creationId xmlns:a16="http://schemas.microsoft.com/office/drawing/2014/main" id="{B40D8DB0-60EE-45C1-92BB-9EC6B1EA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4321175"/>
            <a:ext cx="1676400" cy="3508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solidFill>
                  <a:schemeClr val="tx1"/>
                </a:solidFill>
              </a:rPr>
              <a:t>DNN</a:t>
            </a:r>
          </a:p>
        </p:txBody>
      </p:sp>
      <p:sp>
        <p:nvSpPr>
          <p:cNvPr id="59400" name="Rechteck 8">
            <a:extLst>
              <a:ext uri="{FF2B5EF4-FFF2-40B4-BE49-F238E27FC236}">
                <a16:creationId xmlns:a16="http://schemas.microsoft.com/office/drawing/2014/main" id="{02805CDA-B877-4C30-9A64-F125A3032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4303713"/>
            <a:ext cx="1676400" cy="3952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59402" name="Gerade Verbindung mit Pfeil 3">
            <a:extLst>
              <a:ext uri="{FF2B5EF4-FFF2-40B4-BE49-F238E27FC236}">
                <a16:creationId xmlns:a16="http://schemas.microsoft.com/office/drawing/2014/main" id="{A2E12B81-C404-458F-875D-8BC998BC5C22}"/>
              </a:ext>
            </a:extLst>
          </p:cNvPr>
          <p:cNvCxnSpPr>
            <a:cxnSpLocks noChangeShapeType="1"/>
            <a:stCxn id="59399" idx="3"/>
            <a:endCxn id="59400" idx="1"/>
          </p:cNvCxnSpPr>
          <p:nvPr/>
        </p:nvCxnSpPr>
        <p:spPr bwMode="auto">
          <a:xfrm>
            <a:off x="5505450" y="4495800"/>
            <a:ext cx="113347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Gewinkelter Verbinder 26">
            <a:extLst>
              <a:ext uri="{FF2B5EF4-FFF2-40B4-BE49-F238E27FC236}">
                <a16:creationId xmlns:a16="http://schemas.microsoft.com/office/drawing/2014/main" id="{5AE82E1F-208E-4E1B-97F8-0910F92E05E2}"/>
              </a:ext>
            </a:extLst>
          </p:cNvPr>
          <p:cNvCxnSpPr>
            <a:cxnSpLocks noChangeShapeType="1"/>
            <a:stCxn id="63505" idx="3"/>
            <a:endCxn id="59400" idx="2"/>
          </p:cNvCxnSpPr>
          <p:nvPr/>
        </p:nvCxnSpPr>
        <p:spPr bwMode="auto">
          <a:xfrm flipV="1">
            <a:off x="2105025" y="4699000"/>
            <a:ext cx="5372100" cy="8255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Gerade Verbindung mit Pfeil 28">
            <a:extLst>
              <a:ext uri="{FF2B5EF4-FFF2-40B4-BE49-F238E27FC236}">
                <a16:creationId xmlns:a16="http://schemas.microsoft.com/office/drawing/2014/main" id="{50B5A1F0-9C44-4B57-BB20-D609187442F4}"/>
              </a:ext>
            </a:extLst>
          </p:cNvPr>
          <p:cNvCxnSpPr>
            <a:cxnSpLocks noChangeShapeType="1"/>
            <a:stCxn id="59398" idx="3"/>
            <a:endCxn id="59399" idx="1"/>
          </p:cNvCxnSpPr>
          <p:nvPr/>
        </p:nvCxnSpPr>
        <p:spPr bwMode="auto">
          <a:xfrm flipV="1">
            <a:off x="2128838" y="4495800"/>
            <a:ext cx="17002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4" name="Rechteck 17">
            <a:extLst>
              <a:ext uri="{FF2B5EF4-FFF2-40B4-BE49-F238E27FC236}">
                <a16:creationId xmlns:a16="http://schemas.microsoft.com/office/drawing/2014/main" id="{DFCC012D-BC88-42C9-A648-C7955259993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4400" y="4151313"/>
            <a:ext cx="1190625" cy="685800"/>
          </a:xfrm>
          <a:prstGeom prst="rect">
            <a:avLst/>
          </a:prstGeom>
          <a:blipFill>
            <a:blip r:embed="rId3"/>
            <a:stretch>
              <a:fillRect t="-3509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63505" name="Rechteck 18">
            <a:extLst>
              <a:ext uri="{FF2B5EF4-FFF2-40B4-BE49-F238E27FC236}">
                <a16:creationId xmlns:a16="http://schemas.microsoft.com/office/drawing/2014/main" id="{24A1DCC4-0128-42EE-9E2A-0EDD4F5180C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4400" y="5181600"/>
            <a:ext cx="1190625" cy="685800"/>
          </a:xfrm>
          <a:prstGeom prst="rect">
            <a:avLst/>
          </a:prstGeom>
          <a:blipFill>
            <a:blip r:embed="rId4"/>
            <a:stretch>
              <a:fillRect t="-2609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9411" name="Textfeld 50">
            <a:extLst>
              <a:ext uri="{FF2B5EF4-FFF2-40B4-BE49-F238E27FC236}">
                <a16:creationId xmlns:a16="http://schemas.microsoft.com/office/drawing/2014/main" id="{F764499E-6756-4099-B6FA-F48E207E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469265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Forward propagation</a:t>
            </a:r>
          </a:p>
        </p:txBody>
      </p:sp>
      <p:sp>
        <p:nvSpPr>
          <p:cNvPr id="23" name="Textfeld 50">
            <a:extLst>
              <a:ext uri="{FF2B5EF4-FFF2-40B4-BE49-F238E27FC236}">
                <a16:creationId xmlns:a16="http://schemas.microsoft.com/office/drawing/2014/main" id="{B6E107DB-C9AE-4F71-A35F-15F798C2ECA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67338" y="4670622"/>
            <a:ext cx="1447800" cy="307777"/>
          </a:xfrm>
          <a:prstGeom prst="rect">
            <a:avLst/>
          </a:prstGeom>
          <a:blipFill>
            <a:blip r:embed="rId5"/>
            <a:stretch>
              <a:fillRect t="-3922" r="-3361" b="-19608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9415" name="Text Box 3">
            <a:extLst>
              <a:ext uri="{FF2B5EF4-FFF2-40B4-BE49-F238E27FC236}">
                <a16:creationId xmlns:a16="http://schemas.microsoft.com/office/drawing/2014/main" id="{F4D0DDDB-9F5A-4E6A-9D18-6AF8F3B9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581977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99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48FFF854-4867-448C-B160-C548ACF4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1E56BC8-8031-421B-86CF-5CC626D6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Overview</a:t>
            </a:r>
          </a:p>
        </p:txBody>
      </p:sp>
      <p:sp>
        <p:nvSpPr>
          <p:cNvPr id="59396" name="Rechteck 1">
            <a:extLst>
              <a:ext uri="{FF2B5EF4-FFF2-40B4-BE49-F238E27FC236}">
                <a16:creationId xmlns:a16="http://schemas.microsoft.com/office/drawing/2014/main" id="{8D664BCD-2CF7-478B-8810-B2A9092C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4175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/>
              <a:t>https://www.skampakis.com/wp-content/uploads/2018/03/simple_neural_network_vs_deep_learning.jpg</a:t>
            </a: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DFF295EB-FD6C-4FED-ADC4-86517190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324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endParaRPr lang="de-DE" altLang="de-DE" i="1">
              <a:solidFill>
                <a:srgbClr val="009973"/>
              </a:solidFill>
            </a:endParaRPr>
          </a:p>
        </p:txBody>
      </p:sp>
      <p:sp>
        <p:nvSpPr>
          <p:cNvPr id="59398" name="Text Box 3">
            <a:extLst>
              <a:ext uri="{FF2B5EF4-FFF2-40B4-BE49-F238E27FC236}">
                <a16:creationId xmlns:a16="http://schemas.microsoft.com/office/drawing/2014/main" id="{6E95A378-B61A-4EC1-B2ED-A6D34B3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4192588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endParaRPr lang="de-DE" altLang="de-DE" i="1">
              <a:solidFill>
                <a:srgbClr val="009973"/>
              </a:solidFill>
            </a:endParaRPr>
          </a:p>
        </p:txBody>
      </p:sp>
      <p:sp>
        <p:nvSpPr>
          <p:cNvPr id="59399" name="Rechteck 1">
            <a:extLst>
              <a:ext uri="{FF2B5EF4-FFF2-40B4-BE49-F238E27FC236}">
                <a16:creationId xmlns:a16="http://schemas.microsoft.com/office/drawing/2014/main" id="{B40D8DB0-60EE-45C1-92BB-9EC6B1EA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4321175"/>
            <a:ext cx="1676400" cy="3508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solidFill>
                  <a:schemeClr val="tx1"/>
                </a:solidFill>
              </a:rPr>
              <a:t>DNN</a:t>
            </a:r>
          </a:p>
        </p:txBody>
      </p:sp>
      <p:sp>
        <p:nvSpPr>
          <p:cNvPr id="59400" name="Rechteck 8">
            <a:extLst>
              <a:ext uri="{FF2B5EF4-FFF2-40B4-BE49-F238E27FC236}">
                <a16:creationId xmlns:a16="http://schemas.microsoft.com/office/drawing/2014/main" id="{02805CDA-B877-4C30-9A64-F125A3032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4303713"/>
            <a:ext cx="1676400" cy="3952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59401" name="Rechteck 9">
            <a:extLst>
              <a:ext uri="{FF2B5EF4-FFF2-40B4-BE49-F238E27FC236}">
                <a16:creationId xmlns:a16="http://schemas.microsoft.com/office/drawing/2014/main" id="{68D7B2FA-87EC-4C50-96A4-A27B68CC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2732088"/>
            <a:ext cx="1676400" cy="9540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de-DE">
                <a:solidFill>
                  <a:schemeClr val="tx1"/>
                </a:solidFill>
              </a:rPr>
              <a:t>Gradient w.r.t model weights</a:t>
            </a:r>
          </a:p>
        </p:txBody>
      </p:sp>
      <p:cxnSp>
        <p:nvCxnSpPr>
          <p:cNvPr id="59402" name="Gerade Verbindung mit Pfeil 3">
            <a:extLst>
              <a:ext uri="{FF2B5EF4-FFF2-40B4-BE49-F238E27FC236}">
                <a16:creationId xmlns:a16="http://schemas.microsoft.com/office/drawing/2014/main" id="{A2E12B81-C404-458F-875D-8BC998BC5C22}"/>
              </a:ext>
            </a:extLst>
          </p:cNvPr>
          <p:cNvCxnSpPr>
            <a:cxnSpLocks noChangeShapeType="1"/>
            <a:stCxn id="59399" idx="3"/>
            <a:endCxn id="59400" idx="1"/>
          </p:cNvCxnSpPr>
          <p:nvPr/>
        </p:nvCxnSpPr>
        <p:spPr bwMode="auto">
          <a:xfrm>
            <a:off x="5505450" y="4495800"/>
            <a:ext cx="113347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3" name="Gerade Verbindung mit Pfeil 11">
            <a:extLst>
              <a:ext uri="{FF2B5EF4-FFF2-40B4-BE49-F238E27FC236}">
                <a16:creationId xmlns:a16="http://schemas.microsoft.com/office/drawing/2014/main" id="{AD97E707-5AB3-4AF4-962E-EAE158A92982}"/>
              </a:ext>
            </a:extLst>
          </p:cNvPr>
          <p:cNvCxnSpPr>
            <a:cxnSpLocks noChangeShapeType="1"/>
            <a:stCxn id="59400" idx="0"/>
            <a:endCxn id="59401" idx="2"/>
          </p:cNvCxnSpPr>
          <p:nvPr/>
        </p:nvCxnSpPr>
        <p:spPr bwMode="auto">
          <a:xfrm flipV="1">
            <a:off x="7477125" y="3686175"/>
            <a:ext cx="0" cy="617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Gerade Verbindung mit Pfeil 13">
            <a:extLst>
              <a:ext uri="{FF2B5EF4-FFF2-40B4-BE49-F238E27FC236}">
                <a16:creationId xmlns:a16="http://schemas.microsoft.com/office/drawing/2014/main" id="{094555DA-2B44-44B9-A094-B76AC7833FAC}"/>
              </a:ext>
            </a:extLst>
          </p:cNvPr>
          <p:cNvCxnSpPr>
            <a:cxnSpLocks noChangeShapeType="1"/>
            <a:stCxn id="59401" idx="1"/>
            <a:endCxn id="63506" idx="3"/>
          </p:cNvCxnSpPr>
          <p:nvPr/>
        </p:nvCxnSpPr>
        <p:spPr bwMode="auto">
          <a:xfrm flipH="1" flipV="1">
            <a:off x="5578475" y="3209925"/>
            <a:ext cx="1060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Gerade Verbindung mit Pfeil 17">
            <a:extLst>
              <a:ext uri="{FF2B5EF4-FFF2-40B4-BE49-F238E27FC236}">
                <a16:creationId xmlns:a16="http://schemas.microsoft.com/office/drawing/2014/main" id="{69BFCCC2-74B8-4691-A3C4-9A9EA7AE352D}"/>
              </a:ext>
            </a:extLst>
          </p:cNvPr>
          <p:cNvCxnSpPr>
            <a:cxnSpLocks noChangeShapeType="1"/>
            <a:stCxn id="63506" idx="2"/>
            <a:endCxn id="59399" idx="0"/>
          </p:cNvCxnSpPr>
          <p:nvPr/>
        </p:nvCxnSpPr>
        <p:spPr bwMode="auto">
          <a:xfrm>
            <a:off x="4665663" y="3716338"/>
            <a:ext cx="1587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Gewinkelter Verbinder 26">
            <a:extLst>
              <a:ext uri="{FF2B5EF4-FFF2-40B4-BE49-F238E27FC236}">
                <a16:creationId xmlns:a16="http://schemas.microsoft.com/office/drawing/2014/main" id="{5AE82E1F-208E-4E1B-97F8-0910F92E05E2}"/>
              </a:ext>
            </a:extLst>
          </p:cNvPr>
          <p:cNvCxnSpPr>
            <a:cxnSpLocks noChangeShapeType="1"/>
            <a:stCxn id="63505" idx="3"/>
            <a:endCxn id="59400" idx="2"/>
          </p:cNvCxnSpPr>
          <p:nvPr/>
        </p:nvCxnSpPr>
        <p:spPr bwMode="auto">
          <a:xfrm flipV="1">
            <a:off x="2105025" y="4699000"/>
            <a:ext cx="5372100" cy="8255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Gerade Verbindung mit Pfeil 28">
            <a:extLst>
              <a:ext uri="{FF2B5EF4-FFF2-40B4-BE49-F238E27FC236}">
                <a16:creationId xmlns:a16="http://schemas.microsoft.com/office/drawing/2014/main" id="{50B5A1F0-9C44-4B57-BB20-D609187442F4}"/>
              </a:ext>
            </a:extLst>
          </p:cNvPr>
          <p:cNvCxnSpPr>
            <a:cxnSpLocks noChangeShapeType="1"/>
            <a:stCxn id="59398" idx="3"/>
            <a:endCxn id="59399" idx="1"/>
          </p:cNvCxnSpPr>
          <p:nvPr/>
        </p:nvCxnSpPr>
        <p:spPr bwMode="auto">
          <a:xfrm flipV="1">
            <a:off x="2128838" y="4495800"/>
            <a:ext cx="17002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4" name="Rechteck 17">
            <a:extLst>
              <a:ext uri="{FF2B5EF4-FFF2-40B4-BE49-F238E27FC236}">
                <a16:creationId xmlns:a16="http://schemas.microsoft.com/office/drawing/2014/main" id="{DFCC012D-BC88-42C9-A648-C7955259993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4400" y="4151313"/>
            <a:ext cx="1190625" cy="685800"/>
          </a:xfrm>
          <a:prstGeom prst="rect">
            <a:avLst/>
          </a:prstGeom>
          <a:blipFill>
            <a:blip r:embed="rId3"/>
            <a:stretch>
              <a:fillRect t="-3509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63505" name="Rechteck 18">
            <a:extLst>
              <a:ext uri="{FF2B5EF4-FFF2-40B4-BE49-F238E27FC236}">
                <a16:creationId xmlns:a16="http://schemas.microsoft.com/office/drawing/2014/main" id="{24A1DCC4-0128-42EE-9E2A-0EDD4F5180C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4400" y="5181600"/>
            <a:ext cx="1190625" cy="685800"/>
          </a:xfrm>
          <a:prstGeom prst="rect">
            <a:avLst/>
          </a:prstGeom>
          <a:blipFill>
            <a:blip r:embed="rId4"/>
            <a:stretch>
              <a:fillRect t="-2609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63506" name="Rechteck 19">
            <a:extLst>
              <a:ext uri="{FF2B5EF4-FFF2-40B4-BE49-F238E27FC236}">
                <a16:creationId xmlns:a16="http://schemas.microsoft.com/office/drawing/2014/main" id="{8326556B-9F10-4DD8-AC54-E8D445F64AC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54438" y="2701925"/>
            <a:ext cx="1824037" cy="1014413"/>
          </a:xfrm>
          <a:prstGeom prst="rect">
            <a:avLst/>
          </a:prstGeom>
          <a:blipFill>
            <a:blip r:embed="rId5"/>
            <a:stretch>
              <a:fillRect t="-1775"/>
            </a:stretch>
          </a:blip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9411" name="Textfeld 50">
            <a:extLst>
              <a:ext uri="{FF2B5EF4-FFF2-40B4-BE49-F238E27FC236}">
                <a16:creationId xmlns:a16="http://schemas.microsoft.com/office/drawing/2014/main" id="{F764499E-6756-4099-B6FA-F48E207E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469265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Forward propagation</a:t>
            </a:r>
          </a:p>
        </p:txBody>
      </p:sp>
      <p:sp>
        <p:nvSpPr>
          <p:cNvPr id="59412" name="Textfeld 50">
            <a:extLst>
              <a:ext uri="{FF2B5EF4-FFF2-40B4-BE49-F238E27FC236}">
                <a16:creationId xmlns:a16="http://schemas.microsoft.com/office/drawing/2014/main" id="{3F1C0EDA-1158-463C-B452-C58782C2D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3721100"/>
            <a:ext cx="1447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Back-propagation</a:t>
            </a:r>
          </a:p>
        </p:txBody>
      </p:sp>
      <p:sp>
        <p:nvSpPr>
          <p:cNvPr id="59413" name="Textfeld 50">
            <a:extLst>
              <a:ext uri="{FF2B5EF4-FFF2-40B4-BE49-F238E27FC236}">
                <a16:creationId xmlns:a16="http://schemas.microsoft.com/office/drawing/2014/main" id="{F8BFAEDD-E631-4DA1-9D79-B889C90F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2695575"/>
            <a:ext cx="1174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Weight update</a:t>
            </a:r>
          </a:p>
        </p:txBody>
      </p:sp>
      <p:sp>
        <p:nvSpPr>
          <p:cNvPr id="23" name="Textfeld 50">
            <a:extLst>
              <a:ext uri="{FF2B5EF4-FFF2-40B4-BE49-F238E27FC236}">
                <a16:creationId xmlns:a16="http://schemas.microsoft.com/office/drawing/2014/main" id="{B6E107DB-C9AE-4F71-A35F-15F798C2ECA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67338" y="4670622"/>
            <a:ext cx="1447800" cy="307777"/>
          </a:xfrm>
          <a:prstGeom prst="rect">
            <a:avLst/>
          </a:prstGeom>
          <a:blipFill>
            <a:blip r:embed="rId6"/>
            <a:stretch>
              <a:fillRect t="-3922" r="-3361" b="-19608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9415" name="Text Box 3">
            <a:extLst>
              <a:ext uri="{FF2B5EF4-FFF2-40B4-BE49-F238E27FC236}">
                <a16:creationId xmlns:a16="http://schemas.microsoft.com/office/drawing/2014/main" id="{F4D0DDDB-9F5A-4E6A-9D18-6AF8F3B9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581977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49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472B17A5-3234-4F0C-AA0C-56873F6E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B41A3607-8CD3-4A20-8DEE-703ABF22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Forward propagation → propagate batch of training data through the network → compute loss (compare to targets)</a:t>
            </a:r>
          </a:p>
          <a:p>
            <a:pPr marL="0" indent="0" eaLnBrk="1" hangingPunct="1">
              <a:buClr>
                <a:srgbClr val="179C7D"/>
              </a:buClr>
            </a:pPr>
            <a:endParaRPr lang="en-US" altLang="de-DE" dirty="0"/>
          </a:p>
        </p:txBody>
      </p:sp>
      <p:pic>
        <p:nvPicPr>
          <p:cNvPr id="61444" name="Grafik 2">
            <a:extLst>
              <a:ext uri="{FF2B5EF4-FFF2-40B4-BE49-F238E27FC236}">
                <a16:creationId xmlns:a16="http://schemas.microsoft.com/office/drawing/2014/main" id="{A4253C62-9AD1-4C1D-A5AA-3B321F2C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324225"/>
            <a:ext cx="85344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3">
            <a:extLst>
              <a:ext uri="{FF2B5EF4-FFF2-40B4-BE49-F238E27FC236}">
                <a16:creationId xmlns:a16="http://schemas.microsoft.com/office/drawing/2014/main" id="{DCB8C41A-BB1E-4D99-8B27-318944EA2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0" y="5870575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20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8A2D2FB-09F4-49F6-A38C-653DEEF1E210}"/>
              </a:ext>
            </a:extLst>
          </p:cNvPr>
          <p:cNvSpPr/>
          <p:nvPr/>
        </p:nvSpPr>
        <p:spPr bwMode="auto">
          <a:xfrm>
            <a:off x="5943600" y="3276600"/>
            <a:ext cx="3200400" cy="2581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 LT Com 55 Roman" panose="020B0503030504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6E10D27-9C22-4D96-B985-DB1BABD3E9EF}"/>
              </a:ext>
            </a:extLst>
          </p:cNvPr>
          <p:cNvSpPr/>
          <p:nvPr/>
        </p:nvSpPr>
        <p:spPr bwMode="auto">
          <a:xfrm>
            <a:off x="3124200" y="3397252"/>
            <a:ext cx="2593975" cy="1631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 LT Com 55 Roman" panose="020B0503030504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28C73D-8CAA-4EAD-B768-CF7E363BCF5C}"/>
              </a:ext>
            </a:extLst>
          </p:cNvPr>
          <p:cNvSpPr/>
          <p:nvPr/>
        </p:nvSpPr>
        <p:spPr bwMode="auto">
          <a:xfrm>
            <a:off x="3733800" y="4269682"/>
            <a:ext cx="2593975" cy="1631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 LT Com 55 Roman" panose="020B0503030504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4F3FCDAD-350F-477A-A5AB-9027EEE3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1D792DC7-31BA-461B-BEF7-ADA5C948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733550"/>
            <a:ext cx="64738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"/>
            </a:pPr>
            <a:r>
              <a:rPr lang="en-US" altLang="de-DE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"/>
            </a:pPr>
            <a:r>
              <a:rPr lang="en-US" altLang="de-DE" dirty="0">
                <a:latin typeface="Segoe UI" panose="020B0502040204020203" pitchFamily="34" charset="0"/>
                <a:cs typeface="Segoe UI" panose="020B0502040204020203" pitchFamily="34" charset="0"/>
              </a:rPr>
              <a:t>Fully Connected Neural Networks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"/>
            </a:pPr>
            <a:r>
              <a:rPr lang="en-US" altLang="de-DE" dirty="0">
                <a:latin typeface="Segoe UI" panose="020B0502040204020203" pitchFamily="34" charset="0"/>
                <a:cs typeface="Segoe UI" panose="020B0502040204020203" pitchFamily="34" charset="0"/>
              </a:rPr>
              <a:t>Convolutional Neural Networks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"/>
            </a:pPr>
            <a:endParaRPr lang="en-US" alt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1" hangingPunct="1">
              <a:buClr>
                <a:srgbClr val="0070C0"/>
              </a:buClr>
              <a:buFont typeface="Wingdings" panose="05000000000000000000" pitchFamily="2" charset="2"/>
              <a:buChar char=""/>
            </a:pPr>
            <a:endParaRPr lang="en-US" alt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472B17A5-3234-4F0C-AA0C-56873F6E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B41A3607-8CD3-4A20-8DEE-703ABF22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Forward propagation → propagate batch of training data through the network → compute loss (compare to targets)</a:t>
            </a: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Backpropagation → backpropagate loss → compute gradients of loss </a:t>
            </a:r>
            <a:r>
              <a:rPr lang="en-US" altLang="de-DE" dirty="0" err="1"/>
              <a:t>w.r.t.</a:t>
            </a:r>
            <a:r>
              <a:rPr lang="en-US" altLang="de-DE" dirty="0"/>
              <a:t> weights</a:t>
            </a:r>
          </a:p>
          <a:p>
            <a:pPr marL="0" indent="0" eaLnBrk="1" hangingPunct="1">
              <a:buClr>
                <a:srgbClr val="179C7D"/>
              </a:buClr>
            </a:pPr>
            <a:endParaRPr lang="en-US" altLang="de-DE" dirty="0"/>
          </a:p>
        </p:txBody>
      </p:sp>
      <p:pic>
        <p:nvPicPr>
          <p:cNvPr id="61444" name="Grafik 2">
            <a:extLst>
              <a:ext uri="{FF2B5EF4-FFF2-40B4-BE49-F238E27FC236}">
                <a16:creationId xmlns:a16="http://schemas.microsoft.com/office/drawing/2014/main" id="{A4253C62-9AD1-4C1D-A5AA-3B321F2C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324225"/>
            <a:ext cx="85344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3">
            <a:extLst>
              <a:ext uri="{FF2B5EF4-FFF2-40B4-BE49-F238E27FC236}">
                <a16:creationId xmlns:a16="http://schemas.microsoft.com/office/drawing/2014/main" id="{DCB8C41A-BB1E-4D99-8B27-318944EA2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0" y="5870575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20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8A2D2FB-09F4-49F6-A38C-653DEEF1E210}"/>
              </a:ext>
            </a:extLst>
          </p:cNvPr>
          <p:cNvSpPr/>
          <p:nvPr/>
        </p:nvSpPr>
        <p:spPr bwMode="auto">
          <a:xfrm>
            <a:off x="5943600" y="3276600"/>
            <a:ext cx="3200400" cy="2581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 LT Com 55 Roman" panose="020B0503030504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940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472B17A5-3234-4F0C-AA0C-56873F6E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B41A3607-8CD3-4A20-8DEE-703ABF22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Forward propagation → propagate batch of training data through the network → compute loss (compare to targets)</a:t>
            </a: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Backpropagation → backpropagate loss → compute gradients of loss w.r.t. weights</a:t>
            </a: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Weights update → use gradients &amp; learning rate to update weights</a:t>
            </a:r>
          </a:p>
        </p:txBody>
      </p:sp>
      <p:pic>
        <p:nvPicPr>
          <p:cNvPr id="61444" name="Grafik 2">
            <a:extLst>
              <a:ext uri="{FF2B5EF4-FFF2-40B4-BE49-F238E27FC236}">
                <a16:creationId xmlns:a16="http://schemas.microsoft.com/office/drawing/2014/main" id="{A4253C62-9AD1-4C1D-A5AA-3B321F2C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324225"/>
            <a:ext cx="85344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3">
            <a:extLst>
              <a:ext uri="{FF2B5EF4-FFF2-40B4-BE49-F238E27FC236}">
                <a16:creationId xmlns:a16="http://schemas.microsoft.com/office/drawing/2014/main" id="{DCB8C41A-BB1E-4D99-8B27-318944EA2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0" y="5870575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20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60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C51C0F95-8EC8-46F8-9D52-6D65701F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0B6400B3-02B3-4877-A53C-52EE2A82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Gradient descent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Move in opposite direction of gradient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Learning rate effects step size</a:t>
            </a:r>
          </a:p>
        </p:txBody>
      </p:sp>
      <p:pic>
        <p:nvPicPr>
          <p:cNvPr id="63492" name="Bild 3">
            <a:extLst>
              <a:ext uri="{FF2B5EF4-FFF2-40B4-BE49-F238E27FC236}">
                <a16:creationId xmlns:a16="http://schemas.microsoft.com/office/drawing/2014/main" id="{6F0F8C40-57D1-40C0-99C3-FD9D0F04E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146675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3">
            <a:extLst>
              <a:ext uri="{FF2B5EF4-FFF2-40B4-BE49-F238E27FC236}">
                <a16:creationId xmlns:a16="http://schemas.microsoft.com/office/drawing/2014/main" id="{8C6E01BB-8134-4B48-A7A5-27F0E33B2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0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15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0EE66514-C62D-49D3-8E59-0EB3422F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Training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D56A5164-7A37-4C9C-8DAF-FDF56A51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Loss contour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Goal </a:t>
            </a:r>
            <a:r>
              <a:rPr lang="de-DE" altLang="de-DE"/>
              <a:t>→ </a:t>
            </a:r>
            <a:r>
              <a:rPr lang="en-US" altLang="de-DE"/>
              <a:t>find global minima</a:t>
            </a:r>
          </a:p>
        </p:txBody>
      </p:sp>
      <p:pic>
        <p:nvPicPr>
          <p:cNvPr id="65540" name="Bild 2">
            <a:extLst>
              <a:ext uri="{FF2B5EF4-FFF2-40B4-BE49-F238E27FC236}">
                <a16:creationId xmlns:a16="http://schemas.microsoft.com/office/drawing/2014/main" id="{33DF34DA-D99B-4F1C-A716-000CB3E57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"/>
          <a:stretch>
            <a:fillRect/>
          </a:stretch>
        </p:blipFill>
        <p:spPr bwMode="auto">
          <a:xfrm>
            <a:off x="590550" y="2389188"/>
            <a:ext cx="46482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Grafik 1">
            <a:extLst>
              <a:ext uri="{FF2B5EF4-FFF2-40B4-BE49-F238E27FC236}">
                <a16:creationId xmlns:a16="http://schemas.microsoft.com/office/drawing/2014/main" id="{34D7E9AE-6B45-4595-8A5B-42D98C5C0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3306763"/>
            <a:ext cx="33718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feld 50">
            <a:extLst>
              <a:ext uri="{FF2B5EF4-FFF2-40B4-BE49-F238E27FC236}">
                <a16:creationId xmlns:a16="http://schemas.microsoft.com/office/drawing/2014/main" id="{4F8BEA65-A8D1-4CA7-9C2F-DADAD1244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2819400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Toy example</a:t>
            </a:r>
          </a:p>
        </p:txBody>
      </p:sp>
      <p:sp>
        <p:nvSpPr>
          <p:cNvPr id="65543" name="Textfeld 50">
            <a:extLst>
              <a:ext uri="{FF2B5EF4-FFF2-40B4-BE49-F238E27FC236}">
                <a16:creationId xmlns:a16="http://schemas.microsoft.com/office/drawing/2014/main" id="{07ADE900-3F58-4B27-875C-D2313A9E4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2819400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Complex DNN</a:t>
            </a:r>
          </a:p>
        </p:txBody>
      </p:sp>
      <p:sp>
        <p:nvSpPr>
          <p:cNvPr id="65544" name="Text Box 3">
            <a:extLst>
              <a:ext uri="{FF2B5EF4-FFF2-40B4-BE49-F238E27FC236}">
                <a16:creationId xmlns:a16="http://schemas.microsoft.com/office/drawing/2014/main" id="{A45E915E-7FB4-40D8-A15F-D28C8BFD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5883275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13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65545" name="Text Box 3">
            <a:extLst>
              <a:ext uri="{FF2B5EF4-FFF2-40B4-BE49-F238E27FC236}">
                <a16:creationId xmlns:a16="http://schemas.microsoft.com/office/drawing/2014/main" id="{AED57B8E-686F-4046-B5F4-DA1ADA586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584358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14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75B1C36B-5B7E-4064-AD0C-F2282DAC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Playground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CA67351B-F3EA-4FBD-A1BD-38DC75A53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8625"/>
            <a:ext cx="81502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A neural network playground!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>
                <a:hlinkClick r:id="rId3"/>
              </a:rPr>
              <a:t>https://playground.tensorflow.org</a:t>
            </a:r>
            <a:endParaRPr lang="en-US" altLang="de-DE"/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endParaRPr lang="en-US" altLang="de-DE"/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endParaRPr lang="en-US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C55F339E-B945-4BD6-A502-CF7AEFDB3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Convolutional Neural Networks (CNN)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04B69993-1FE5-4446-802A-DA4E184E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54070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Convolutional layers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“Convolution” → (local) dot-product between filter and input </a:t>
            </a:r>
          </a:p>
        </p:txBody>
      </p:sp>
      <p:pic>
        <p:nvPicPr>
          <p:cNvPr id="69636" name="Grafik 1">
            <a:extLst>
              <a:ext uri="{FF2B5EF4-FFF2-40B4-BE49-F238E27FC236}">
                <a16:creationId xmlns:a16="http://schemas.microsoft.com/office/drawing/2014/main" id="{6B3EC542-8D5E-489F-A2FA-A31ADAD37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r="22501"/>
          <a:stretch>
            <a:fillRect/>
          </a:stretch>
        </p:blipFill>
        <p:spPr bwMode="auto">
          <a:xfrm>
            <a:off x="6629400" y="1692275"/>
            <a:ext cx="143668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3">
            <a:extLst>
              <a:ext uri="{FF2B5EF4-FFF2-40B4-BE49-F238E27FC236}">
                <a16:creationId xmlns:a16="http://schemas.microsoft.com/office/drawing/2014/main" id="{EEE4FB86-46CC-4AAB-B0E3-DB3EA7A6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51948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16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69640" name="Textfeld 50">
            <a:extLst>
              <a:ext uri="{FF2B5EF4-FFF2-40B4-BE49-F238E27FC236}">
                <a16:creationId xmlns:a16="http://schemas.microsoft.com/office/drawing/2014/main" id="{EE1E8D1D-AF9A-4470-83A6-140F6722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024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69641" name="Textfeld 50">
            <a:extLst>
              <a:ext uri="{FF2B5EF4-FFF2-40B4-BE49-F238E27FC236}">
                <a16:creationId xmlns:a16="http://schemas.microsoft.com/office/drawing/2014/main" id="{259018F6-B04F-4BFD-A455-DBD59A75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3024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Filter / Kernel</a:t>
            </a:r>
          </a:p>
        </p:txBody>
      </p:sp>
      <p:sp>
        <p:nvSpPr>
          <p:cNvPr id="69642" name="Textfeld 50">
            <a:extLst>
              <a:ext uri="{FF2B5EF4-FFF2-40B4-BE49-F238E27FC236}">
                <a16:creationId xmlns:a16="http://schemas.microsoft.com/office/drawing/2014/main" id="{54519496-0251-4638-8697-1DF02BDFB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7414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Feature Map</a:t>
            </a:r>
          </a:p>
        </p:txBody>
      </p:sp>
      <p:cxnSp>
        <p:nvCxnSpPr>
          <p:cNvPr id="69643" name="Gerade Verbindung mit Pfeil 2">
            <a:extLst>
              <a:ext uri="{FF2B5EF4-FFF2-40B4-BE49-F238E27FC236}">
                <a16:creationId xmlns:a16="http://schemas.microsoft.com/office/drawing/2014/main" id="{DAC973DD-1116-4D7D-9BC2-6E5CF0A96D8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72400" y="3024188"/>
            <a:ext cx="381000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4" name="Gerade Verbindung mit Pfeil 4">
            <a:extLst>
              <a:ext uri="{FF2B5EF4-FFF2-40B4-BE49-F238E27FC236}">
                <a16:creationId xmlns:a16="http://schemas.microsoft.com/office/drawing/2014/main" id="{F0EFD2BE-7148-4AE9-BF95-880EC581AD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67488" y="2922588"/>
            <a:ext cx="152400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5" name="Gerade Verbindung mit Pfeil 6">
            <a:extLst>
              <a:ext uri="{FF2B5EF4-FFF2-40B4-BE49-F238E27FC236}">
                <a16:creationId xmlns:a16="http://schemas.microsoft.com/office/drawing/2014/main" id="{81C5E2B4-849D-4068-969C-BEBAF32B20D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3013" y="1895475"/>
            <a:ext cx="179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C55F339E-B945-4BD6-A502-CF7AEFDB3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Convolutional Neural Networks (CNN)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04B69993-1FE5-4446-802A-DA4E184E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54070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Convolutional layers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“Convolution” → (local) dot-product between filter and input 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Shared weights (across input)</a:t>
            </a:r>
          </a:p>
        </p:txBody>
      </p:sp>
      <p:pic>
        <p:nvPicPr>
          <p:cNvPr id="69636" name="Grafik 1">
            <a:extLst>
              <a:ext uri="{FF2B5EF4-FFF2-40B4-BE49-F238E27FC236}">
                <a16:creationId xmlns:a16="http://schemas.microsoft.com/office/drawing/2014/main" id="{6B3EC542-8D5E-489F-A2FA-A31ADAD37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r="22501"/>
          <a:stretch>
            <a:fillRect/>
          </a:stretch>
        </p:blipFill>
        <p:spPr bwMode="auto">
          <a:xfrm>
            <a:off x="6629400" y="1692275"/>
            <a:ext cx="143668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3">
            <a:extLst>
              <a:ext uri="{FF2B5EF4-FFF2-40B4-BE49-F238E27FC236}">
                <a16:creationId xmlns:a16="http://schemas.microsoft.com/office/drawing/2014/main" id="{EEE4FB86-46CC-4AAB-B0E3-DB3EA7A6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51948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16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69640" name="Textfeld 50">
            <a:extLst>
              <a:ext uri="{FF2B5EF4-FFF2-40B4-BE49-F238E27FC236}">
                <a16:creationId xmlns:a16="http://schemas.microsoft.com/office/drawing/2014/main" id="{EE1E8D1D-AF9A-4470-83A6-140F6722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024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69641" name="Textfeld 50">
            <a:extLst>
              <a:ext uri="{FF2B5EF4-FFF2-40B4-BE49-F238E27FC236}">
                <a16:creationId xmlns:a16="http://schemas.microsoft.com/office/drawing/2014/main" id="{259018F6-B04F-4BFD-A455-DBD59A75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3024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Filter / Kernel</a:t>
            </a:r>
          </a:p>
        </p:txBody>
      </p:sp>
      <p:sp>
        <p:nvSpPr>
          <p:cNvPr id="69642" name="Textfeld 50">
            <a:extLst>
              <a:ext uri="{FF2B5EF4-FFF2-40B4-BE49-F238E27FC236}">
                <a16:creationId xmlns:a16="http://schemas.microsoft.com/office/drawing/2014/main" id="{54519496-0251-4638-8697-1DF02BDFB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7414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Feature Map</a:t>
            </a:r>
          </a:p>
        </p:txBody>
      </p:sp>
      <p:cxnSp>
        <p:nvCxnSpPr>
          <p:cNvPr id="69643" name="Gerade Verbindung mit Pfeil 2">
            <a:extLst>
              <a:ext uri="{FF2B5EF4-FFF2-40B4-BE49-F238E27FC236}">
                <a16:creationId xmlns:a16="http://schemas.microsoft.com/office/drawing/2014/main" id="{DAC973DD-1116-4D7D-9BC2-6E5CF0A96D8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72400" y="3024188"/>
            <a:ext cx="381000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4" name="Gerade Verbindung mit Pfeil 4">
            <a:extLst>
              <a:ext uri="{FF2B5EF4-FFF2-40B4-BE49-F238E27FC236}">
                <a16:creationId xmlns:a16="http://schemas.microsoft.com/office/drawing/2014/main" id="{F0EFD2BE-7148-4AE9-BF95-880EC581AD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67488" y="2922588"/>
            <a:ext cx="152400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5" name="Gerade Verbindung mit Pfeil 6">
            <a:extLst>
              <a:ext uri="{FF2B5EF4-FFF2-40B4-BE49-F238E27FC236}">
                <a16:creationId xmlns:a16="http://schemas.microsoft.com/office/drawing/2014/main" id="{81C5E2B4-849D-4068-969C-BEBAF32B20D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3013" y="1895475"/>
            <a:ext cx="179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3610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C55F339E-B945-4BD6-A502-CF7AEFDB3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Convolutional Neural Networks (CNN)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04B69993-1FE5-4446-802A-DA4E184E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54070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Convolutional layers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“Convolution” → (local) dot-product between filter and input 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Shared weights (across input)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 dirty="0"/>
              <a:t>translation of input → translation of activations (equivariance)</a:t>
            </a:r>
          </a:p>
        </p:txBody>
      </p:sp>
      <p:pic>
        <p:nvPicPr>
          <p:cNvPr id="69636" name="Grafik 1">
            <a:extLst>
              <a:ext uri="{FF2B5EF4-FFF2-40B4-BE49-F238E27FC236}">
                <a16:creationId xmlns:a16="http://schemas.microsoft.com/office/drawing/2014/main" id="{6B3EC542-8D5E-489F-A2FA-A31ADAD37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r="22501"/>
          <a:stretch>
            <a:fillRect/>
          </a:stretch>
        </p:blipFill>
        <p:spPr bwMode="auto">
          <a:xfrm>
            <a:off x="6629400" y="1692275"/>
            <a:ext cx="143668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3">
            <a:extLst>
              <a:ext uri="{FF2B5EF4-FFF2-40B4-BE49-F238E27FC236}">
                <a16:creationId xmlns:a16="http://schemas.microsoft.com/office/drawing/2014/main" id="{EEE4FB86-46CC-4AAB-B0E3-DB3EA7A6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51948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16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69640" name="Textfeld 50">
            <a:extLst>
              <a:ext uri="{FF2B5EF4-FFF2-40B4-BE49-F238E27FC236}">
                <a16:creationId xmlns:a16="http://schemas.microsoft.com/office/drawing/2014/main" id="{EE1E8D1D-AF9A-4470-83A6-140F6722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024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69641" name="Textfeld 50">
            <a:extLst>
              <a:ext uri="{FF2B5EF4-FFF2-40B4-BE49-F238E27FC236}">
                <a16:creationId xmlns:a16="http://schemas.microsoft.com/office/drawing/2014/main" id="{259018F6-B04F-4BFD-A455-DBD59A75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3024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Filter / Kernel</a:t>
            </a:r>
          </a:p>
        </p:txBody>
      </p:sp>
      <p:sp>
        <p:nvSpPr>
          <p:cNvPr id="69642" name="Textfeld 50">
            <a:extLst>
              <a:ext uri="{FF2B5EF4-FFF2-40B4-BE49-F238E27FC236}">
                <a16:creationId xmlns:a16="http://schemas.microsoft.com/office/drawing/2014/main" id="{54519496-0251-4638-8697-1DF02BDFB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7414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Feature Map</a:t>
            </a:r>
          </a:p>
        </p:txBody>
      </p:sp>
      <p:cxnSp>
        <p:nvCxnSpPr>
          <p:cNvPr id="69643" name="Gerade Verbindung mit Pfeil 2">
            <a:extLst>
              <a:ext uri="{FF2B5EF4-FFF2-40B4-BE49-F238E27FC236}">
                <a16:creationId xmlns:a16="http://schemas.microsoft.com/office/drawing/2014/main" id="{DAC973DD-1116-4D7D-9BC2-6E5CF0A96D8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72400" y="3024188"/>
            <a:ext cx="381000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4" name="Gerade Verbindung mit Pfeil 4">
            <a:extLst>
              <a:ext uri="{FF2B5EF4-FFF2-40B4-BE49-F238E27FC236}">
                <a16:creationId xmlns:a16="http://schemas.microsoft.com/office/drawing/2014/main" id="{F0EFD2BE-7148-4AE9-BF95-880EC581AD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67488" y="2922588"/>
            <a:ext cx="152400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5" name="Gerade Verbindung mit Pfeil 6">
            <a:extLst>
              <a:ext uri="{FF2B5EF4-FFF2-40B4-BE49-F238E27FC236}">
                <a16:creationId xmlns:a16="http://schemas.microsoft.com/office/drawing/2014/main" id="{81C5E2B4-849D-4068-969C-BEBAF32B20D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3013" y="1895475"/>
            <a:ext cx="179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7407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C55F339E-B945-4BD6-A502-CF7AEFDB3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Convolutional Neural Networks (CNN)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04B69993-1FE5-4446-802A-DA4E184E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54070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Convolutional layers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“Convolution” → (local) dot-product between filter and input 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Shared weights (across input)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translation of input → translation of activations (equivariance)</a:t>
            </a: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US" altLang="de-DE"/>
              <a:t>Pooling → local aggregation / down-sampling </a:t>
            </a:r>
          </a:p>
        </p:txBody>
      </p:sp>
      <p:pic>
        <p:nvPicPr>
          <p:cNvPr id="69636" name="Grafik 1">
            <a:extLst>
              <a:ext uri="{FF2B5EF4-FFF2-40B4-BE49-F238E27FC236}">
                <a16:creationId xmlns:a16="http://schemas.microsoft.com/office/drawing/2014/main" id="{6B3EC542-8D5E-489F-A2FA-A31ADAD37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r="22501"/>
          <a:stretch>
            <a:fillRect/>
          </a:stretch>
        </p:blipFill>
        <p:spPr bwMode="auto">
          <a:xfrm>
            <a:off x="6629400" y="1692275"/>
            <a:ext cx="1436688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Bild 1">
            <a:extLst>
              <a:ext uri="{FF2B5EF4-FFF2-40B4-BE49-F238E27FC236}">
                <a16:creationId xmlns:a16="http://schemas.microsoft.com/office/drawing/2014/main" id="{5216DB7A-6BC5-4871-8511-16DB0843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632450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3">
            <a:extLst>
              <a:ext uri="{FF2B5EF4-FFF2-40B4-BE49-F238E27FC236}">
                <a16:creationId xmlns:a16="http://schemas.microsoft.com/office/drawing/2014/main" id="{EEE4FB86-46CC-4AAB-B0E3-DB3EA7A6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51948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16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69639" name="Text Box 3">
            <a:extLst>
              <a:ext uri="{FF2B5EF4-FFF2-40B4-BE49-F238E27FC236}">
                <a16:creationId xmlns:a16="http://schemas.microsoft.com/office/drawing/2014/main" id="{3B635265-995E-41FC-8FF4-C743C3C8A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91175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17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69640" name="Textfeld 50">
            <a:extLst>
              <a:ext uri="{FF2B5EF4-FFF2-40B4-BE49-F238E27FC236}">
                <a16:creationId xmlns:a16="http://schemas.microsoft.com/office/drawing/2014/main" id="{EE1E8D1D-AF9A-4470-83A6-140F6722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024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69641" name="Textfeld 50">
            <a:extLst>
              <a:ext uri="{FF2B5EF4-FFF2-40B4-BE49-F238E27FC236}">
                <a16:creationId xmlns:a16="http://schemas.microsoft.com/office/drawing/2014/main" id="{259018F6-B04F-4BFD-A455-DBD59A75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3024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Filter / Kernel</a:t>
            </a:r>
          </a:p>
        </p:txBody>
      </p:sp>
      <p:sp>
        <p:nvSpPr>
          <p:cNvPr id="69642" name="Textfeld 50">
            <a:extLst>
              <a:ext uri="{FF2B5EF4-FFF2-40B4-BE49-F238E27FC236}">
                <a16:creationId xmlns:a16="http://schemas.microsoft.com/office/drawing/2014/main" id="{54519496-0251-4638-8697-1DF02BDFB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7414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de-DE" sz="1400">
                <a:solidFill>
                  <a:srgbClr val="0070C0"/>
                </a:solidFill>
              </a:rPr>
              <a:t>Feature Map</a:t>
            </a:r>
          </a:p>
        </p:txBody>
      </p:sp>
      <p:cxnSp>
        <p:nvCxnSpPr>
          <p:cNvPr id="69643" name="Gerade Verbindung mit Pfeil 2">
            <a:extLst>
              <a:ext uri="{FF2B5EF4-FFF2-40B4-BE49-F238E27FC236}">
                <a16:creationId xmlns:a16="http://schemas.microsoft.com/office/drawing/2014/main" id="{DAC973DD-1116-4D7D-9BC2-6E5CF0A96D8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72400" y="3024188"/>
            <a:ext cx="381000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4" name="Gerade Verbindung mit Pfeil 4">
            <a:extLst>
              <a:ext uri="{FF2B5EF4-FFF2-40B4-BE49-F238E27FC236}">
                <a16:creationId xmlns:a16="http://schemas.microsoft.com/office/drawing/2014/main" id="{F0EFD2BE-7148-4AE9-BF95-880EC581AD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67488" y="2922588"/>
            <a:ext cx="152400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5" name="Gerade Verbindung mit Pfeil 6">
            <a:extLst>
              <a:ext uri="{FF2B5EF4-FFF2-40B4-BE49-F238E27FC236}">
                <a16:creationId xmlns:a16="http://schemas.microsoft.com/office/drawing/2014/main" id="{81C5E2B4-849D-4068-969C-BEBAF32B20D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93013" y="1895475"/>
            <a:ext cx="179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8459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6E65946F-D37C-4008-BFB3-4721787B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References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ED024232-00DF-4AB5-AF2A-6223DE36A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223250" cy="4098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de-DE" sz="1200" i="1" dirty="0"/>
              <a:t>Introducing Machine Learning</a:t>
            </a:r>
            <a:r>
              <a:rPr lang="en-US" altLang="de-DE" sz="1200" dirty="0"/>
              <a:t>. (2016). Retrieved from https://www.mathworks.com/content/dam/mathworks/tag-team/Objects/i/88174_92991v00_machine_learning_section1_ebook.pdf</a:t>
            </a:r>
          </a:p>
          <a:p>
            <a:pPr eaLnBrk="1" hangingPunct="1">
              <a:buClr>
                <a:srgbClr val="A8AFAF"/>
              </a:buClr>
              <a:defRPr/>
            </a:pPr>
            <a:r>
              <a:rPr lang="de-DE" altLang="de-DE" sz="1200" dirty="0"/>
              <a:t>S. </a:t>
            </a:r>
            <a:r>
              <a:rPr lang="de-DE" altLang="de-DE" sz="1200" dirty="0" err="1"/>
              <a:t>Legg</a:t>
            </a:r>
            <a:r>
              <a:rPr lang="de-DE" altLang="de-DE" sz="1200" dirty="0"/>
              <a:t>, M. Hutter (2007). Universal </a:t>
            </a:r>
            <a:r>
              <a:rPr lang="de-DE" altLang="de-DE" sz="1200" dirty="0" err="1"/>
              <a:t>Intelligence</a:t>
            </a:r>
            <a:r>
              <a:rPr lang="de-DE" altLang="de-DE" sz="1200" dirty="0"/>
              <a:t>: A Definition </a:t>
            </a:r>
            <a:r>
              <a:rPr lang="de-DE" altLang="de-DE" sz="1200" dirty="0" err="1"/>
              <a:t>of</a:t>
            </a:r>
            <a:r>
              <a:rPr lang="de-DE" altLang="de-DE" sz="1200" dirty="0"/>
              <a:t> </a:t>
            </a:r>
            <a:r>
              <a:rPr lang="de-DE" altLang="de-DE" sz="1200" dirty="0" err="1"/>
              <a:t>Machine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Intelligence</a:t>
            </a:r>
            <a:r>
              <a:rPr lang="de-DE" altLang="de-DE" sz="1200" dirty="0"/>
              <a:t>. </a:t>
            </a:r>
            <a:r>
              <a:rPr lang="de-DE" altLang="de-DE" sz="1200" dirty="0" err="1"/>
              <a:t>Minds</a:t>
            </a:r>
            <a:r>
              <a:rPr lang="de-DE" altLang="de-DE" sz="1200" dirty="0"/>
              <a:t> &amp; Machines. 17 (4): 391-444.</a:t>
            </a:r>
          </a:p>
          <a:p>
            <a:pPr eaLnBrk="1" hangingPunct="1">
              <a:buClr>
                <a:srgbClr val="A8AFAF"/>
              </a:buClr>
              <a:defRPr/>
            </a:pPr>
            <a:r>
              <a:rPr lang="de-DE" altLang="de-DE" sz="1200" dirty="0"/>
              <a:t>L. Samuel (1959). </a:t>
            </a:r>
            <a:r>
              <a:rPr lang="de-DE" altLang="de-DE" sz="1200" dirty="0" err="1"/>
              <a:t>Some</a:t>
            </a:r>
            <a:r>
              <a:rPr lang="de-DE" altLang="de-DE" sz="1200" dirty="0"/>
              <a:t> </a:t>
            </a:r>
            <a:r>
              <a:rPr lang="de-DE" altLang="de-DE" sz="1200" dirty="0" err="1"/>
              <a:t>studies</a:t>
            </a:r>
            <a:r>
              <a:rPr lang="de-DE" altLang="de-DE" sz="1200" dirty="0"/>
              <a:t> in </a:t>
            </a:r>
            <a:r>
              <a:rPr lang="de-DE" altLang="de-DE" sz="1200" dirty="0" err="1"/>
              <a:t>machine</a:t>
            </a:r>
            <a:r>
              <a:rPr lang="de-DE" altLang="de-DE" sz="1200" dirty="0"/>
              <a:t> </a:t>
            </a:r>
            <a:r>
              <a:rPr lang="de-DE" altLang="de-DE" sz="1200" dirty="0" err="1"/>
              <a:t>learning</a:t>
            </a:r>
            <a:r>
              <a:rPr lang="de-DE" altLang="de-DE" sz="1200" dirty="0"/>
              <a:t> </a:t>
            </a:r>
            <a:r>
              <a:rPr lang="de-DE" altLang="de-DE" sz="1200" dirty="0" err="1"/>
              <a:t>using</a:t>
            </a:r>
            <a:r>
              <a:rPr lang="de-DE" altLang="de-DE" sz="1200" dirty="0"/>
              <a:t> </a:t>
            </a:r>
            <a:r>
              <a:rPr lang="de-DE" altLang="de-DE" sz="1200" dirty="0" err="1"/>
              <a:t>the</a:t>
            </a:r>
            <a:r>
              <a:rPr lang="de-DE" altLang="de-DE" sz="1200" dirty="0"/>
              <a:t> game </a:t>
            </a:r>
            <a:r>
              <a:rPr lang="de-DE" altLang="de-DE" sz="1200" dirty="0" err="1"/>
              <a:t>of</a:t>
            </a:r>
            <a:r>
              <a:rPr lang="de-DE" altLang="de-DE" sz="1200" dirty="0"/>
              <a:t> </a:t>
            </a:r>
            <a:r>
              <a:rPr lang="de-DE" altLang="de-DE" sz="1200" dirty="0" err="1"/>
              <a:t>checkers</a:t>
            </a:r>
            <a:r>
              <a:rPr lang="de-DE" altLang="de-DE" sz="1200" dirty="0"/>
              <a:t>. IBM Journal </a:t>
            </a:r>
            <a:r>
              <a:rPr lang="de-DE" altLang="de-DE" sz="1200" dirty="0" err="1"/>
              <a:t>of</a:t>
            </a:r>
            <a:r>
              <a:rPr lang="de-DE" altLang="de-DE" sz="1200" dirty="0"/>
              <a:t> </a:t>
            </a:r>
            <a:r>
              <a:rPr lang="de-DE" altLang="de-DE" sz="1200" dirty="0" err="1"/>
              <a:t>research</a:t>
            </a:r>
            <a:r>
              <a:rPr lang="de-DE" altLang="de-DE" sz="1200" dirty="0"/>
              <a:t> and </a:t>
            </a:r>
            <a:r>
              <a:rPr lang="de-DE" altLang="de-DE" sz="1200" dirty="0" err="1"/>
              <a:t>development</a:t>
            </a:r>
            <a:r>
              <a:rPr lang="de-DE" altLang="de-DE" sz="1200" dirty="0"/>
              <a:t>. 3(3), 210-229</a:t>
            </a:r>
          </a:p>
          <a:p>
            <a:pPr eaLnBrk="1" hangingPunct="1">
              <a:buClr>
                <a:srgbClr val="A8AFAF"/>
              </a:buClr>
              <a:defRPr/>
            </a:pPr>
            <a:r>
              <a:rPr lang="en-US" sz="1200" dirty="0"/>
              <a:t>Srihari, S. N. (2020). </a:t>
            </a:r>
            <a:r>
              <a:rPr lang="en-US" sz="1200" i="1" dirty="0"/>
              <a:t>Forward Propagation and Backward Propagation (Deep Learning Lecture)</a:t>
            </a:r>
            <a:r>
              <a:rPr lang="en-US" sz="1200" dirty="0"/>
              <a:t>. Retrieved from https://cedar.buffalo.edu/~srihari/CSE676/6.5.0 Forward Backward.pdf</a:t>
            </a:r>
          </a:p>
          <a:p>
            <a:pPr eaLnBrk="1" hangingPunct="1">
              <a:buClr>
                <a:srgbClr val="A8AFAF"/>
              </a:buClr>
              <a:defRPr/>
            </a:pPr>
            <a:r>
              <a:rPr lang="en-US" altLang="de-DE" sz="1200" dirty="0"/>
              <a:t>Virtanen, T., </a:t>
            </a:r>
            <a:r>
              <a:rPr lang="en-US" altLang="de-DE" sz="1200" dirty="0" err="1"/>
              <a:t>Plumbley</a:t>
            </a:r>
            <a:r>
              <a:rPr lang="en-US" altLang="de-DE" sz="1200" dirty="0"/>
              <a:t>, M. D., &amp; Ellis, D. (Eds.). (2018). </a:t>
            </a:r>
            <a:r>
              <a:rPr lang="en-US" altLang="de-DE" sz="1200" i="1" dirty="0"/>
              <a:t>Computational Analysis of Sound Scenes and Events</a:t>
            </a:r>
            <a:r>
              <a:rPr lang="en-US" altLang="de-DE" sz="1200" dirty="0"/>
              <a:t>. Cham, Switzerland: Springer International Publishing.</a:t>
            </a:r>
          </a:p>
          <a:p>
            <a:pPr marL="228600" indent="-228600" eaLnBrk="1" hangingPunct="1">
              <a:buClr>
                <a:srgbClr val="A8AFAF"/>
              </a:buClr>
              <a:buFont typeface="Times New Roman" panose="02020603050405020304" pitchFamily="18" charset="0"/>
              <a:buAutoNum type="alphaUcPeriod"/>
              <a:defRPr/>
            </a:pPr>
            <a:endParaRPr lang="en-US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en-AU" altLang="de-DE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3C5C2766-96C7-40A6-8694-34B5393EB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Introduction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AA97952-4E80-44A0-8033-8254F98F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533400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>
                <a:solidFill>
                  <a:schemeClr val="tx1"/>
                </a:solidFill>
              </a:rPr>
              <a:t>Artificial neural networks </a:t>
            </a:r>
            <a:r>
              <a:rPr lang="en-AU" altLang="de-DE" dirty="0"/>
              <a:t>→</a:t>
            </a:r>
            <a:r>
              <a:rPr lang="en-AU" altLang="de-DE" dirty="0">
                <a:solidFill>
                  <a:schemeClr val="tx1"/>
                </a:solidFill>
              </a:rPr>
              <a:t> mimic brain processing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>
                <a:solidFill>
                  <a:schemeClr val="tx1"/>
                </a:solidFill>
              </a:rPr>
              <a:t>Connected neurons </a:t>
            </a:r>
            <a:endParaRPr lang="en-AU" altLang="de-DE" dirty="0"/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/>
              <a:t>Weighted input summation 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/>
              <a:t>Non-linear processing</a:t>
            </a:r>
            <a:endParaRPr lang="en-AU" altLang="de-DE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endParaRPr lang="en-AU" altLang="de-DE" dirty="0"/>
          </a:p>
        </p:txBody>
      </p:sp>
      <p:pic>
        <p:nvPicPr>
          <p:cNvPr id="51204" name="Grafik 2">
            <a:extLst>
              <a:ext uri="{FF2B5EF4-FFF2-40B4-BE49-F238E27FC236}">
                <a16:creationId xmlns:a16="http://schemas.microsoft.com/office/drawing/2014/main" id="{9F3AD78E-BB91-49F6-9C0F-4A1175B15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1698625"/>
            <a:ext cx="33718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Text Box 3">
            <a:extLst>
              <a:ext uri="{FF2B5EF4-FFF2-40B4-BE49-F238E27FC236}">
                <a16:creationId xmlns:a16="http://schemas.microsoft.com/office/drawing/2014/main" id="{1D76EC44-C19B-453D-A457-D5EA914D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9418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9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5DD3EAD6-9121-4E5B-8CF2-9DCB0CCB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Images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43456181-FEDD-425F-B42E-15BA94E6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223250" cy="4098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1: </a:t>
            </a:r>
            <a:r>
              <a:rPr lang="de-DE" altLang="de-DE" sz="1200" dirty="0">
                <a:solidFill>
                  <a:schemeClr val="tx1"/>
                </a:solidFill>
              </a:rPr>
              <a:t>[</a:t>
            </a:r>
            <a:r>
              <a:rPr lang="de-DE" altLang="de-DE" sz="1200" dirty="0" err="1">
                <a:solidFill>
                  <a:schemeClr val="tx1"/>
                </a:solidFill>
              </a:rPr>
              <a:t>Machine</a:t>
            </a:r>
            <a:r>
              <a:rPr lang="de-DE" altLang="de-DE" sz="1200" dirty="0">
                <a:solidFill>
                  <a:schemeClr val="tx1"/>
                </a:solidFill>
              </a:rPr>
              <a:t> Learning, 2016], p. 4, Fig. 2</a:t>
            </a:r>
          </a:p>
          <a:p>
            <a:pPr eaLnBrk="1" hangingPunct="1">
              <a:buClr>
                <a:srgbClr val="179C7D"/>
              </a:buCl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2: </a:t>
            </a:r>
            <a:r>
              <a:rPr lang="en-US" altLang="de-DE" sz="1200" dirty="0">
                <a:solidFill>
                  <a:schemeClr val="tx1"/>
                </a:solidFill>
              </a:rPr>
              <a:t>https://i0.wp.com/www.sthda.com/sthda/RDoc/figure/clustering/ partitioning-cluster-analysis-k-means-plot-4-groups-1.png</a:t>
            </a:r>
          </a:p>
          <a:p>
            <a:pPr eaLnBrk="1" hangingPunct="1">
              <a:buClr>
                <a:srgbClr val="179C7D"/>
              </a:buCl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3: </a:t>
            </a:r>
            <a:r>
              <a:rPr lang="en-US" altLang="de-DE" sz="1200" dirty="0">
                <a:solidFill>
                  <a:schemeClr val="tx1"/>
                </a:solidFill>
                <a:ea typeface="MS PGothic" charset="-128"/>
              </a:rPr>
              <a:t>https://i.stack.imgur.com/hsilO.png (h</a:t>
            </a:r>
            <a:r>
              <a:rPr lang="de-DE" altLang="de-DE" sz="1200" dirty="0">
                <a:solidFill>
                  <a:schemeClr val="tx1"/>
                </a:solidFill>
              </a:rPr>
              <a:t>ttps://scikit-learn.org/stable/auto_examples/classification/ plot_classifier_comparison.html)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4: </a:t>
            </a:r>
            <a:r>
              <a:rPr lang="en-US" altLang="de-DE" sz="1200" dirty="0">
                <a:solidFill>
                  <a:schemeClr val="tx1"/>
                </a:solidFill>
                <a:ea typeface="MS PGothic" charset="-128"/>
              </a:rPr>
              <a:t>https://miro.medium.com/max/975/1*OyYyr9qY-w8RkaRh2TKo0w.png (reproduced)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5: </a:t>
            </a:r>
            <a:r>
              <a:rPr lang="de-DE" altLang="de-DE" sz="1200" dirty="0">
                <a:solidFill>
                  <a:schemeClr val="tx1"/>
                </a:solidFill>
              </a:rPr>
              <a:t>https://lilianweng.github.io/lil-log/assets/images/self-sup-lecun.png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6: </a:t>
            </a:r>
            <a:r>
              <a:rPr lang="en-US" altLang="de-DE" sz="1200" dirty="0">
                <a:solidFill>
                  <a:schemeClr val="tx1"/>
                </a:solidFill>
              </a:rPr>
              <a:t>https://www.asimovinstitute.org/wp-content/uploads/2019/04/NeuralNetworkZoo20042019.png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7: </a:t>
            </a:r>
            <a:r>
              <a:rPr lang="de-DE" altLang="de-DE" sz="1200" dirty="0">
                <a:solidFill>
                  <a:schemeClr val="tx1"/>
                </a:solidFill>
              </a:rPr>
              <a:t>https://www.educative.io/api/edpresso/shot/6668977167138816/image/5033807687188480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8: </a:t>
            </a:r>
            <a:r>
              <a:rPr lang="en-US" altLang="de-DE" sz="1200" dirty="0">
                <a:solidFill>
                  <a:schemeClr val="tx1"/>
                </a:solidFill>
              </a:rPr>
              <a:t>[</a:t>
            </a:r>
            <a:r>
              <a:rPr lang="en-US" altLang="de-DE" sz="1200" dirty="0"/>
              <a:t>Virtanen, 2018], p. 170, Fig. 6.7</a:t>
            </a: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9: </a:t>
            </a:r>
            <a:r>
              <a:rPr lang="de-DE" altLang="de-DE" sz="1200" dirty="0">
                <a:solidFill>
                  <a:schemeClr val="tx1"/>
                </a:solidFill>
              </a:rPr>
              <a:t>https://miro.medium.com/max/915/1*SJPacPhP4KDEB1AdhOFy_Q.png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10: </a:t>
            </a:r>
            <a:r>
              <a:rPr lang="de-DE" altLang="de-DE" sz="1200" dirty="0">
                <a:solidFill>
                  <a:schemeClr val="tx1"/>
                </a:solidFill>
              </a:rPr>
              <a:t>https://www.skampakis.com/wp-content/uploads/2018/03/simple_neural_network_vs_deep_learning.jpg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11: </a:t>
            </a:r>
            <a:r>
              <a:rPr lang="de-DE" altLang="de-DE" sz="1200" dirty="0">
                <a:solidFill>
                  <a:schemeClr val="tx1"/>
                </a:solidFill>
              </a:rPr>
              <a:t>https://pic4.zhimg.com/80/v2-057b248288a8af2f01272a956f862873_1440w.png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12: </a:t>
            </a:r>
            <a:r>
              <a:rPr lang="de-DE" altLang="de-DE" sz="1200" dirty="0">
                <a:solidFill>
                  <a:schemeClr val="tx1"/>
                </a:solidFill>
              </a:rPr>
              <a:t>https://blog.e-kursy.it/deeplearning4j-workshop/video/html/presentation_specific/img/4_activation_functions.png</a:t>
            </a: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spcAft>
                <a:spcPct val="0"/>
              </a:spcAft>
              <a:tabLst/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spcAft>
                <a:spcPct val="0"/>
              </a:spcAft>
              <a:tabLst/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de-DE" sz="1200" dirty="0">
              <a:solidFill>
                <a:schemeClr val="tx1"/>
              </a:solidFill>
              <a:ea typeface="MS PGothic" charset="-128"/>
            </a:endParaRPr>
          </a:p>
          <a:p>
            <a:pPr>
              <a:defRPr/>
            </a:pPr>
            <a:endParaRPr lang="de-DE" altLang="de-DE" sz="12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r>
              <a:rPr lang="de-DE" altLang="de-DE" sz="1200" dirty="0">
                <a:solidFill>
                  <a:schemeClr val="tx1"/>
                </a:solidFill>
              </a:rPr>
              <a:t> </a:t>
            </a: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bg2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bg2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bg2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AU" altLang="de-DE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23B98890-A1BD-42C4-BE44-995CBAFD7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Images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D95472E7-AEC8-4399-8AA9-452F538B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223250" cy="4098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13: </a:t>
            </a:r>
            <a:r>
              <a:rPr lang="de-DE" altLang="de-DE" sz="1200" dirty="0">
                <a:solidFill>
                  <a:schemeClr val="tx1"/>
                </a:solidFill>
              </a:rPr>
              <a:t>https://blog.paperspace.com/content/images/2018/05/challenges-1.png</a:t>
            </a:r>
          </a:p>
          <a:p>
            <a:pPr eaLnBrk="1" hangingPunct="1">
              <a:buClr>
                <a:srgbClr val="179C7D"/>
              </a:buCl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14: </a:t>
            </a:r>
            <a:r>
              <a:rPr lang="de-DE" altLang="de-DE" sz="1200" dirty="0">
                <a:solidFill>
                  <a:schemeClr val="tx1"/>
                </a:solidFill>
              </a:rPr>
              <a:t>https://www.cs.umd.edu/~tomg/img/landscapes/noshort.png</a:t>
            </a:r>
          </a:p>
          <a:p>
            <a:pPr eaLnBrk="1" hangingPunct="1">
              <a:buClr>
                <a:srgbClr val="179C7D"/>
              </a:buCl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15: </a:t>
            </a:r>
            <a:r>
              <a:rPr lang="de-DE" altLang="de-DE" sz="1200" dirty="0">
                <a:solidFill>
                  <a:schemeClr val="tx1"/>
                </a:solidFill>
              </a:rPr>
              <a:t>https://blog.paperspace.com/content/images/2018/05/grad.png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16: </a:t>
            </a:r>
            <a:r>
              <a:rPr lang="de-DE" altLang="de-DE" sz="1200" dirty="0">
                <a:solidFill>
                  <a:schemeClr val="tx1"/>
                </a:solidFill>
              </a:rPr>
              <a:t>https://www.wandb.com/articles/intro-to-cnns-with-wandb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17: </a:t>
            </a:r>
            <a:r>
              <a:rPr lang="de-DE" altLang="de-DE" sz="1200" dirty="0">
                <a:solidFill>
                  <a:schemeClr val="tx1"/>
                </a:solidFill>
              </a:rPr>
              <a:t>https://www.freecodecamp.org/news/an-intuitive-guide-to-convolutional-neural-networks-260c2de0a050/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18: </a:t>
            </a:r>
            <a:r>
              <a:rPr lang="en-US" altLang="de-DE" sz="1200" dirty="0" err="1">
                <a:solidFill>
                  <a:schemeClr val="tx1"/>
                </a:solidFill>
              </a:rPr>
              <a:t>ht</a:t>
            </a:r>
            <a:r>
              <a:rPr lang="de-DE" altLang="de-DE" sz="1200" dirty="0">
                <a:solidFill>
                  <a:schemeClr val="tx1"/>
                </a:solidFill>
              </a:rPr>
              <a:t>tps://wiki.tum.de/download/attachments/22578349/RNN1.png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19: </a:t>
            </a:r>
            <a:r>
              <a:rPr lang="de-DE" altLang="de-DE" sz="1200" dirty="0">
                <a:solidFill>
                  <a:schemeClr val="tx1"/>
                </a:solidFill>
              </a:rPr>
              <a:t>https://stanford.edu/~shervine/teaching/cs-230/illustrations/architecture-rnn-ltr.png</a:t>
            </a:r>
          </a:p>
          <a:p>
            <a:pPr>
              <a:defRPr/>
            </a:pPr>
            <a:r>
              <a:rPr lang="en-US" altLang="de-DE" sz="1200" dirty="0">
                <a:solidFill>
                  <a:srgbClr val="0070C0"/>
                </a:solidFill>
              </a:rPr>
              <a:t>Fig. 20: </a:t>
            </a:r>
            <a:r>
              <a:rPr lang="de-DE" altLang="de-DE" sz="1200" dirty="0">
                <a:solidFill>
                  <a:schemeClr val="tx1"/>
                </a:solidFill>
              </a:rPr>
              <a:t>[</a:t>
            </a:r>
            <a:r>
              <a:rPr lang="de-DE" altLang="de-DE" sz="1200" dirty="0" err="1">
                <a:solidFill>
                  <a:schemeClr val="tx1"/>
                </a:solidFill>
              </a:rPr>
              <a:t>Srihari</a:t>
            </a:r>
            <a:r>
              <a:rPr lang="de-DE" altLang="de-DE" sz="1200" dirty="0">
                <a:solidFill>
                  <a:schemeClr val="tx1"/>
                </a:solidFill>
              </a:rPr>
              <a:t>, 2020], p.8, (Fig. 1)</a:t>
            </a:r>
          </a:p>
          <a:p>
            <a:pPr>
              <a:defRPr/>
            </a:pPr>
            <a:endParaRPr lang="de-DE" altLang="de-DE" sz="1200" dirty="0"/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spcAft>
                <a:spcPct val="0"/>
              </a:spcAft>
              <a:tabLst/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spcAft>
                <a:spcPct val="0"/>
              </a:spcAft>
              <a:tabLst/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de-DE" sz="1200" dirty="0">
              <a:solidFill>
                <a:schemeClr val="tx1"/>
              </a:solidFill>
              <a:ea typeface="MS PGothic" charset="-128"/>
            </a:endParaRPr>
          </a:p>
          <a:p>
            <a:pPr>
              <a:defRPr/>
            </a:pPr>
            <a:endParaRPr lang="de-DE" altLang="de-DE" sz="12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r>
              <a:rPr lang="de-DE" altLang="de-DE" sz="1200" dirty="0">
                <a:solidFill>
                  <a:schemeClr val="tx1"/>
                </a:solidFill>
              </a:rPr>
              <a:t> </a:t>
            </a: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bg2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bg2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de-DE" altLang="de-DE" sz="1200" dirty="0">
              <a:solidFill>
                <a:schemeClr val="bg2"/>
              </a:solidFill>
            </a:endParaRPr>
          </a:p>
          <a:p>
            <a:pPr eaLnBrk="1" hangingPunct="1">
              <a:buClr>
                <a:srgbClr val="179C7D"/>
              </a:buClr>
              <a:defRPr/>
            </a:pPr>
            <a:endParaRPr lang="en-AU" altLang="de-DE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367E8995-0C96-4056-B5E5-94AF6288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  <a:cs typeface="Tahoma" panose="020B0604030504040204" pitchFamily="34" charset="0"/>
              </a:rPr>
              <a:t>Images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DC4AB2A3-25C4-4CD0-B714-D763B974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223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  <a:cs typeface="Tahoma" panose="020B0604030504040204" pitchFamily="34" charset="0"/>
              </a:rPr>
              <a:t>Fig. 1:</a:t>
            </a: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AU" altLang="de-DE" sz="1200" dirty="0"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367E8995-0C96-4056-B5E5-94AF6288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 dirty="0">
                <a:latin typeface="Frutiger LT Com 45 Light" panose="020B030303050402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DC4AB2A3-25C4-4CD0-B714-D763B974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223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</a:t>
            </a:r>
            <a:r>
              <a:rPr lang="en-US" alt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Sternberg, R. J. (2022). human intelligence. Encyclopedia Britannica. https://www.britannica.com/science/human-intelligence-psychology</a:t>
            </a:r>
          </a:p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[2] </a:t>
            </a:r>
            <a:r>
              <a:rPr lang="en-US" alt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Gross, R., Psychology (2015). The Science of Mind and </a:t>
            </a:r>
            <a:r>
              <a:rPr lang="en-US" altLang="de-DE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Behaviour</a:t>
            </a:r>
            <a:r>
              <a:rPr lang="en-US" alt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Hodder Education </a:t>
            </a:r>
          </a:p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[3] </a:t>
            </a:r>
            <a:r>
              <a:rPr lang="en-US" alt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Legg, S., </a:t>
            </a:r>
            <a:r>
              <a:rPr lang="en-US" altLang="de-DE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Hutter</a:t>
            </a:r>
            <a:r>
              <a:rPr lang="en-US" alt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M. (2007). Universal Intelligence: A Definition of Machine Intelligence. Minds &amp; Machines 17, 391–444</a:t>
            </a:r>
          </a:p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[4] </a:t>
            </a:r>
            <a:r>
              <a:rPr lang="en-US" alt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Russell, S., Norvig, P. (2016). Artificial Intelligence: A Modern </a:t>
            </a:r>
            <a:r>
              <a:rPr lang="en-US" altLang="de-DE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Appoach</a:t>
            </a:r>
            <a:r>
              <a:rPr lang="en-US" alt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200" dirty="0"/>
              <a:t>PEV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third ed.</a:t>
            </a:r>
          </a:p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[5] </a:t>
            </a:r>
            <a:r>
              <a:rPr lang="en-US" altLang="de-DE" sz="1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Koza</a:t>
            </a:r>
            <a:r>
              <a:rPr lang="en-US" altLang="de-DE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J. R., Bennett, F. H., Andre, D., Keane, M. A. (1996). Automated Design of Both the Topology and Sizing of Analog Electrical Circuits Using Genetic Programming. Artificial Intelligence in Design '96. Springer. pp. 151–170. </a:t>
            </a:r>
            <a:endParaRPr lang="en-US" altLang="de-DE" sz="1200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AU" altLang="de-DE" sz="12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38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367E8995-0C96-4056-B5E5-94AF6288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 dirty="0">
                <a:latin typeface="Frutiger LT Com 45 Light" panose="020B0303030504020204" pitchFamily="34" charset="0"/>
                <a:cs typeface="Tahoma" panose="020B0604030504040204" pitchFamily="34" charset="0"/>
              </a:rPr>
              <a:t>Audio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DC4AB2A3-25C4-4CD0-B714-D763B974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223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</a:rPr>
              <a:t>[Audio 1] </a:t>
            </a:r>
            <a:r>
              <a:rPr lang="en-US" altLang="de-DE" sz="1200" dirty="0">
                <a:solidFill>
                  <a:schemeClr val="tx1"/>
                </a:solidFill>
              </a:rPr>
              <a:t>https://freesound.org/people/xserra/sounds/196765/ </a:t>
            </a:r>
          </a:p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</a:rPr>
              <a:t>[Audio 2] </a:t>
            </a:r>
            <a:r>
              <a:rPr lang="en-US" altLang="de-DE" sz="1200" dirty="0">
                <a:solidFill>
                  <a:schemeClr val="tx1"/>
                </a:solidFill>
              </a:rPr>
              <a:t>https://freesound.org/people/IliasFlou/sounds/498058/ (~0:00 – 0:05)</a:t>
            </a:r>
          </a:p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</a:rPr>
              <a:t>[Audio 3] </a:t>
            </a:r>
            <a:r>
              <a:rPr lang="en-US" altLang="de-DE" sz="1200" dirty="0">
                <a:solidFill>
                  <a:schemeClr val="tx1"/>
                </a:solidFill>
              </a:rPr>
              <a:t>https://freesound.org/people/danlucaz/sounds/517860/ (~0:00 – 0:05)</a:t>
            </a:r>
          </a:p>
          <a:p>
            <a:pPr eaLnBrk="1" hangingPunct="1">
              <a:buClr>
                <a:srgbClr val="179C7D"/>
              </a:buClr>
            </a:pPr>
            <a:r>
              <a:rPr lang="en-US" altLang="de-DE" sz="1200" dirty="0">
                <a:solidFill>
                  <a:srgbClr val="0070C0"/>
                </a:solidFill>
              </a:rPr>
              <a:t>[Audio 4] </a:t>
            </a:r>
            <a:r>
              <a:rPr lang="en-US" altLang="de-DE" sz="1200" dirty="0">
                <a:solidFill>
                  <a:schemeClr val="tx1"/>
                </a:solidFill>
              </a:rPr>
              <a:t>https://freesound.org/people/IENBA/sounds/489398/ (~0:00 – 0:07)</a:t>
            </a: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pt-BR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US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de-DE" altLang="de-DE" sz="1200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eaLnBrk="1" hangingPunct="1">
              <a:buClr>
                <a:srgbClr val="179C7D"/>
              </a:buClr>
            </a:pPr>
            <a:endParaRPr lang="en-AU" altLang="de-DE" sz="12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507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3C5C2766-96C7-40A6-8694-34B5393EB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Introduction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AA97952-4E80-44A0-8033-8254F98F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533400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>
                <a:solidFill>
                  <a:schemeClr val="tx1"/>
                </a:solidFill>
              </a:rPr>
              <a:t>Artificial neural networks </a:t>
            </a:r>
            <a:r>
              <a:rPr lang="en-AU" altLang="de-DE" dirty="0"/>
              <a:t>→</a:t>
            </a:r>
            <a:r>
              <a:rPr lang="en-AU" altLang="de-DE" dirty="0">
                <a:solidFill>
                  <a:schemeClr val="tx1"/>
                </a:solidFill>
              </a:rPr>
              <a:t> mimic brain processing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>
                <a:solidFill>
                  <a:schemeClr val="tx1"/>
                </a:solidFill>
              </a:rPr>
              <a:t>Connected neurons </a:t>
            </a:r>
            <a:endParaRPr lang="en-AU" altLang="de-DE" dirty="0"/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/>
              <a:t>Weighted input summation 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/>
              <a:t>Non-linear processing</a:t>
            </a:r>
            <a:endParaRPr lang="en-AU" altLang="de-DE" dirty="0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 dirty="0">
                <a:solidFill>
                  <a:schemeClr val="tx1"/>
                </a:solidFill>
              </a:rPr>
              <a:t>Shallow networks</a:t>
            </a: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endParaRPr lang="en-AU" altLang="de-DE" dirty="0"/>
          </a:p>
        </p:txBody>
      </p:sp>
      <p:pic>
        <p:nvPicPr>
          <p:cNvPr id="51204" name="Grafik 2">
            <a:extLst>
              <a:ext uri="{FF2B5EF4-FFF2-40B4-BE49-F238E27FC236}">
                <a16:creationId xmlns:a16="http://schemas.microsoft.com/office/drawing/2014/main" id="{9F3AD78E-BB91-49F6-9C0F-4A1175B15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1698625"/>
            <a:ext cx="33718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Grafik 3">
            <a:extLst>
              <a:ext uri="{FF2B5EF4-FFF2-40B4-BE49-F238E27FC236}">
                <a16:creationId xmlns:a16="http://schemas.microsoft.com/office/drawing/2014/main" id="{13487E11-803E-4ECE-BE50-214E9D524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95738"/>
            <a:ext cx="51847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3">
            <a:extLst>
              <a:ext uri="{FF2B5EF4-FFF2-40B4-BE49-F238E27FC236}">
                <a16:creationId xmlns:a16="http://schemas.microsoft.com/office/drawing/2014/main" id="{B1277B32-E104-4455-91F7-2E3452611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772150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10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51207" name="Text Box 3">
            <a:extLst>
              <a:ext uri="{FF2B5EF4-FFF2-40B4-BE49-F238E27FC236}">
                <a16:creationId xmlns:a16="http://schemas.microsoft.com/office/drawing/2014/main" id="{1D76EC44-C19B-453D-A457-D5EA914D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9418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9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43BCE37-FDD9-4F76-94FD-802613FABD2B}"/>
              </a:ext>
            </a:extLst>
          </p:cNvPr>
          <p:cNvSpPr/>
          <p:nvPr/>
        </p:nvSpPr>
        <p:spPr bwMode="auto">
          <a:xfrm>
            <a:off x="2743201" y="3886200"/>
            <a:ext cx="3124199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 LT Com 55 Roman" panose="020B0503030504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084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3C5C2766-96C7-40A6-8694-34B5393EB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Introduction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AA97952-4E80-44A0-8033-8254F98F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5334000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>
                <a:solidFill>
                  <a:schemeClr val="tx1"/>
                </a:solidFill>
              </a:rPr>
              <a:t>Artificial neural networks </a:t>
            </a:r>
            <a:r>
              <a:rPr lang="en-AU" altLang="de-DE"/>
              <a:t>→</a:t>
            </a:r>
            <a:r>
              <a:rPr lang="en-AU" altLang="de-DE">
                <a:solidFill>
                  <a:schemeClr val="tx1"/>
                </a:solidFill>
              </a:rPr>
              <a:t> mimic brain processing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>
                <a:solidFill>
                  <a:schemeClr val="tx1"/>
                </a:solidFill>
              </a:rPr>
              <a:t>Connected neurons </a:t>
            </a:r>
            <a:endParaRPr lang="en-AU" altLang="de-DE"/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/>
              <a:t>Weighted input summation 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/>
              <a:t>Non-linear processing</a:t>
            </a:r>
            <a:endParaRPr lang="en-AU" altLang="de-DE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en-AU" altLang="de-DE">
                <a:solidFill>
                  <a:schemeClr val="tx1"/>
                </a:solidFill>
              </a:rPr>
              <a:t>Shallow networks </a:t>
            </a:r>
            <a:r>
              <a:rPr lang="en-AU" altLang="de-DE"/>
              <a:t>→ deep networks</a:t>
            </a:r>
            <a:endParaRPr lang="en-AU" altLang="de-DE">
              <a:solidFill>
                <a:schemeClr val="tx1"/>
              </a:solidFill>
            </a:endParaRPr>
          </a:p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endParaRPr lang="en-AU" altLang="de-DE"/>
          </a:p>
        </p:txBody>
      </p:sp>
      <p:pic>
        <p:nvPicPr>
          <p:cNvPr id="51204" name="Grafik 2">
            <a:extLst>
              <a:ext uri="{FF2B5EF4-FFF2-40B4-BE49-F238E27FC236}">
                <a16:creationId xmlns:a16="http://schemas.microsoft.com/office/drawing/2014/main" id="{9F3AD78E-BB91-49F6-9C0F-4A1175B15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1698625"/>
            <a:ext cx="33718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Grafik 3">
            <a:extLst>
              <a:ext uri="{FF2B5EF4-FFF2-40B4-BE49-F238E27FC236}">
                <a16:creationId xmlns:a16="http://schemas.microsoft.com/office/drawing/2014/main" id="{13487E11-803E-4ECE-BE50-214E9D524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95738"/>
            <a:ext cx="51847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3">
            <a:extLst>
              <a:ext uri="{FF2B5EF4-FFF2-40B4-BE49-F238E27FC236}">
                <a16:creationId xmlns:a16="http://schemas.microsoft.com/office/drawing/2014/main" id="{B1277B32-E104-4455-91F7-2E3452611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772150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10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51207" name="Text Box 3">
            <a:extLst>
              <a:ext uri="{FF2B5EF4-FFF2-40B4-BE49-F238E27FC236}">
                <a16:creationId xmlns:a16="http://schemas.microsoft.com/office/drawing/2014/main" id="{1D76EC44-C19B-453D-A457-D5EA914D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9418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9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10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78B6C4E9-5578-4404-B3F4-59F5B44E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Introduction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F8DF183-E82A-4C98-BDBA-BDDBC672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3026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de-DE" altLang="de-DE">
                <a:solidFill>
                  <a:schemeClr val="tx1"/>
                </a:solidFill>
              </a:rPr>
              <a:t>Hierarchical feature learning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de-DE" altLang="de-DE">
                <a:solidFill>
                  <a:schemeClr val="tx1"/>
                </a:solidFill>
              </a:rPr>
              <a:t>Example (face recognition)</a:t>
            </a:r>
            <a:endParaRPr lang="en-US" altLang="de-DE"/>
          </a:p>
        </p:txBody>
      </p:sp>
      <p:pic>
        <p:nvPicPr>
          <p:cNvPr id="53252" name="Grafik 1">
            <a:extLst>
              <a:ext uri="{FF2B5EF4-FFF2-40B4-BE49-F238E27FC236}">
                <a16:creationId xmlns:a16="http://schemas.microsoft.com/office/drawing/2014/main" id="{5E3479F4-83B0-40F7-9089-EB90CA3E1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2675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253" name="Gerade Verbindung mit Pfeil 3">
            <a:extLst>
              <a:ext uri="{FF2B5EF4-FFF2-40B4-BE49-F238E27FC236}">
                <a16:creationId xmlns:a16="http://schemas.microsoft.com/office/drawing/2014/main" id="{FD99CEA3-AC73-46EC-B70D-112A195C33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5000" y="5440363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24359CC-9B8B-44D0-87E0-C06351DAF96C}"/>
              </a:ext>
            </a:extLst>
          </p:cNvPr>
          <p:cNvSpPr txBox="1"/>
          <p:nvPr/>
        </p:nvSpPr>
        <p:spPr>
          <a:xfrm>
            <a:off x="1411288" y="5535613"/>
            <a:ext cx="3048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First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BA10C8-4D85-4888-8485-29E40F20438D}"/>
              </a:ext>
            </a:extLst>
          </p:cNvPr>
          <p:cNvSpPr txBox="1"/>
          <p:nvPr/>
        </p:nvSpPr>
        <p:spPr>
          <a:xfrm>
            <a:off x="6230938" y="5497513"/>
            <a:ext cx="3048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Final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256" name="Textfeld 15">
            <a:extLst>
              <a:ext uri="{FF2B5EF4-FFF2-40B4-BE49-F238E27FC236}">
                <a16:creationId xmlns:a16="http://schemas.microsoft.com/office/drawing/2014/main" id="{E3A2C52D-B0F3-4DD1-9623-B5EAF83C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598988"/>
            <a:ext cx="304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en-US" sz="1600">
                <a:solidFill>
                  <a:srgbClr val="C00000"/>
                </a:solidFill>
              </a:rPr>
              <a:t>Edges, curves</a:t>
            </a:r>
          </a:p>
        </p:txBody>
      </p:sp>
      <p:sp>
        <p:nvSpPr>
          <p:cNvPr id="53259" name="Text Box 3">
            <a:extLst>
              <a:ext uri="{FF2B5EF4-FFF2-40B4-BE49-F238E27FC236}">
                <a16:creationId xmlns:a16="http://schemas.microsoft.com/office/drawing/2014/main" id="{3ED50384-3F31-4F15-80C3-B7307311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68153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11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1D8619-8387-40E9-8F85-D1CDB5B1AA1E}"/>
              </a:ext>
            </a:extLst>
          </p:cNvPr>
          <p:cNvSpPr/>
          <p:nvPr/>
        </p:nvSpPr>
        <p:spPr bwMode="auto">
          <a:xfrm>
            <a:off x="3048001" y="2667000"/>
            <a:ext cx="5715000" cy="1935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 LT Com 55 Roman" panose="020B0503030504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78B6C4E9-5578-4404-B3F4-59F5B44E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Introduction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F8DF183-E82A-4C98-BDBA-BDDBC672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3026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de-DE" altLang="de-DE">
                <a:solidFill>
                  <a:schemeClr val="tx1"/>
                </a:solidFill>
              </a:rPr>
              <a:t>Hierarchical feature learning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de-DE" altLang="de-DE">
                <a:solidFill>
                  <a:schemeClr val="tx1"/>
                </a:solidFill>
              </a:rPr>
              <a:t>Example (face recognition)</a:t>
            </a:r>
            <a:endParaRPr lang="en-US" altLang="de-DE"/>
          </a:p>
        </p:txBody>
      </p:sp>
      <p:pic>
        <p:nvPicPr>
          <p:cNvPr id="53252" name="Grafik 1">
            <a:extLst>
              <a:ext uri="{FF2B5EF4-FFF2-40B4-BE49-F238E27FC236}">
                <a16:creationId xmlns:a16="http://schemas.microsoft.com/office/drawing/2014/main" id="{5E3479F4-83B0-40F7-9089-EB90CA3E1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2675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253" name="Gerade Verbindung mit Pfeil 3">
            <a:extLst>
              <a:ext uri="{FF2B5EF4-FFF2-40B4-BE49-F238E27FC236}">
                <a16:creationId xmlns:a16="http://schemas.microsoft.com/office/drawing/2014/main" id="{FD99CEA3-AC73-46EC-B70D-112A195C33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5000" y="5440363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24359CC-9B8B-44D0-87E0-C06351DAF96C}"/>
              </a:ext>
            </a:extLst>
          </p:cNvPr>
          <p:cNvSpPr txBox="1"/>
          <p:nvPr/>
        </p:nvSpPr>
        <p:spPr>
          <a:xfrm>
            <a:off x="1411288" y="5535613"/>
            <a:ext cx="3048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First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BA10C8-4D85-4888-8485-29E40F20438D}"/>
              </a:ext>
            </a:extLst>
          </p:cNvPr>
          <p:cNvSpPr txBox="1"/>
          <p:nvPr/>
        </p:nvSpPr>
        <p:spPr>
          <a:xfrm>
            <a:off x="6230938" y="5497513"/>
            <a:ext cx="3048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Final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256" name="Textfeld 15">
            <a:extLst>
              <a:ext uri="{FF2B5EF4-FFF2-40B4-BE49-F238E27FC236}">
                <a16:creationId xmlns:a16="http://schemas.microsoft.com/office/drawing/2014/main" id="{E3A2C52D-B0F3-4DD1-9623-B5EAF83C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598988"/>
            <a:ext cx="304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en-US" sz="1600">
                <a:solidFill>
                  <a:srgbClr val="C00000"/>
                </a:solidFill>
              </a:rPr>
              <a:t>Edges, curves</a:t>
            </a:r>
          </a:p>
        </p:txBody>
      </p:sp>
      <p:sp>
        <p:nvSpPr>
          <p:cNvPr id="53257" name="Textfeld 17">
            <a:extLst>
              <a:ext uri="{FF2B5EF4-FFF2-40B4-BE49-F238E27FC236}">
                <a16:creationId xmlns:a16="http://schemas.microsoft.com/office/drawing/2014/main" id="{88A0C7E3-5D6C-4144-B01E-4DC46EC6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98988"/>
            <a:ext cx="304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en-US" sz="1600">
                <a:solidFill>
                  <a:srgbClr val="C00000"/>
                </a:solidFill>
              </a:rPr>
              <a:t>Shapes, object parts</a:t>
            </a:r>
          </a:p>
        </p:txBody>
      </p:sp>
      <p:sp>
        <p:nvSpPr>
          <p:cNvPr id="53259" name="Text Box 3">
            <a:extLst>
              <a:ext uri="{FF2B5EF4-FFF2-40B4-BE49-F238E27FC236}">
                <a16:creationId xmlns:a16="http://schemas.microsoft.com/office/drawing/2014/main" id="{3ED50384-3F31-4F15-80C3-B7307311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68153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11</a:t>
            </a:r>
            <a:endParaRPr lang="en-US" altLang="de-DE" sz="1200">
              <a:solidFill>
                <a:srgbClr val="0070C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1D8619-8387-40E9-8F85-D1CDB5B1AA1E}"/>
              </a:ext>
            </a:extLst>
          </p:cNvPr>
          <p:cNvSpPr/>
          <p:nvPr/>
        </p:nvSpPr>
        <p:spPr bwMode="auto">
          <a:xfrm>
            <a:off x="5638801" y="2773266"/>
            <a:ext cx="3124199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 LT Com 55 Roman" panose="020B0503030504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637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78B6C4E9-5578-4404-B3F4-59F5B44E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Introduction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F8DF183-E82A-4C98-BDBA-BDDBC672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692275"/>
            <a:ext cx="830262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63525" indent="-26352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de-DE" altLang="de-DE">
                <a:solidFill>
                  <a:schemeClr val="tx1"/>
                </a:solidFill>
              </a:rPr>
              <a:t>Hierarchical feature learning</a:t>
            </a:r>
          </a:p>
          <a:p>
            <a:pPr lvl="1" eaLnBrk="1" hangingPunct="1">
              <a:buClr>
                <a:srgbClr val="179C7D"/>
              </a:buClr>
              <a:buFont typeface="Wingdings" panose="05000000000000000000" pitchFamily="2" charset="2"/>
              <a:buChar char=""/>
            </a:pPr>
            <a:r>
              <a:rPr lang="de-DE" altLang="de-DE">
                <a:solidFill>
                  <a:schemeClr val="tx1"/>
                </a:solidFill>
              </a:rPr>
              <a:t>Example (face recognition)</a:t>
            </a:r>
            <a:endParaRPr lang="en-US" altLang="de-DE"/>
          </a:p>
        </p:txBody>
      </p:sp>
      <p:pic>
        <p:nvPicPr>
          <p:cNvPr id="53252" name="Grafik 1">
            <a:extLst>
              <a:ext uri="{FF2B5EF4-FFF2-40B4-BE49-F238E27FC236}">
                <a16:creationId xmlns:a16="http://schemas.microsoft.com/office/drawing/2014/main" id="{5E3479F4-83B0-40F7-9089-EB90CA3E1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2675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253" name="Gerade Verbindung mit Pfeil 3">
            <a:extLst>
              <a:ext uri="{FF2B5EF4-FFF2-40B4-BE49-F238E27FC236}">
                <a16:creationId xmlns:a16="http://schemas.microsoft.com/office/drawing/2014/main" id="{FD99CEA3-AC73-46EC-B70D-112A195C33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5000" y="5440363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24359CC-9B8B-44D0-87E0-C06351DAF96C}"/>
              </a:ext>
            </a:extLst>
          </p:cNvPr>
          <p:cNvSpPr txBox="1"/>
          <p:nvPr/>
        </p:nvSpPr>
        <p:spPr>
          <a:xfrm>
            <a:off x="1411288" y="5535613"/>
            <a:ext cx="3048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First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BA10C8-4D85-4888-8485-29E40F20438D}"/>
              </a:ext>
            </a:extLst>
          </p:cNvPr>
          <p:cNvSpPr txBox="1"/>
          <p:nvPr/>
        </p:nvSpPr>
        <p:spPr>
          <a:xfrm>
            <a:off x="6230938" y="5497513"/>
            <a:ext cx="3048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Final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</a:rPr>
              <a:t>layers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256" name="Textfeld 15">
            <a:extLst>
              <a:ext uri="{FF2B5EF4-FFF2-40B4-BE49-F238E27FC236}">
                <a16:creationId xmlns:a16="http://schemas.microsoft.com/office/drawing/2014/main" id="{E3A2C52D-B0F3-4DD1-9623-B5EAF83C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598988"/>
            <a:ext cx="304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en-US" sz="1600">
                <a:solidFill>
                  <a:srgbClr val="C00000"/>
                </a:solidFill>
              </a:rPr>
              <a:t>Edges, curves</a:t>
            </a:r>
          </a:p>
        </p:txBody>
      </p:sp>
      <p:sp>
        <p:nvSpPr>
          <p:cNvPr id="53257" name="Textfeld 17">
            <a:extLst>
              <a:ext uri="{FF2B5EF4-FFF2-40B4-BE49-F238E27FC236}">
                <a16:creationId xmlns:a16="http://schemas.microsoft.com/office/drawing/2014/main" id="{88A0C7E3-5D6C-4144-B01E-4DC46EC6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98988"/>
            <a:ext cx="304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en-US" sz="1600">
                <a:solidFill>
                  <a:srgbClr val="C00000"/>
                </a:solidFill>
              </a:rPr>
              <a:t>Shapes, object parts</a:t>
            </a:r>
          </a:p>
        </p:txBody>
      </p:sp>
      <p:sp>
        <p:nvSpPr>
          <p:cNvPr id="53258" name="Textfeld 18">
            <a:extLst>
              <a:ext uri="{FF2B5EF4-FFF2-40B4-BE49-F238E27FC236}">
                <a16:creationId xmlns:a16="http://schemas.microsoft.com/office/drawing/2014/main" id="{33E8B672-88F8-4B42-9911-297F0C69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4592638"/>
            <a:ext cx="304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en-US" sz="1600">
                <a:solidFill>
                  <a:srgbClr val="C00000"/>
                </a:solidFill>
              </a:rPr>
              <a:t>Objects (faces)</a:t>
            </a:r>
          </a:p>
        </p:txBody>
      </p:sp>
      <p:sp>
        <p:nvSpPr>
          <p:cNvPr id="53259" name="Text Box 3">
            <a:extLst>
              <a:ext uri="{FF2B5EF4-FFF2-40B4-BE49-F238E27FC236}">
                <a16:creationId xmlns:a16="http://schemas.microsoft.com/office/drawing/2014/main" id="{3ED50384-3F31-4F15-80C3-B7307311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681538"/>
            <a:ext cx="609600" cy="171450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 marL="1214438" indent="-230188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 marL="1639888" indent="-244475"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3525" algn="l"/>
                <a:tab pos="711200" algn="l"/>
                <a:tab pos="1160463" algn="l"/>
                <a:tab pos="1609725" algn="l"/>
                <a:tab pos="2058988" algn="l"/>
                <a:tab pos="2508250" algn="l"/>
                <a:tab pos="2957513" algn="l"/>
                <a:tab pos="3406775" algn="l"/>
                <a:tab pos="3856038" algn="l"/>
                <a:tab pos="4305300" algn="l"/>
                <a:tab pos="4754563" algn="l"/>
                <a:tab pos="5203825" algn="l"/>
                <a:tab pos="5653088" algn="l"/>
                <a:tab pos="6102350" algn="l"/>
                <a:tab pos="6551613" algn="l"/>
                <a:tab pos="7000875" algn="l"/>
                <a:tab pos="7450138" algn="l"/>
                <a:tab pos="7899400" algn="l"/>
                <a:tab pos="8348663" algn="l"/>
                <a:tab pos="8797925" algn="l"/>
                <a:tab pos="9247188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179C7D"/>
              </a:buClr>
            </a:pPr>
            <a:r>
              <a:rPr lang="de-DE" altLang="de-DE" sz="1200">
                <a:solidFill>
                  <a:srgbClr val="0070C0"/>
                </a:solidFill>
              </a:rPr>
              <a:t>Fig. 11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08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BF638366-2B9B-4A9C-9ECF-DC4EDC97F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34988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3200" b="1">
                <a:latin typeface="Frutiger LT Com 45 Light" panose="020B0303030504020204" pitchFamily="34" charset="0"/>
              </a:rPr>
              <a:t>Deep Learning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de-DE" sz="2400" b="1">
                <a:latin typeface="Frutiger LT Com 45 Light" panose="020B0303030504020204" pitchFamily="34" charset="0"/>
              </a:rPr>
              <a:t>Fully-connected (Deep) Neural Networks</a:t>
            </a:r>
          </a:p>
        </p:txBody>
      </p:sp>
      <p:sp>
        <p:nvSpPr>
          <p:cNvPr id="55300" name="Ellipse 2">
            <a:extLst>
              <a:ext uri="{FF2B5EF4-FFF2-40B4-BE49-F238E27FC236}">
                <a16:creationId xmlns:a16="http://schemas.microsoft.com/office/drawing/2014/main" id="{445CBB34-5765-4843-91FA-C7EC40D1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1" name="Ellipse 5">
            <a:extLst>
              <a:ext uri="{FF2B5EF4-FFF2-40B4-BE49-F238E27FC236}">
                <a16:creationId xmlns:a16="http://schemas.microsoft.com/office/drawing/2014/main" id="{DB9B0CF8-16B5-4A6F-8ACD-A7155E1D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2" name="Ellipse 7">
            <a:extLst>
              <a:ext uri="{FF2B5EF4-FFF2-40B4-BE49-F238E27FC236}">
                <a16:creationId xmlns:a16="http://schemas.microsoft.com/office/drawing/2014/main" id="{F46FA60A-A856-47D6-89F2-D248D0F9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03" name="Ellipse 8">
            <a:extLst>
              <a:ext uri="{FF2B5EF4-FFF2-40B4-BE49-F238E27FC236}">
                <a16:creationId xmlns:a16="http://schemas.microsoft.com/office/drawing/2014/main" id="{68F16967-7BE3-4F96-8901-E0FBE601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55367" name="Ellipse 152">
            <a:extLst>
              <a:ext uri="{FF2B5EF4-FFF2-40B4-BE49-F238E27FC236}">
                <a16:creationId xmlns:a16="http://schemas.microsoft.com/office/drawing/2014/main" id="{96C22D60-8F4E-4F53-90F2-CF1A0365C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163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/>
          </a:p>
        </p:txBody>
      </p:sp>
      <p:sp>
        <p:nvSpPr>
          <p:cNvPr id="8290" name="Textfeld 8289">
            <a:extLst>
              <a:ext uri="{FF2B5EF4-FFF2-40B4-BE49-F238E27FC236}">
                <a16:creationId xmlns:a16="http://schemas.microsoft.com/office/drawing/2014/main" id="{4A327ADE-9913-40F5-BAE4-6352DAA4440F}"/>
              </a:ext>
            </a:extLst>
          </p:cNvPr>
          <p:cNvSpPr txBox="1"/>
          <p:nvPr/>
        </p:nvSpPr>
        <p:spPr>
          <a:xfrm>
            <a:off x="1219200" y="1612900"/>
            <a:ext cx="1752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Input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375" name="Textfeld 172">
            <a:extLst>
              <a:ext uri="{FF2B5EF4-FFF2-40B4-BE49-F238E27FC236}">
                <a16:creationId xmlns:a16="http://schemas.microsoft.com/office/drawing/2014/main" id="{3C5342CD-7190-4FBF-B02D-B6A8FE2DA3A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350" y="3355974"/>
            <a:ext cx="1752600" cy="307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  <p:sp>
        <p:nvSpPr>
          <p:cNvPr id="55386" name="Text Box 3">
            <a:extLst>
              <a:ext uri="{FF2B5EF4-FFF2-40B4-BE49-F238E27FC236}">
                <a16:creationId xmlns:a16="http://schemas.microsoft.com/office/drawing/2014/main" id="{80ED834A-977D-482A-A9B4-CEDC4E2A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5394325"/>
            <a:ext cx="657225" cy="201613"/>
          </a:xfrm>
          <a:prstGeom prst="rect">
            <a:avLst/>
          </a:prstGeom>
          <a:noFill/>
          <a:ln w="6350">
            <a:solidFill>
              <a:srgbClr val="3465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1pPr>
            <a:lvl2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2pPr>
            <a:lvl3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3pPr>
            <a:lvl4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4pPr>
            <a:lvl5pPr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Frutiger LT Com 55 Roman" panose="020B0503030504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>
                <a:srgbClr val="179C7D"/>
              </a:buClr>
              <a:buSzTx/>
              <a:buFontTx/>
              <a:buNone/>
            </a:pPr>
            <a:r>
              <a:rPr lang="de-DE" altLang="de-DE" sz="1200">
                <a:solidFill>
                  <a:srgbClr val="0070C0"/>
                </a:solidFill>
              </a:rPr>
              <a:t>Own</a:t>
            </a:r>
            <a:endParaRPr lang="en-US" altLang="de-DE" sz="1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0070C0"/>
      </a:folHlink>
    </a:clrScheme>
    <a:fontScheme name="Office Theme">
      <a:majorFont>
        <a:latin typeface="Frutiger LT Com 45 Light"/>
        <a:ea typeface="Microsoft YaHei"/>
        <a:cs typeface=""/>
      </a:majorFont>
      <a:minorFont>
        <a:latin typeface="Frutiger LT Com 55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 LT Com 55 Roman" panose="020B0503030504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 LT Com 55 Roman" panose="020B0503030504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1800</Words>
  <Application>Microsoft Office PowerPoint</Application>
  <PresentationFormat>Bildschirmpräsentation (4:3)</PresentationFormat>
  <Paragraphs>454</Paragraphs>
  <Slides>34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Frutiger LT Com 45 Light</vt:lpstr>
      <vt:lpstr>Frutiger LT Com 55 Roman</vt:lpstr>
      <vt:lpstr>Segoe UI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"KLIMALA programmierung"</dc:creator>
  <cp:keywords/>
  <dc:description/>
  <cp:lastModifiedBy>Abeßer, Jakob</cp:lastModifiedBy>
  <cp:revision>382</cp:revision>
  <cp:lastPrinted>2013-10-16T13:14:47Z</cp:lastPrinted>
  <dcterms:created xsi:type="dcterms:W3CDTF">2009-05-22T06:46:16Z</dcterms:created>
  <dcterms:modified xsi:type="dcterms:W3CDTF">2022-12-04T12:39:37Z</dcterms:modified>
</cp:coreProperties>
</file>