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</p:sldIdLst>
  <p:sldSz cy="6858000" cx="12192000"/>
  <p:notesSz cx="6858000" cy="9144000"/>
  <p:embeddedFontLst>
    <p:embeddedFont>
      <p:font typeface="Century Gothic"/>
      <p:regular r:id="rId10"/>
      <p:bold r:id="rId11"/>
      <p:italic r:id="rId12"/>
      <p:boldItalic r:id="rId1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4" roundtripDataSignature="AMtx7mjciq7F2ZbWL0aBdal0DO+gswecq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.fntdata"/><Relationship Id="rId10" Type="http://schemas.openxmlformats.org/officeDocument/2006/relationships/font" Target="fonts/CenturyGothic-regular.fntdata"/><Relationship Id="rId13" Type="http://schemas.openxmlformats.org/officeDocument/2006/relationships/font" Target="fonts/CenturyGothic-boldItalic.fntdata"/><Relationship Id="rId12" Type="http://schemas.openxmlformats.org/officeDocument/2006/relationships/font" Target="fonts/CenturyGothic-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4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7"/>
          <p:cNvSpPr txBox="1"/>
          <p:nvPr>
            <p:ph type="ctrTitle"/>
          </p:nvPr>
        </p:nvSpPr>
        <p:spPr>
          <a:xfrm>
            <a:off x="1154955" y="1447800"/>
            <a:ext cx="8825658" cy="332958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7200"/>
              <a:buFont typeface="Century Gothic"/>
              <a:buNone/>
              <a:defRPr sz="7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7"/>
          <p:cNvSpPr txBox="1"/>
          <p:nvPr>
            <p:ph idx="1" type="subTitle"/>
          </p:nvPr>
        </p:nvSpPr>
        <p:spPr>
          <a:xfrm>
            <a:off x="1154955" y="4777380"/>
            <a:ext cx="8825658" cy="8614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600"/>
              <a:buNone/>
              <a:defRPr cap="none">
                <a:solidFill>
                  <a:srgbClr val="86D1D8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44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28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12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0" name="Google Shape;20;p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1154956" y="4800587"/>
            <a:ext cx="8825657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6"/>
          <p:cNvSpPr/>
          <p:nvPr>
            <p:ph idx="2" type="pic"/>
          </p:nvPr>
        </p:nvSpPr>
        <p:spPr>
          <a:xfrm>
            <a:off x="1154955" y="685800"/>
            <a:ext cx="8825658" cy="3640666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1154956" y="5367325"/>
            <a:ext cx="8825656" cy="4937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8" name="Google Shape;78;p1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>
            <p:ph type="title"/>
          </p:nvPr>
        </p:nvSpPr>
        <p:spPr>
          <a:xfrm>
            <a:off x="1154954" y="1447800"/>
            <a:ext cx="8825659" cy="198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7"/>
          <p:cNvSpPr txBox="1"/>
          <p:nvPr>
            <p:ph idx="1" type="body"/>
          </p:nvPr>
        </p:nvSpPr>
        <p:spPr>
          <a:xfrm>
            <a:off x="1154954" y="3657600"/>
            <a:ext cx="8825659" cy="2362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84" name="Google Shape;84;p17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7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17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1574801" y="1447800"/>
            <a:ext cx="7999315" cy="23233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800"/>
              <a:buFont typeface="Century Gothic"/>
              <a:buNone/>
              <a:defRPr sz="48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1930400" y="3771174"/>
            <a:ext cx="7279649" cy="3421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b="0" i="0" sz="1400" cap="small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0" name="Google Shape;90;p18"/>
          <p:cNvSpPr txBox="1"/>
          <p:nvPr>
            <p:ph idx="2" type="body"/>
          </p:nvPr>
        </p:nvSpPr>
        <p:spPr>
          <a:xfrm>
            <a:off x="1154954" y="4350657"/>
            <a:ext cx="8825659" cy="16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91" name="Google Shape;91;p1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  <p:sp>
        <p:nvSpPr>
          <p:cNvPr id="94" name="Google Shape;94;p1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95" name="Google Shape;95;p18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2200">
                <a:solidFill>
                  <a:srgbClr val="86D1D8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>
            <p:ph type="title"/>
          </p:nvPr>
        </p:nvSpPr>
        <p:spPr>
          <a:xfrm>
            <a:off x="1154954" y="3124201"/>
            <a:ext cx="8825660" cy="1653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9"/>
          <p:cNvSpPr txBox="1"/>
          <p:nvPr>
            <p:ph idx="1" type="body"/>
          </p:nvPr>
        </p:nvSpPr>
        <p:spPr>
          <a:xfrm>
            <a:off x="1154954" y="4777381"/>
            <a:ext cx="8825659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99" name="Google Shape;99;p1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1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20"/>
          <p:cNvSpPr txBox="1"/>
          <p:nvPr>
            <p:ph idx="1" type="body"/>
          </p:nvPr>
        </p:nvSpPr>
        <p:spPr>
          <a:xfrm>
            <a:off x="632947" y="1981200"/>
            <a:ext cx="2946866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5" name="Google Shape;105;p20"/>
          <p:cNvSpPr txBox="1"/>
          <p:nvPr>
            <p:ph idx="2" type="body"/>
          </p:nvPr>
        </p:nvSpPr>
        <p:spPr>
          <a:xfrm>
            <a:off x="652463" y="2667000"/>
            <a:ext cx="2927350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6" name="Google Shape;106;p20"/>
          <p:cNvSpPr txBox="1"/>
          <p:nvPr>
            <p:ph idx="3" type="body"/>
          </p:nvPr>
        </p:nvSpPr>
        <p:spPr>
          <a:xfrm>
            <a:off x="3883659" y="1981200"/>
            <a:ext cx="2936241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7" name="Google Shape;107;p20"/>
          <p:cNvSpPr txBox="1"/>
          <p:nvPr>
            <p:ph idx="4" type="body"/>
          </p:nvPr>
        </p:nvSpPr>
        <p:spPr>
          <a:xfrm>
            <a:off x="3873106" y="2667000"/>
            <a:ext cx="2946794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08" name="Google Shape;108;p20"/>
          <p:cNvSpPr txBox="1"/>
          <p:nvPr>
            <p:ph idx="5" type="body"/>
          </p:nvPr>
        </p:nvSpPr>
        <p:spPr>
          <a:xfrm>
            <a:off x="7124700" y="1981200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09" name="Google Shape;109;p20"/>
          <p:cNvSpPr txBox="1"/>
          <p:nvPr>
            <p:ph idx="6" type="body"/>
          </p:nvPr>
        </p:nvSpPr>
        <p:spPr>
          <a:xfrm>
            <a:off x="7124700" y="2667000"/>
            <a:ext cx="2932113" cy="3589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10" name="Google Shape;110;p20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11" name="Google Shape;111;p20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2" name="Google Shape;112;p2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2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2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sz="4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652463" y="4250949"/>
            <a:ext cx="294005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18" name="Google Shape;118;p21"/>
          <p:cNvSpPr/>
          <p:nvPr>
            <p:ph idx="2" type="pic"/>
          </p:nvPr>
        </p:nvSpPr>
        <p:spPr>
          <a:xfrm>
            <a:off x="652463" y="2209800"/>
            <a:ext cx="2940050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19" name="Google Shape;119;p21"/>
          <p:cNvSpPr txBox="1"/>
          <p:nvPr>
            <p:ph idx="3" type="body"/>
          </p:nvPr>
        </p:nvSpPr>
        <p:spPr>
          <a:xfrm>
            <a:off x="652463" y="4827211"/>
            <a:ext cx="2940050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0" name="Google Shape;120;p21"/>
          <p:cNvSpPr txBox="1"/>
          <p:nvPr>
            <p:ph idx="4" type="body"/>
          </p:nvPr>
        </p:nvSpPr>
        <p:spPr>
          <a:xfrm>
            <a:off x="3889375" y="4250949"/>
            <a:ext cx="293052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1" name="Google Shape;121;p21"/>
          <p:cNvSpPr/>
          <p:nvPr>
            <p:ph idx="5" type="pic"/>
          </p:nvPr>
        </p:nvSpPr>
        <p:spPr>
          <a:xfrm>
            <a:off x="3889374" y="2209800"/>
            <a:ext cx="2930525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2" name="Google Shape;122;p21"/>
          <p:cNvSpPr txBox="1"/>
          <p:nvPr>
            <p:ph idx="6" type="body"/>
          </p:nvPr>
        </p:nvSpPr>
        <p:spPr>
          <a:xfrm>
            <a:off x="3888022" y="4827210"/>
            <a:ext cx="2934406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123" name="Google Shape;123;p21"/>
          <p:cNvSpPr txBox="1"/>
          <p:nvPr>
            <p:ph idx="7" type="body"/>
          </p:nvPr>
        </p:nvSpPr>
        <p:spPr>
          <a:xfrm>
            <a:off x="7124700" y="4250949"/>
            <a:ext cx="293211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124" name="Google Shape;124;p21"/>
          <p:cNvSpPr/>
          <p:nvPr>
            <p:ph idx="8" type="pic"/>
          </p:nvPr>
        </p:nvSpPr>
        <p:spPr>
          <a:xfrm>
            <a:off x="7124699" y="2209800"/>
            <a:ext cx="2932113" cy="1524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125" name="Google Shape;125;p21"/>
          <p:cNvSpPr txBox="1"/>
          <p:nvPr>
            <p:ph idx="9" type="body"/>
          </p:nvPr>
        </p:nvSpPr>
        <p:spPr>
          <a:xfrm>
            <a:off x="7124575" y="4827208"/>
            <a:ext cx="2935997" cy="65918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cxnSp>
        <p:nvCxnSpPr>
          <p:cNvPr id="126" name="Google Shape;126;p21"/>
          <p:cNvCxnSpPr/>
          <p:nvPr/>
        </p:nvCxnSpPr>
        <p:spPr>
          <a:xfrm>
            <a:off x="3726142" y="2133600"/>
            <a:ext cx="0" cy="3962400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cxnSp>
        <p:nvCxnSpPr>
          <p:cNvPr id="127" name="Google Shape;127;p21"/>
          <p:cNvCxnSpPr/>
          <p:nvPr/>
        </p:nvCxnSpPr>
        <p:spPr>
          <a:xfrm>
            <a:off x="6962227" y="2133600"/>
            <a:ext cx="0" cy="3966882"/>
          </a:xfrm>
          <a:prstGeom prst="straightConnector1">
            <a:avLst/>
          </a:prstGeom>
          <a:noFill/>
          <a:ln cap="flat" cmpd="sng" w="12700">
            <a:solidFill>
              <a:srgbClr val="86D1D8">
                <a:alpha val="40000"/>
              </a:srgbClr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8" name="Google Shape;128;p2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 rot="5400000">
            <a:off x="3478842" y="-322612"/>
            <a:ext cx="4195481" cy="894654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34" name="Google Shape;134;p2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3"/>
          <p:cNvSpPr txBox="1"/>
          <p:nvPr>
            <p:ph type="title"/>
          </p:nvPr>
        </p:nvSpPr>
        <p:spPr>
          <a:xfrm rot="5400000">
            <a:off x="6267450" y="2466975"/>
            <a:ext cx="5826125" cy="17526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3"/>
          <p:cNvSpPr txBox="1"/>
          <p:nvPr>
            <p:ph idx="1" type="body"/>
          </p:nvPr>
        </p:nvSpPr>
        <p:spPr>
          <a:xfrm rot="5400000">
            <a:off x="1679576" y="-139699"/>
            <a:ext cx="5368924" cy="74231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140" name="Google Shape;140;p2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8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8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2pPr>
            <a:lvl3pPr indent="-320039" lvl="2" marL="1371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3pPr>
            <a:lvl4pPr indent="-320039" lvl="3" marL="1828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4pPr>
            <a:lvl5pPr indent="-320039" lvl="4" marL="22860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5pPr>
            <a:lvl6pPr indent="-320039" lvl="5" marL="2743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6pPr>
            <a:lvl7pPr indent="-320039" lvl="6" marL="3200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7pPr>
            <a:lvl8pPr indent="-320040" lvl="7" marL="36576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8pPr>
            <a:lvl9pPr indent="-320040" lvl="8" marL="41148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/>
            </a:lvl9pPr>
          </a:lstStyle>
          <a:p/>
        </p:txBody>
      </p:sp>
      <p:sp>
        <p:nvSpPr>
          <p:cNvPr id="26" name="Google Shape;26;p8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8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9"/>
          <p:cNvSpPr txBox="1"/>
          <p:nvPr>
            <p:ph type="title"/>
          </p:nvPr>
        </p:nvSpPr>
        <p:spPr>
          <a:xfrm>
            <a:off x="1154956" y="2861733"/>
            <a:ext cx="8825657" cy="191564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000"/>
              <a:buFont typeface="Century Gothic"/>
              <a:buNone/>
              <a:defRPr b="0" sz="40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9"/>
          <p:cNvSpPr txBox="1"/>
          <p:nvPr>
            <p:ph idx="1" type="body"/>
          </p:nvPr>
        </p:nvSpPr>
        <p:spPr>
          <a:xfrm>
            <a:off x="1154955" y="4777381"/>
            <a:ext cx="8825658" cy="86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2000" cap="none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44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2" name="Google Shape;32;p9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9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9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0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0"/>
          <p:cNvSpPr txBox="1"/>
          <p:nvPr>
            <p:ph idx="1" type="body"/>
          </p:nvPr>
        </p:nvSpPr>
        <p:spPr>
          <a:xfrm>
            <a:off x="1103312" y="2060575"/>
            <a:ext cx="4396339" cy="41957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8" name="Google Shape;38;p10"/>
          <p:cNvSpPr txBox="1"/>
          <p:nvPr>
            <p:ph idx="2" type="body"/>
          </p:nvPr>
        </p:nvSpPr>
        <p:spPr>
          <a:xfrm>
            <a:off x="5654493" y="2056092"/>
            <a:ext cx="4396341" cy="420024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39" name="Google Shape;39;p10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0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0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1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1"/>
          <p:cNvSpPr txBox="1"/>
          <p:nvPr>
            <p:ph idx="1" type="body"/>
          </p:nvPr>
        </p:nvSpPr>
        <p:spPr>
          <a:xfrm>
            <a:off x="1103313" y="1905000"/>
            <a:ext cx="4396338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5" name="Google Shape;45;p11"/>
          <p:cNvSpPr txBox="1"/>
          <p:nvPr>
            <p:ph idx="2" type="body"/>
          </p:nvPr>
        </p:nvSpPr>
        <p:spPr>
          <a:xfrm>
            <a:off x="1103312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6" name="Google Shape;46;p11"/>
          <p:cNvSpPr txBox="1"/>
          <p:nvPr>
            <p:ph idx="3" type="body"/>
          </p:nvPr>
        </p:nvSpPr>
        <p:spPr>
          <a:xfrm>
            <a:off x="5654495" y="1905000"/>
            <a:ext cx="4396339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920"/>
              <a:buNone/>
              <a:defRPr b="0" sz="2400">
                <a:solidFill>
                  <a:srgbClr val="86D1D8"/>
                </a:solidFill>
              </a:defRPr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1600"/>
              <a:buNone/>
              <a:defRPr b="1" sz="20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1440"/>
              <a:buNone/>
              <a:defRPr b="1" sz="18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1280"/>
              <a:buNone/>
              <a:defRPr b="1" sz="1600"/>
            </a:lvl9pPr>
          </a:lstStyle>
          <a:p/>
        </p:txBody>
      </p:sp>
      <p:sp>
        <p:nvSpPr>
          <p:cNvPr id="47" name="Google Shape;47;p11"/>
          <p:cNvSpPr txBox="1"/>
          <p:nvPr>
            <p:ph idx="4" type="body"/>
          </p:nvPr>
        </p:nvSpPr>
        <p:spPr>
          <a:xfrm>
            <a:off x="5654495" y="2514600"/>
            <a:ext cx="4396339" cy="37417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20040" lvl="0" marL="4572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1pPr>
            <a:lvl2pPr indent="-309880" lvl="1" marL="9144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2pPr>
            <a:lvl3pPr indent="-299719" lvl="2" marL="1371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3pPr>
            <a:lvl4pPr indent="-289560" lvl="3" marL="1828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4pPr>
            <a:lvl5pPr indent="-289560" lvl="4" marL="22860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5pPr>
            <a:lvl6pPr indent="-289560" lvl="5" marL="27432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6pPr>
            <a:lvl7pPr indent="-289560" lvl="6" marL="32004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7pPr>
            <a:lvl8pPr indent="-289559" lvl="7" marL="36576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8pPr>
            <a:lvl9pPr indent="-289559" lvl="8" marL="4114800" algn="l">
              <a:spcBef>
                <a:spcPts val="1000"/>
              </a:spcBef>
              <a:spcAft>
                <a:spcPts val="0"/>
              </a:spcAft>
              <a:buSzPts val="960"/>
              <a:buChar char="►"/>
              <a:defRPr sz="1200"/>
            </a:lvl9pPr>
          </a:lstStyle>
          <a:p/>
        </p:txBody>
      </p:sp>
      <p:sp>
        <p:nvSpPr>
          <p:cNvPr id="48" name="Google Shape;48;p11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11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2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2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2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2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3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3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1154953" y="1447800"/>
            <a:ext cx="3401064" cy="1447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4784616" y="1447800"/>
            <a:ext cx="5195997" cy="4572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30200" lvl="0" marL="457200" algn="l">
              <a:spcBef>
                <a:spcPts val="1000"/>
              </a:spcBef>
              <a:spcAft>
                <a:spcPts val="0"/>
              </a:spcAft>
              <a:buSzPts val="1600"/>
              <a:buChar char="►"/>
              <a:defRPr sz="2000"/>
            </a:lvl1pPr>
            <a:lvl2pPr indent="-320040" lvl="1" marL="914400" algn="l">
              <a:spcBef>
                <a:spcPts val="1000"/>
              </a:spcBef>
              <a:spcAft>
                <a:spcPts val="0"/>
              </a:spcAft>
              <a:buSzPts val="1440"/>
              <a:buChar char="►"/>
              <a:defRPr sz="1800"/>
            </a:lvl2pPr>
            <a:lvl3pPr indent="-309880" lvl="2" marL="1371600" algn="l">
              <a:spcBef>
                <a:spcPts val="1000"/>
              </a:spcBef>
              <a:spcAft>
                <a:spcPts val="0"/>
              </a:spcAft>
              <a:buSzPts val="1280"/>
              <a:buChar char="►"/>
              <a:defRPr sz="1600"/>
            </a:lvl3pPr>
            <a:lvl4pPr indent="-299719" lvl="3" marL="1828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4pPr>
            <a:lvl5pPr indent="-299720" lvl="4" marL="22860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5pPr>
            <a:lvl6pPr indent="-299720" lvl="5" marL="27432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6pPr>
            <a:lvl7pPr indent="-299720" lvl="6" marL="32004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7pPr>
            <a:lvl8pPr indent="-299720" lvl="7" marL="36576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8pPr>
            <a:lvl9pPr indent="-299720" lvl="8" marL="4114800" algn="l">
              <a:spcBef>
                <a:spcPts val="1000"/>
              </a:spcBef>
              <a:spcAft>
                <a:spcPts val="0"/>
              </a:spcAft>
              <a:buSzPts val="1120"/>
              <a:buChar char="►"/>
              <a:defRPr sz="1400"/>
            </a:lvl9pPr>
          </a:lstStyle>
          <a:p/>
        </p:txBody>
      </p:sp>
      <p:sp>
        <p:nvSpPr>
          <p:cNvPr id="63" name="Google Shape;63;p14"/>
          <p:cNvSpPr txBox="1"/>
          <p:nvPr>
            <p:ph idx="2" type="body"/>
          </p:nvPr>
        </p:nvSpPr>
        <p:spPr>
          <a:xfrm>
            <a:off x="1154953" y="3129280"/>
            <a:ext cx="3401063" cy="28955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64" name="Google Shape;64;p14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14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4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1153907" y="1854192"/>
            <a:ext cx="5092906" cy="157480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600"/>
              <a:buFont typeface="Century Gothic"/>
              <a:buNone/>
              <a:defRPr b="0" sz="36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/>
          <p:nvPr>
            <p:ph idx="2" type="pic"/>
          </p:nvPr>
        </p:nvSpPr>
        <p:spPr>
          <a:xfrm>
            <a:off x="6949546" y="1143000"/>
            <a:ext cx="3200400" cy="4572000"/>
          </a:xfrm>
          <a:prstGeom prst="roundRect">
            <a:avLst>
              <a:gd fmla="val 1858" name="adj"/>
            </a:avLst>
          </a:prstGeom>
          <a:noFill/>
          <a:ln>
            <a:noFill/>
          </a:ln>
          <a:effectLst>
            <a:outerShdw blurRad="50800" rotWithShape="0" algn="tl" dir="5400000" dist="50800">
              <a:srgbClr val="000000">
                <a:alpha val="42745"/>
              </a:srgbClr>
            </a:outerShdw>
          </a:effectLst>
        </p:spPr>
      </p:sp>
      <p:sp>
        <p:nvSpPr>
          <p:cNvPr id="70" name="Google Shape;70;p15"/>
          <p:cNvSpPr txBox="1"/>
          <p:nvPr>
            <p:ph idx="1" type="body"/>
          </p:nvPr>
        </p:nvSpPr>
        <p:spPr>
          <a:xfrm>
            <a:off x="1154954" y="3657600"/>
            <a:ext cx="5084979" cy="1371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1000"/>
              </a:spcBef>
              <a:spcAft>
                <a:spcPts val="0"/>
              </a:spcAft>
              <a:buSzPts val="1120"/>
              <a:buNone/>
              <a:defRPr sz="1400"/>
            </a:lvl1pPr>
            <a:lvl2pPr indent="-228600" lvl="1" marL="914400" algn="l">
              <a:spcBef>
                <a:spcPts val="1000"/>
              </a:spcBef>
              <a:spcAft>
                <a:spcPts val="0"/>
              </a:spcAft>
              <a:buSzPts val="960"/>
              <a:buNone/>
              <a:defRPr sz="1200"/>
            </a:lvl2pPr>
            <a:lvl3pPr indent="-228600" lvl="2" marL="1371600" algn="l">
              <a:spcBef>
                <a:spcPts val="1000"/>
              </a:spcBef>
              <a:spcAft>
                <a:spcPts val="0"/>
              </a:spcAft>
              <a:buSzPts val="800"/>
              <a:buNone/>
              <a:defRPr sz="1000"/>
            </a:lvl3pPr>
            <a:lvl4pPr indent="-228600" lvl="3" marL="1828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4pPr>
            <a:lvl5pPr indent="-228600" lvl="4" marL="22860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5pPr>
            <a:lvl6pPr indent="-228600" lvl="5" marL="27432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6pPr>
            <a:lvl7pPr indent="-228600" lvl="6" marL="32004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7pPr>
            <a:lvl8pPr indent="-228600" lvl="7" marL="36576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8pPr>
            <a:lvl9pPr indent="-228600" lvl="8" marL="4114800" algn="l">
              <a:spcBef>
                <a:spcPts val="1000"/>
              </a:spcBef>
              <a:spcAft>
                <a:spcPts val="0"/>
              </a:spcAft>
              <a:buSzPts val="720"/>
              <a:buNone/>
              <a:defRPr sz="900"/>
            </a:lvl9pPr>
          </a:lstStyle>
          <a:p/>
        </p:txBody>
      </p:sp>
      <p:sp>
        <p:nvSpPr>
          <p:cNvPr id="71" name="Google Shape;71;p15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5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5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algn="ctr">
              <a:spcBef>
                <a:spcPts val="0"/>
              </a:spcBef>
              <a:buNone/>
              <a:defRPr/>
            </a:lvl1pPr>
            <a:lvl2pPr indent="0" lvl="1" marL="0" algn="ctr">
              <a:spcBef>
                <a:spcPts val="0"/>
              </a:spcBef>
              <a:buNone/>
              <a:defRPr/>
            </a:lvl2pPr>
            <a:lvl3pPr indent="0" lvl="2" marL="0" algn="ctr">
              <a:spcBef>
                <a:spcPts val="0"/>
              </a:spcBef>
              <a:buNone/>
              <a:defRPr/>
            </a:lvl3pPr>
            <a:lvl4pPr indent="0" lvl="3" marL="0" algn="ctr">
              <a:spcBef>
                <a:spcPts val="0"/>
              </a:spcBef>
              <a:buNone/>
              <a:defRPr/>
            </a:lvl4pPr>
            <a:lvl5pPr indent="0" lvl="4" marL="0" algn="ctr">
              <a:spcBef>
                <a:spcPts val="0"/>
              </a:spcBef>
              <a:buNone/>
              <a:defRPr/>
            </a:lvl5pPr>
            <a:lvl6pPr indent="0" lvl="5" marL="0" algn="ctr">
              <a:spcBef>
                <a:spcPts val="0"/>
              </a:spcBef>
              <a:buNone/>
              <a:defRPr/>
            </a:lvl6pPr>
            <a:lvl7pPr indent="0" lvl="6" marL="0" algn="ctr">
              <a:spcBef>
                <a:spcPts val="0"/>
              </a:spcBef>
              <a:buNone/>
              <a:defRPr/>
            </a:lvl7pPr>
            <a:lvl8pPr indent="0" lvl="7" marL="0" algn="ctr">
              <a:spcBef>
                <a:spcPts val="0"/>
              </a:spcBef>
              <a:buNone/>
              <a:defRPr/>
            </a:lvl8pPr>
            <a:lvl9pPr indent="0" lvl="8" marL="0" algn="ctr">
              <a:spcBef>
                <a:spcPts val="0"/>
              </a:spcBef>
              <a:buNone/>
              <a:defRPr/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6.xml"/><Relationship Id="rId22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5.xml"/><Relationship Id="rId21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8.xml"/><Relationship Id="rId12" Type="http://schemas.openxmlformats.org/officeDocument/2006/relationships/slideLayout" Target="../slideLayouts/slideLayout7.xml"/><Relationship Id="rId23" Type="http://schemas.openxmlformats.org/officeDocument/2006/relationships/theme" Target="../theme/theme2.xml"/><Relationship Id="rId1" Type="http://schemas.openxmlformats.org/officeDocument/2006/relationships/image" Target="../media/image5.png"/><Relationship Id="rId2" Type="http://schemas.openxmlformats.org/officeDocument/2006/relationships/image" Target="../media/image4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9" Type="http://schemas.openxmlformats.org/officeDocument/2006/relationships/slideLayout" Target="../slideLayouts/slideLayout4.xml"/><Relationship Id="rId15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9.xml"/><Relationship Id="rId17" Type="http://schemas.openxmlformats.org/officeDocument/2006/relationships/slideLayout" Target="../slideLayouts/slideLayout12.xml"/><Relationship Id="rId16" Type="http://schemas.openxmlformats.org/officeDocument/2006/relationships/slideLayout" Target="../slideLayouts/slideLayout11.xml"/><Relationship Id="rId5" Type="http://schemas.openxmlformats.org/officeDocument/2006/relationships/image" Target="../media/image3.png"/><Relationship Id="rId19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.xml"/><Relationship Id="rId18" Type="http://schemas.openxmlformats.org/officeDocument/2006/relationships/slideLayout" Target="../slideLayouts/slideLayout13.xml"/><Relationship Id="rId7" Type="http://schemas.openxmlformats.org/officeDocument/2006/relationships/slideLayout" Target="../slideLayouts/slideLayout2.xml"/><Relationship Id="rId8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6"/>
          <p:cNvPicPr preferRelativeResize="0"/>
          <p:nvPr/>
        </p:nvPicPr>
        <p:blipFill rotWithShape="1">
          <a:blip r:embed="rId2">
            <a:alphaModFix/>
          </a:blip>
          <a:srcRect b="0" l="3613" r="0" t="0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7;p6"/>
          <p:cNvPicPr preferRelativeResize="0"/>
          <p:nvPr/>
        </p:nvPicPr>
        <p:blipFill rotWithShape="1">
          <a:blip r:embed="rId3">
            <a:alphaModFix/>
          </a:blip>
          <a:srcRect b="0" l="35640" r="0" t="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8;p6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>
            <a:gsLst>
              <a:gs pos="0">
                <a:srgbClr val="4CB9C3">
                  <a:alpha val="6666"/>
                </a:srgbClr>
              </a:gs>
              <a:gs pos="36000">
                <a:srgbClr val="4CB9C3">
                  <a:alpha val="5882"/>
                </a:srgbClr>
              </a:gs>
              <a:gs pos="69000">
                <a:srgbClr val="4CB9C3">
                  <a:alpha val="0"/>
                </a:srgbClr>
              </a:gs>
              <a:gs pos="100000">
                <a:srgbClr val="4CB9C3">
                  <a:alpha val="0"/>
                </a:srgbClr>
              </a:gs>
            </a:gsLst>
            <a:path path="circle">
              <a:fillToRect b="50%" l="50%" r="50%" t="50%"/>
            </a:path>
            <a:tileRect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9" name="Google Shape;9;p6"/>
          <p:cNvPicPr preferRelativeResize="0"/>
          <p:nvPr/>
        </p:nvPicPr>
        <p:blipFill rotWithShape="1">
          <a:blip r:embed="rId4">
            <a:alphaModFix/>
          </a:blip>
          <a:srcRect b="0" l="0" r="0" t="28812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10;p6"/>
          <p:cNvPicPr preferRelativeResize="0"/>
          <p:nvPr/>
        </p:nvPicPr>
        <p:blipFill rotWithShape="1">
          <a:blip r:embed="rId5">
            <a:alphaModFix/>
          </a:blip>
          <a:srcRect b="23320" l="0" r="0" t="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>
            <a:outerShdw blurRad="38100" rotWithShape="0" dir="5400000" dist="25400">
              <a:srgbClr val="000000">
                <a:alpha val="44705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6"/>
          <p:cNvSpPr txBox="1"/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Font typeface="Century Gothic"/>
              <a:buNone/>
              <a:defRPr b="0" i="0" sz="4200" u="none" cap="none" strike="noStrike">
                <a:solidFill>
                  <a:schemeClr val="lt2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6"/>
          <p:cNvSpPr txBox="1"/>
          <p:nvPr>
            <p:ph idx="1" type="body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600"/>
              <a:buFont typeface="Noto Sans Symbols"/>
              <a:buChar char="►"/>
              <a:defRPr b="0" i="0" sz="2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20040" lvl="1" marL="914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440"/>
              <a:buFont typeface="Noto Sans Symbols"/>
              <a:buChar char="►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09880" lvl="2" marL="1371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280"/>
              <a:buFont typeface="Noto Sans Symbols"/>
              <a:buChar char="►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99719" lvl="3" marL="1828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99720" lvl="4" marL="22860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99720" lvl="5" marL="27432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99720" lvl="6" marL="32004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99720" lvl="7" marL="36576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99720" lvl="8" marL="4114800" marR="0" rtl="0" algn="l">
              <a:spcBef>
                <a:spcPts val="1000"/>
              </a:spcBef>
              <a:spcAft>
                <a:spcPts val="0"/>
              </a:spcAft>
              <a:buClr>
                <a:srgbClr val="86D1D8"/>
              </a:buClr>
              <a:buSzPts val="1120"/>
              <a:buFont typeface="Noto Sans Symbols"/>
              <a:buChar char="►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4" name="Google Shape;14;p6"/>
          <p:cNvSpPr txBox="1"/>
          <p:nvPr>
            <p:ph idx="10" type="dt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1" type="ftr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6" name="Google Shape;16;p6"/>
          <p:cNvSpPr txBox="1"/>
          <p:nvPr>
            <p:ph idx="12" type="sldNum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ctr">
              <a:spcBef>
                <a:spcPts val="0"/>
              </a:spcBef>
              <a:buNone/>
              <a:defRPr b="0" i="0" sz="2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6"/>
    <p:sldLayoutId id="2147483650" r:id="rId7"/>
    <p:sldLayoutId id="2147483651" r:id="rId8"/>
    <p:sldLayoutId id="2147483652" r:id="rId9"/>
    <p:sldLayoutId id="2147483653" r:id="rId10"/>
    <p:sldLayoutId id="2147483654" r:id="rId11"/>
    <p:sldLayoutId id="2147483655" r:id="rId12"/>
    <p:sldLayoutId id="2147483656" r:id="rId13"/>
    <p:sldLayoutId id="2147483657" r:id="rId14"/>
    <p:sldLayoutId id="2147483658" r:id="rId15"/>
    <p:sldLayoutId id="2147483659" r:id="rId16"/>
    <p:sldLayoutId id="2147483660" r:id="rId17"/>
    <p:sldLayoutId id="2147483661" r:id="rId18"/>
    <p:sldLayoutId id="2147483662" r:id="rId19"/>
    <p:sldLayoutId id="2147483663" r:id="rId20"/>
    <p:sldLayoutId id="2147483664" r:id="rId21"/>
    <p:sldLayoutId id="2147483665" r:id="rId22"/>
  </p:sldLayoutIdLst>
  <p:transition spd="slow">
    <p:wipe dir="l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6.jpg"/><Relationship Id="rId4" Type="http://schemas.openxmlformats.org/officeDocument/2006/relationships/image" Target="../media/image8.jpg"/><Relationship Id="rId5" Type="http://schemas.openxmlformats.org/officeDocument/2006/relationships/image" Target="../media/image10.jpg"/><Relationship Id="rId6" Type="http://schemas.openxmlformats.org/officeDocument/2006/relationships/image" Target="../media/image9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6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47" name="Google Shape;147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"/>
          <p:cNvSpPr txBox="1"/>
          <p:nvPr/>
        </p:nvSpPr>
        <p:spPr>
          <a:xfrm>
            <a:off x="1" y="2707792"/>
            <a:ext cx="12191999" cy="11387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4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PROYECTO “IntegraJob”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2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PRESENTACIÓN CAPSTONE</a:t>
            </a:r>
            <a:endParaRPr b="0" i="0" sz="2400" u="none" cap="none" strike="noStrike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53" name="Google Shape;153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4" name="Google Shape;154;p2"/>
          <p:cNvGrpSpPr/>
          <p:nvPr/>
        </p:nvGrpSpPr>
        <p:grpSpPr>
          <a:xfrm>
            <a:off x="1286818" y="1925901"/>
            <a:ext cx="9618381" cy="4350553"/>
            <a:chOff x="0" y="0"/>
            <a:chExt cx="9618381" cy="4350553"/>
          </a:xfrm>
        </p:grpSpPr>
        <p:sp>
          <p:nvSpPr>
            <p:cNvPr id="155" name="Google Shape;155;p2"/>
            <p:cNvSpPr/>
            <p:nvPr/>
          </p:nvSpPr>
          <p:spPr>
            <a:xfrm>
              <a:off x="0" y="0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6" name="Google Shape;156;p2"/>
            <p:cNvSpPr txBox="1"/>
            <p:nvPr/>
          </p:nvSpPr>
          <p:spPr>
            <a:xfrm>
              <a:off x="2059631" y="0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Javier Rivas</a:t>
              </a:r>
              <a:endParaRPr b="0" i="0" sz="13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 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Scraping</a:t>
              </a:r>
              <a:r>
                <a:rPr b="1"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,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ETL y QA.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Recolección y normalización de datos laborales con Scrapy/Python.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pipelines ETL para ingesta y limpieza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modelado de datos e integración del motor de matching.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Pruebas de calidad: unitarias, integración y accesibilidad.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técnica, manuales y retrospectiva.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</p:txBody>
        </p:sp>
        <p:sp>
          <p:nvSpPr>
            <p:cNvPr id="157" name="Google Shape;157;p2"/>
            <p:cNvSpPr/>
            <p:nvPr/>
          </p:nvSpPr>
          <p:spPr>
            <a:xfrm>
              <a:off x="135954" y="135954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8" name="Google Shape;158;p2"/>
            <p:cNvSpPr/>
            <p:nvPr/>
          </p:nvSpPr>
          <p:spPr>
            <a:xfrm>
              <a:off x="0" y="1495502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9" name="Google Shape;159;p2"/>
            <p:cNvSpPr txBox="1"/>
            <p:nvPr/>
          </p:nvSpPr>
          <p:spPr>
            <a:xfrm>
              <a:off x="2059631" y="1495502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Carlos Colmenarez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 Backend (API &amp; Motor de correspondencia)</a:t>
              </a:r>
              <a:endParaRPr b="1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Modelado de base de datos.</a:t>
              </a:r>
              <a:endParaRPr sz="10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del motor de correspondencia (matching y análisis semántico).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Soporte en infraestructura y despliegue (nube + Docker).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lang="es-CL" sz="1000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Documentación y cierre (manual de usuario, retrospectiva)</a:t>
              </a:r>
              <a:endParaRPr/>
            </a:p>
          </p:txBody>
        </p:sp>
        <p:sp>
          <p:nvSpPr>
            <p:cNvPr id="160" name="Google Shape;160;p2"/>
            <p:cNvSpPr/>
            <p:nvPr/>
          </p:nvSpPr>
          <p:spPr>
            <a:xfrm>
              <a:off x="135954" y="1631457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1" name="Google Shape;161;p2"/>
            <p:cNvSpPr/>
            <p:nvPr/>
          </p:nvSpPr>
          <p:spPr>
            <a:xfrm>
              <a:off x="0" y="2991005"/>
              <a:ext cx="9618381" cy="1359548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6D98AB"/>
                </a:gs>
                <a:gs pos="100000">
                  <a:srgbClr val="41697A"/>
                </a:gs>
              </a:gsLst>
              <a:lin ang="5400000" scaled="0"/>
            </a:gra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2" name="Google Shape;162;p2"/>
            <p:cNvSpPr txBox="1"/>
            <p:nvPr/>
          </p:nvSpPr>
          <p:spPr>
            <a:xfrm>
              <a:off x="2059631" y="2991005"/>
              <a:ext cx="7558749" cy="135954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9525" lIns="49525" spcFirstLastPara="1" rIns="49525" wrap="square" tIns="49525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300"/>
                <a:buFont typeface="Calibri"/>
                <a:buNone/>
              </a:pPr>
              <a:r>
                <a:rPr b="0" i="0" lang="es-CL" sz="13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Francisco Eljuri 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455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Rol principal:</a:t>
              </a: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 Responsable de </a:t>
              </a:r>
              <a:r>
                <a:rPr b="1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Frontend y Chatbot</a:t>
              </a:r>
              <a:endParaRPr b="1" i="0" sz="10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endParaRPr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Desarrollo de la interfaz web (React/Vite).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Implementación del chatbot inclusivo.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Configuración de entornos en nube y contenedores.</a:t>
              </a:r>
              <a:endParaRPr/>
            </a:p>
            <a:p>
              <a:pPr indent="-63500" lvl="1" marL="57150" marR="0" rtl="0" algn="l">
                <a:lnSpc>
                  <a:spcPct val="90000"/>
                </a:lnSpc>
                <a:spcBef>
                  <a:spcPts val="150"/>
                </a:spcBef>
                <a:spcAft>
                  <a:spcPts val="0"/>
                </a:spcAft>
                <a:buClr>
                  <a:schemeClr val="lt1"/>
                </a:buClr>
                <a:buSzPts val="1000"/>
                <a:buFont typeface="Century Gothic"/>
                <a:buChar char="•"/>
              </a:pPr>
              <a:r>
                <a:rPr b="0" i="0" lang="es-CL" sz="1000" u="none" cap="none" strike="noStrike">
                  <a:solidFill>
                    <a:schemeClr val="lt1"/>
                  </a:solidFill>
                  <a:latin typeface="Century Gothic"/>
                  <a:ea typeface="Century Gothic"/>
                  <a:cs typeface="Century Gothic"/>
                  <a:sym typeface="Century Gothic"/>
                </a:rPr>
                <a:t>Apoyo en documentación y pruebas de usabilidad.</a:t>
              </a:r>
              <a:endParaRPr/>
            </a:p>
          </p:txBody>
        </p:sp>
        <p:sp>
          <p:nvSpPr>
            <p:cNvPr id="163" name="Google Shape;163;p2"/>
            <p:cNvSpPr/>
            <p:nvPr/>
          </p:nvSpPr>
          <p:spPr>
            <a:xfrm>
              <a:off x="135954" y="3126960"/>
              <a:ext cx="1923676" cy="1087638"/>
            </a:xfrm>
            <a:prstGeom prst="roundRect">
              <a:avLst>
                <a:gd fmla="val 10000" name="adj"/>
              </a:avLst>
            </a:prstGeom>
            <a:solidFill>
              <a:srgbClr val="C1CDD4"/>
            </a:solidFill>
            <a:ln>
              <a:noFill/>
            </a:ln>
            <a:effectLst>
              <a:outerShdw blurRad="63500" rotWithShape="0" dir="5400000" dist="38100">
                <a:srgbClr val="000000">
                  <a:alpha val="60000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4" name="Google Shape;164;p2"/>
          <p:cNvSpPr txBox="1"/>
          <p:nvPr/>
        </p:nvSpPr>
        <p:spPr>
          <a:xfrm>
            <a:off x="136188" y="368928"/>
            <a:ext cx="1219199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</a:t>
            </a: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 Job</a:t>
            </a:r>
            <a:r>
              <a:rPr b="0" i="0" lang="es-CL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”</a:t>
            </a:r>
            <a:endParaRPr/>
          </a:p>
        </p:txBody>
      </p:sp>
      <p:sp>
        <p:nvSpPr>
          <p:cNvPr id="165" name="Google Shape;165;p2"/>
          <p:cNvSpPr txBox="1"/>
          <p:nvPr/>
        </p:nvSpPr>
        <p:spPr>
          <a:xfrm>
            <a:off x="1830177" y="777808"/>
            <a:ext cx="74067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Integrantes del proyecto y responsabilidades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66" name="Google Shape;166;p2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167" name="Google Shape;167;p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830175" y="2078650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68" name="Google Shape;168;p2"/>
          <p:cNvSpPr txBox="1"/>
          <p:nvPr/>
        </p:nvSpPr>
        <p:spPr>
          <a:xfrm>
            <a:off x="1830174" y="2078639"/>
            <a:ext cx="716400" cy="47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1850" lIns="21850" spcFirstLastPara="1" rIns="21850" wrap="square" tIns="2185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34"/>
              <a:t> </a:t>
            </a:r>
            <a:endParaRPr sz="334"/>
          </a:p>
        </p:txBody>
      </p:sp>
      <p:pic>
        <p:nvPicPr>
          <p:cNvPr id="169" name="Google Shape;169;p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30175" y="3562550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0" name="Google Shape;170;p2"/>
          <p:cNvSpPr txBox="1"/>
          <p:nvPr/>
        </p:nvSpPr>
        <p:spPr>
          <a:xfrm>
            <a:off x="1830181" y="3656306"/>
            <a:ext cx="504600" cy="504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5375" lIns="15375" spcFirstLastPara="1" rIns="15375" wrap="square" tIns="1537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35"/>
              <a:t> </a:t>
            </a:r>
            <a:endParaRPr sz="235"/>
          </a:p>
        </p:txBody>
      </p:sp>
      <p:pic>
        <p:nvPicPr>
          <p:cNvPr id="171" name="Google Shape;171;p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830175" y="5046449"/>
            <a:ext cx="1153400" cy="1077250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"/>
          <p:cNvSpPr txBox="1"/>
          <p:nvPr/>
        </p:nvSpPr>
        <p:spPr>
          <a:xfrm>
            <a:off x="1864161" y="5070387"/>
            <a:ext cx="669000" cy="47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0400" lIns="20400" spcFirstLastPara="1" rIns="20400" wrap="square" tIns="204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12"/>
              <a:t> </a:t>
            </a:r>
            <a:endParaRPr sz="312"/>
          </a:p>
        </p:txBody>
      </p:sp>
    </p:spTree>
  </p:cSld>
  <p:clrMapOvr>
    <a:masterClrMapping/>
  </p:clrMapOvr>
  <p:transition spd="slow">
    <p:wipe dir="l"/>
  </p:transition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77" name="Google Shape;177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78" name="Google Shape;178;p3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0E282A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79" name="Google Shape;179;p3"/>
          <p:cNvSpPr txBox="1"/>
          <p:nvPr/>
        </p:nvSpPr>
        <p:spPr>
          <a:xfrm>
            <a:off x="0" y="1130849"/>
            <a:ext cx="12191999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DESCRIPCIÓN DEL PROYECTO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80" name="Google Shape;180;p3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1" name="Google Shape;181;p3"/>
          <p:cNvSpPr/>
          <p:nvPr/>
        </p:nvSpPr>
        <p:spPr>
          <a:xfrm>
            <a:off x="714909" y="2169769"/>
            <a:ext cx="4348705" cy="4092601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Situación Actual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El mercado laboral chileno presenta una brecha de inclusión: las ofertas no suelen considerar accesibilidad física ni acomodos razonables, lo que genera barreras invisibles, incompatibilidad con el puesto y alta rotación. Además, los portales priorizan cantidad de vacantes por sobre pertinencia inclusiva.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2" name="Google Shape;182;p3"/>
          <p:cNvSpPr/>
          <p:nvPr/>
        </p:nvSpPr>
        <p:spPr>
          <a:xfrm>
            <a:off x="5456903" y="3736258"/>
            <a:ext cx="1140542" cy="757084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accent1"/>
          </a:solidFill>
          <a:ln cap="rnd" cmpd="sng" w="19050">
            <a:solidFill>
              <a:srgbClr val="4A080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83" name="Google Shape;183;p3"/>
          <p:cNvSpPr/>
          <p:nvPr/>
        </p:nvSpPr>
        <p:spPr>
          <a:xfrm>
            <a:off x="6912079" y="2177325"/>
            <a:ext cx="4348800" cy="4092600"/>
          </a:xfrm>
          <a:prstGeom prst="roundRect">
            <a:avLst>
              <a:gd fmla="val 10901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 u="sng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Propuesta de solución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 u="sng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Plataforma digital con chatbot inclusivo que recolecta y filtra ofertas de empleo por criterios de accesibilidad. Construye perfiles personalizados según necesidades del usuario y recomienda vacantes con una justificación clara de compatibilidad. Además, incluye una sección para que las empresas publiquen empleos inclusivos.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88" name="Google Shape;188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189" name="Google Shape;189;p4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rgbClr val="86D1D8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rgbClr val="86D1D8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0" name="Google Shape;190;p4"/>
          <p:cNvSpPr txBox="1"/>
          <p:nvPr/>
        </p:nvSpPr>
        <p:spPr>
          <a:xfrm>
            <a:off x="0" y="788223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 general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191" name="Google Shape;191;p4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92" name="Google Shape;192;p4"/>
          <p:cNvSpPr txBox="1"/>
          <p:nvPr/>
        </p:nvSpPr>
        <p:spPr>
          <a:xfrm>
            <a:off x="1" y="2945591"/>
            <a:ext cx="12192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Objetivos específicos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3" name="Google Shape;193;p4"/>
          <p:cNvSpPr/>
          <p:nvPr/>
        </p:nvSpPr>
        <p:spPr>
          <a:xfrm>
            <a:off x="614515" y="1432200"/>
            <a:ext cx="10962967" cy="1335560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e implementar una plataforma digital inclusiva que, mediante un chatbot web, facilite la búsqueda y recomendación personalizada de ofertas laborales para personas neuro divergentes.</a:t>
            </a:r>
            <a:endParaRPr sz="1800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194" name="Google Shape;194;p4"/>
          <p:cNvSpPr/>
          <p:nvPr/>
        </p:nvSpPr>
        <p:spPr>
          <a:xfrm>
            <a:off x="614514" y="3595552"/>
            <a:ext cx="10962967" cy="2896432"/>
          </a:xfrm>
          <a:prstGeom prst="roundRect">
            <a:avLst>
              <a:gd fmla="val 16667" name="adj"/>
            </a:avLst>
          </a:prstGeom>
          <a:solidFill>
            <a:schemeClr val="lt1"/>
          </a:solidFill>
          <a:ln cap="rnd" cmpd="sng" w="19050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Levantar requerimientos considerando accesibilidad e inclusión.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Definir una taxonomía de accesibilidad y acomodos razonables.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Implementar procesos ETL y normalización de datos laborales.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Construir un motor de matching basado en reglas y análisis semántico.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Desarrollar un chatbot web inclusivo para guiar a los usuarios.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Diseñar arquitectura escalable (frontend, backend y base de datos).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Aplicar pruebas de calidad, accesibilidad y usabilidad.</a:t>
            </a:r>
            <a:endParaRPr/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Incorporar retroalimentación de usuarios para mejorar recomendaciones.</a:t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  <a:p>
            <a:pPr indent="-114300" lvl="3" marL="13716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s-CL" sz="18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Gestionar el proyecto mediante planificación y roles definidos.</a:t>
            </a:r>
            <a:endParaRPr/>
          </a:p>
        </p:txBody>
      </p:sp>
    </p:spTree>
  </p:cSld>
  <p:clrMapOvr>
    <a:masterClrMapping/>
  </p:clrMapOvr>
  <p:transition spd="slow">
    <p:wipe dir="l"/>
  </p:transition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500"/>
                                        <p:tgtEl>
                                          <p:spTgt spid="1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EscuelaIT Duoc UC - Escuela de Informática y Telecomunicaciones Duoc UC - Duoc  UC | LinkedIn" id="199" name="Google Shape;199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72152" y="207550"/>
            <a:ext cx="3141406" cy="785352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5"/>
          <p:cNvSpPr txBox="1"/>
          <p:nvPr/>
        </p:nvSpPr>
        <p:spPr>
          <a:xfrm>
            <a:off x="136188" y="368928"/>
            <a:ext cx="121920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“Integra Job”</a:t>
            </a:r>
            <a:endParaRPr sz="1800">
              <a:solidFill>
                <a:schemeClr val="lt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sp>
        <p:nvSpPr>
          <p:cNvPr id="201" name="Google Shape;201;p5"/>
          <p:cNvSpPr txBox="1"/>
          <p:nvPr/>
        </p:nvSpPr>
        <p:spPr>
          <a:xfrm>
            <a:off x="-91049" y="455006"/>
            <a:ext cx="12192000" cy="8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3600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Cronograma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0E282A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  <p:cxnSp>
        <p:nvCxnSpPr>
          <p:cNvPr id="202" name="Google Shape;202;p5"/>
          <p:cNvCxnSpPr/>
          <p:nvPr/>
        </p:nvCxnSpPr>
        <p:spPr>
          <a:xfrm>
            <a:off x="0" y="758027"/>
            <a:ext cx="4085617" cy="0"/>
          </a:xfrm>
          <a:prstGeom prst="straightConnector1">
            <a:avLst/>
          </a:prstGeom>
          <a:noFill/>
          <a:ln cap="flat" cmpd="sng" w="15875">
            <a:solidFill>
              <a:srgbClr val="FFEFED"/>
            </a:solidFill>
            <a:prstDash val="solid"/>
            <a:round/>
            <a:headEnd len="sm" w="sm" type="none"/>
            <a:tailEnd len="sm" w="sm" type="none"/>
          </a:ln>
        </p:spPr>
      </p:cxnSp>
      <p:pic>
        <p:nvPicPr>
          <p:cNvPr id="203" name="Google Shape;203;p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961475" y="1255400"/>
            <a:ext cx="8269050" cy="52687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wipe dir="l"/>
  </p:transition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Ion">
  <a:themeElements>
    <a:clrScheme name="Ion">
      <a:dk1>
        <a:srgbClr val="000000"/>
      </a:dk1>
      <a:lt1>
        <a:srgbClr val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2023-10-28T21:12:11Z</dcterms:created>
  <dc:creator>Gerardo Galan Cruz</dc:creator>
</cp:coreProperties>
</file>