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fwKDWFdOT1/ghW14nrPDcJmK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0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1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1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1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1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1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1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“IntegraJob”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PRESENTACIÓN CAPSTONE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"/>
          <p:cNvGrpSpPr/>
          <p:nvPr/>
        </p:nvGrpSpPr>
        <p:grpSpPr>
          <a:xfrm>
            <a:off x="1286818" y="1925901"/>
            <a:ext cx="9618381" cy="4350553"/>
            <a:chOff x="0" y="0"/>
            <a:chExt cx="9618381" cy="4350553"/>
          </a:xfrm>
        </p:grpSpPr>
        <p:sp>
          <p:nvSpPr>
            <p:cNvPr id="155" name="Google Shape;155;p2"/>
            <p:cNvSpPr/>
            <p:nvPr/>
          </p:nvSpPr>
          <p:spPr>
            <a:xfrm>
              <a:off x="0" y="0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2059631" y="0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Rivas</a:t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Scraping</a:t>
              </a:r>
              <a:r>
                <a:rPr b="1"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ETL y QA.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Recolección y normalización de datos laborales con Scrapy/Python.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pipelines ETL para ingesta y limpieza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modelado de datos e integración del motor de matching.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Pruebas de calidad: unitarias, integración y accesibilidad.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técnica, manuales y retrospectiva.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5954" y="135954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1495502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059631" y="1495502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Colmenarez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 Backend (API &amp; Motor de correspondencia)</a:t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base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del motor de correspondencia (matching y análisis semántico).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Soporte en infraestructura y despliegue (nube + Docker).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y cierre (manual de usuario, retrospectiva)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35954" y="1631457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2991005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059631" y="2991005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Eljuri 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Responsable de 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Frontend y Chatbot</a:t>
              </a:r>
              <a:endParaRPr b="1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la interfaz web (React/Vite).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Implementación del chatbot inclusivo.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Configuración de entornos en nube y contenedores.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documentación y pruebas de usabilidad.</a:t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35954" y="3126960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 Job</a:t>
            </a: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830177" y="777808"/>
            <a:ext cx="740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 del proyecto y responsabilidades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75" y="2078650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 txBox="1"/>
          <p:nvPr/>
        </p:nvSpPr>
        <p:spPr>
          <a:xfrm>
            <a:off x="1830174" y="2078639"/>
            <a:ext cx="716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850" lIns="21850" spcFirstLastPara="1" rIns="21850" wrap="square" tIns="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34"/>
              <a:t> </a:t>
            </a:r>
            <a:endParaRPr sz="334"/>
          </a:p>
        </p:txBody>
      </p:sp>
      <p:pic>
        <p:nvPicPr>
          <p:cNvPr id="169" name="Google Shape;16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175" y="3562550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1830181" y="3656306"/>
            <a:ext cx="504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5" lIns="15375" spcFirstLastPara="1" rIns="15375" wrap="square" tIns="15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5"/>
              <a:t> </a:t>
            </a:r>
            <a:endParaRPr sz="235"/>
          </a:p>
        </p:txBody>
      </p:sp>
      <p:pic>
        <p:nvPicPr>
          <p:cNvPr id="171" name="Google Shape;17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75" y="5046449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1864161" y="5070387"/>
            <a:ext cx="669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400" lIns="20400" spcFirstLastPara="1" rIns="20400" wrap="square" tIns="2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"/>
              <a:t> </a:t>
            </a:r>
            <a:endParaRPr sz="312"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E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DEL PROYECTO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0" name="Google Shape;18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Actual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mercado laboral chileno presenta una brecha de inclusión: las ofertas no suelen considerar accesibilidad física ni acomodos razonables, lo que genera barreras invisibles, incompatibilidad con el puesto y alta rotación. Además, los portales priorizan cantidad de vacantes por sobre pertinencia inclusiva.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A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 digital con chatbot inclusivo que recolecta y filtra ofertas de empleo por criterios de accesibilidad. Construye perfiles personalizados según necesidades del usuario y recomienda vacantes con una justificación clara de compatibilidad. Además, incluye una sección para que las empresas publiquen empleos inclusivos.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0" y="78822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4"/>
          <p:cNvSpPr txBox="1"/>
          <p:nvPr/>
        </p:nvSpPr>
        <p:spPr>
          <a:xfrm>
            <a:off x="1" y="294559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14515" y="1432200"/>
            <a:ext cx="10962967" cy="1335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una plataforma digital inclusiva que, mediante un chatbot web, facilite la búsqueda y recomendación personalizada de ofertas laborales para personas neuro divergentes.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614514" y="3595552"/>
            <a:ext cx="10962967" cy="2896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Levantar requerimientos considerando accesibilidad e inclusión.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una taxonomía de accesibilidad y acomodos razonables.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procesos ETL y normalización de datos laborales.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 un motor de matching basado en reglas y análisis semántico.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 chatbot web inclusivo para guiar a los usuarios.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arquitectura escalable (frontend, backend y base de datos).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 pruebas de calidad, accesibilidad y usabilidad.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Incorporar retroalimentación de usuarios para mejorar recomendaciones.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el proyecto mediante planificación y roles definidos.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-91049" y="4550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Cronograma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2" name="Google Shape;20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000" y="1074775"/>
            <a:ext cx="6113550" cy="5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