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8"/>
  </p:normalViewPr>
  <p:slideViewPr>
    <p:cSldViewPr snapToGrid="0" snapToObjects="1">
      <p:cViewPr varScale="1">
        <p:scale>
          <a:sx n="76" d="100"/>
          <a:sy n="7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9D18-4E75-534A-AAC7-28CD68371BA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262D-CC42-C342-A6B3-6520295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NPM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memilki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(scratch)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apapun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Keuntungan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mempersingkat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mendeploy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plain JS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kesulitan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Manager (NPM)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memudahkan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pembangunan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speed development &amp; speed of deploy.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memanfaatkan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manager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8262D-CC42-C342-A6B3-6520295CE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6FF2-B807-F044-AD9E-FB92E960EDC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GandrungStudio.com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7" y="17882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dalam</a:t>
            </a:r>
            <a:r>
              <a:rPr lang="en-US" sz="4000" b="1" dirty="0" smtClean="0"/>
              <a:t> Website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9998" y="1981202"/>
            <a:ext cx="6478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REQUIRE and RESPONSE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err="1" smtClean="0">
                <a:sym typeface="Wingdings"/>
              </a:rPr>
              <a:t>req</a:t>
            </a:r>
            <a:r>
              <a:rPr lang="en-US" sz="3200" dirty="0" smtClean="0">
                <a:sym typeface="Wingdings"/>
              </a:rPr>
              <a:t>, res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69999" y="2692402"/>
            <a:ext cx="403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Req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/>
              </a:rPr>
              <a:t> User interactive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69998" y="3454403"/>
            <a:ext cx="5005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 </a:t>
            </a:r>
            <a:r>
              <a:rPr lang="en-US" sz="3200" dirty="0" smtClean="0">
                <a:sym typeface="Wingdings"/>
              </a:rPr>
              <a:t> Response from Server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53068" y="4622803"/>
            <a:ext cx="6589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HTTP Method GET, POST, PUT, DELETE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36134" y="5520270"/>
            <a:ext cx="9644500" cy="107721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NODE plus Library express, mongoose, middleware </a:t>
            </a:r>
            <a:r>
              <a:rPr lang="en-US" sz="3200" b="1" dirty="0" err="1" smtClean="0">
                <a:solidFill>
                  <a:schemeClr val="bg1"/>
                </a:solidFill>
              </a:rPr>
              <a:t>dsb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b="1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3200" b="1" dirty="0" err="1" smtClean="0">
                <a:solidFill>
                  <a:schemeClr val="bg1"/>
                </a:solidFill>
                <a:sym typeface="Wingdings"/>
              </a:rPr>
              <a:t>Membantu</a:t>
            </a:r>
            <a:r>
              <a:rPr lang="en-US" sz="3200" b="1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PROSES KOMUNIKASI CLIENT &amp; SERVER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933" y="1219204"/>
            <a:ext cx="772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URL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smtClean="0">
                <a:sym typeface="Wingdings"/>
                <a:hlinkClick r:id="rId2"/>
              </a:rPr>
              <a:t>www.google.com</a:t>
            </a:r>
            <a:r>
              <a:rPr lang="en-US" sz="3200" dirty="0" smtClean="0">
                <a:sym typeface="Wingdings"/>
              </a:rPr>
              <a:t>, </a:t>
            </a:r>
            <a:r>
              <a:rPr lang="en-US" sz="3200" dirty="0" err="1" smtClean="0">
                <a:sym typeface="Wingdings"/>
              </a:rPr>
              <a:t>www.bukataplak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41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25"/>
            <a:ext cx="10515600" cy="246928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 (Hypertext Transfer Protocol)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Protocol –&gt; </a:t>
            </a:r>
            <a:r>
              <a:rPr lang="en-US" dirty="0" err="1" smtClean="0"/>
              <a:t>Tatacara</a:t>
            </a:r>
            <a:r>
              <a:rPr lang="en-US" dirty="0" smtClean="0"/>
              <a:t> / </a:t>
            </a:r>
            <a:r>
              <a:rPr lang="en-US" dirty="0" err="1" smtClean="0"/>
              <a:t>Pengaturan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en-US" dirty="0" err="1" smtClean="0"/>
              <a:t>berisi</a:t>
            </a:r>
            <a:r>
              <a:rPr lang="en-US" dirty="0" smtClean="0"/>
              <a:t> method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 </a:t>
            </a:r>
            <a:r>
              <a:rPr lang="en-US" i="1" dirty="0"/>
              <a:t>client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80898"/>
            <a:ext cx="10515600" cy="2469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Ada 4 Method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HTTP: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GET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POST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DELETE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1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0"/>
            <a:ext cx="10515600" cy="1651866"/>
          </a:xfrm>
        </p:spPr>
        <p:txBody>
          <a:bodyPr/>
          <a:lstStyle/>
          <a:p>
            <a:r>
              <a:rPr lang="en-US" dirty="0"/>
              <a:t>GET =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server (Retrieve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di browser.</a:t>
            </a:r>
          </a:p>
          <a:p>
            <a:pPr marL="0" indent="0">
              <a:buNone/>
            </a:pPr>
            <a:r>
              <a:rPr lang="en-US" dirty="0" smtClean="0"/>
              <a:t>------</a:t>
            </a:r>
            <a:r>
              <a:rPr lang="en-US" dirty="0" smtClean="0">
                <a:sym typeface="Wingdings"/>
              </a:rPr>
              <a:t>&gt;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www.google.com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28101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 =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server (Send)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form Input.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5" y="4405744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PUT = Update data </a:t>
            </a:r>
            <a:r>
              <a:rPr lang="en-US" dirty="0" err="1"/>
              <a:t>dari</a:t>
            </a:r>
            <a:r>
              <a:rPr lang="en-US" dirty="0"/>
              <a:t> server (Update)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form Edit.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0" y="5500255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DELETE = Delete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smtClean="0"/>
              <a:t>(Delete)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098842"/>
          </a:xfrm>
        </p:spPr>
        <p:txBody>
          <a:bodyPr/>
          <a:lstStyle/>
          <a:p>
            <a:r>
              <a:rPr lang="en-US" b="1" dirty="0" err="1"/>
              <a:t>Penerapannya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node.js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exppress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071"/>
            <a:ext cx="10515600" cy="21090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('/');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('/post-something');</a:t>
            </a:r>
          </a:p>
          <a:p>
            <a:pPr marL="0" indent="0">
              <a:buNone/>
            </a:pPr>
            <a:r>
              <a:rPr lang="en-US" dirty="0" err="1"/>
              <a:t>app.put</a:t>
            </a:r>
            <a:r>
              <a:rPr lang="en-US" dirty="0"/>
              <a:t>('/update-something');</a:t>
            </a:r>
          </a:p>
          <a:p>
            <a:pPr marL="0" indent="0">
              <a:buNone/>
            </a:pPr>
            <a:r>
              <a:rPr lang="en-US" dirty="0" err="1"/>
              <a:t>app.detele</a:t>
            </a:r>
            <a:r>
              <a:rPr lang="en-US" dirty="0"/>
              <a:t>('/delete-something');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50" y="3680599"/>
            <a:ext cx="10515600" cy="210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('/');</a:t>
            </a:r>
          </a:p>
          <a:p>
            <a:pPr marL="0" indent="0">
              <a:buNone/>
            </a:pPr>
            <a:r>
              <a:rPr lang="en-US" dirty="0" err="1"/>
              <a:t>router.post</a:t>
            </a:r>
            <a:r>
              <a:rPr lang="en-US" dirty="0"/>
              <a:t>('/post-something');</a:t>
            </a:r>
          </a:p>
          <a:p>
            <a:pPr marL="0" indent="0">
              <a:buNone/>
            </a:pPr>
            <a:r>
              <a:rPr lang="en-US" dirty="0" err="1"/>
              <a:t>router.put</a:t>
            </a:r>
            <a:r>
              <a:rPr lang="en-US" dirty="0"/>
              <a:t>('/update-something');</a:t>
            </a:r>
          </a:p>
          <a:p>
            <a:pPr marL="0" indent="0">
              <a:buNone/>
            </a:pPr>
            <a:r>
              <a:rPr lang="en-US" dirty="0" err="1"/>
              <a:t>router.detele</a:t>
            </a:r>
            <a:r>
              <a:rPr lang="en-US" dirty="0"/>
              <a:t>('/delete-something');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80159" y="3001289"/>
            <a:ext cx="11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2050" y="5874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/>
              <a:t>router </a:t>
            </a:r>
            <a:r>
              <a:rPr lang="en-US" b="1" dirty="0" smtClean="0"/>
              <a:t>= routes = 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https://</a:t>
            </a:r>
            <a:r>
              <a:rPr lang="en-US" b="1" dirty="0" err="1" smtClean="0"/>
              <a:t>www.google.com</a:t>
            </a:r>
            <a:r>
              <a:rPr lang="en-US" dirty="0" smtClean="0"/>
              <a:t> = </a:t>
            </a:r>
            <a:r>
              <a:rPr lang="en-US" dirty="0" err="1" smtClean="0"/>
              <a:t>app.get</a:t>
            </a:r>
            <a:r>
              <a:rPr lang="en-US" dirty="0" smtClean="0"/>
              <a:t>('/');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</a:t>
            </a:r>
            <a:r>
              <a:rPr lang="en-US" b="1" dirty="0" err="1" smtClean="0"/>
              <a:t>dan</a:t>
            </a:r>
            <a:r>
              <a:rPr lang="en-US" b="1" dirty="0" smtClean="0"/>
              <a:t>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API = Application Programming Interface.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= Representational State Transfer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Node JS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URL = ROUTES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Penerapannya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programming 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app.get</a:t>
            </a:r>
            <a:r>
              <a:rPr lang="en-US" dirty="0" smtClean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somenting</a:t>
            </a:r>
            <a:r>
              <a:rPr lang="en-US" dirty="0" smtClean="0"/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 smtClean="0"/>
              <a:t>antara</a:t>
            </a:r>
            <a:r>
              <a:rPr lang="en-US" b="1" dirty="0" smtClean="0"/>
              <a:t> URL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API?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65423"/>
            <a:ext cx="9580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app.get</a:t>
            </a:r>
            <a:r>
              <a:rPr lang="en-US" dirty="0" smtClean="0">
                <a:solidFill>
                  <a:schemeClr val="accent2"/>
                </a:solidFill>
              </a:rPr>
              <a:t>('/</a:t>
            </a:r>
            <a:r>
              <a:rPr lang="en-US" dirty="0" err="1" smtClean="0">
                <a:solidFill>
                  <a:schemeClr val="accent2"/>
                </a:solidFill>
              </a:rPr>
              <a:t>api</a:t>
            </a:r>
            <a:r>
              <a:rPr lang="en-US" dirty="0" smtClean="0">
                <a:solidFill>
                  <a:schemeClr val="accent2"/>
                </a:solidFill>
              </a:rPr>
              <a:t>/something', function(request, response)){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</a:rPr>
              <a:t>response.json</a:t>
            </a:r>
            <a:r>
              <a:rPr lang="en-US" dirty="0" smtClean="0">
                <a:solidFill>
                  <a:schemeClr val="accent2"/>
                </a:solidFill>
              </a:rPr>
              <a:t>('</a:t>
            </a:r>
            <a:r>
              <a:rPr lang="en-US" dirty="0" err="1" smtClean="0">
                <a:solidFill>
                  <a:schemeClr val="accent2"/>
                </a:solidFill>
              </a:rPr>
              <a:t>Ini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adalah</a:t>
            </a:r>
            <a:r>
              <a:rPr lang="en-US" dirty="0" smtClean="0">
                <a:solidFill>
                  <a:schemeClr val="accent2"/>
                </a:solidFill>
              </a:rPr>
              <a:t> JSON DATA')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}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Code </a:t>
            </a:r>
            <a:r>
              <a:rPr lang="en-US" dirty="0" err="1" smtClean="0">
                <a:solidFill>
                  <a:schemeClr val="accent2"/>
                </a:solidFill>
              </a:rPr>
              <a:t>diatas</a:t>
            </a:r>
            <a:r>
              <a:rPr lang="en-US" dirty="0" smtClean="0">
                <a:solidFill>
                  <a:schemeClr val="accent2"/>
                </a:solidFill>
              </a:rPr>
              <a:t> responding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DATA, </a:t>
            </a:r>
            <a:r>
              <a:rPr lang="en-US" dirty="0" err="1" smtClean="0">
                <a:solidFill>
                  <a:schemeClr val="accent2"/>
                </a:solidFill>
              </a:rPr>
              <a:t>jadi</a:t>
            </a:r>
            <a:r>
              <a:rPr lang="en-US" dirty="0" smtClean="0">
                <a:solidFill>
                  <a:schemeClr val="accent2"/>
                </a:solidFill>
              </a:rPr>
              <a:t> API </a:t>
            </a:r>
            <a:r>
              <a:rPr lang="en-US" dirty="0" err="1" smtClean="0">
                <a:solidFill>
                  <a:schemeClr val="accent2"/>
                </a:solidFill>
              </a:rPr>
              <a:t>adalah</a:t>
            </a:r>
            <a:r>
              <a:rPr lang="en-US" dirty="0" smtClean="0">
                <a:solidFill>
                  <a:schemeClr val="accent2"/>
                </a:solidFill>
              </a:rPr>
              <a:t> DATA (responding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data).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8503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app.get</a:t>
            </a:r>
            <a:r>
              <a:rPr lang="en-US" dirty="0" smtClean="0">
                <a:solidFill>
                  <a:schemeClr val="accent1"/>
                </a:solidFill>
              </a:rPr>
              <a:t>('/', function(request, response){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</a:rPr>
              <a:t>response.render</a:t>
            </a:r>
            <a:r>
              <a:rPr lang="en-US" dirty="0" smtClean="0">
                <a:solidFill>
                  <a:schemeClr val="accent1"/>
                </a:solidFill>
              </a:rPr>
              <a:t>('index');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Code </a:t>
            </a:r>
            <a:r>
              <a:rPr lang="en-US" dirty="0" err="1" smtClean="0">
                <a:solidFill>
                  <a:schemeClr val="accent1"/>
                </a:solidFill>
              </a:rPr>
              <a:t>diatas</a:t>
            </a:r>
            <a:r>
              <a:rPr lang="en-US" dirty="0" smtClean="0">
                <a:solidFill>
                  <a:schemeClr val="accent1"/>
                </a:solidFill>
              </a:rPr>
              <a:t> responding </a:t>
            </a:r>
            <a:r>
              <a:rPr lang="en-US" dirty="0" err="1" smtClean="0">
                <a:solidFill>
                  <a:schemeClr val="accent1"/>
                </a:solidFill>
              </a:rPr>
              <a:t>dengan</a:t>
            </a:r>
            <a:r>
              <a:rPr lang="en-US" dirty="0" smtClean="0">
                <a:solidFill>
                  <a:schemeClr val="accent1"/>
                </a:solidFill>
              </a:rPr>
              <a:t> Web page, </a:t>
            </a:r>
            <a:r>
              <a:rPr lang="en-US" dirty="0" err="1" smtClean="0">
                <a:solidFill>
                  <a:schemeClr val="accent1"/>
                </a:solidFill>
              </a:rPr>
              <a:t>contoh</a:t>
            </a:r>
            <a:r>
              <a:rPr lang="en-US" dirty="0" smtClean="0">
                <a:solidFill>
                  <a:schemeClr val="accent1"/>
                </a:solidFill>
              </a:rPr>
              <a:t>: https://</a:t>
            </a:r>
            <a:r>
              <a:rPr lang="en-US" dirty="0" err="1" smtClean="0">
                <a:solidFill>
                  <a:schemeClr val="accent1"/>
                </a:solidFill>
              </a:rPr>
              <a:t>www.google.com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1"/>
            <a:ext cx="10515600" cy="937214"/>
          </a:xfrm>
        </p:spPr>
        <p:txBody>
          <a:bodyPr/>
          <a:lstStyle/>
          <a:p>
            <a:r>
              <a:rPr lang="en-US" b="1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4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URL </a:t>
            </a:r>
            <a:r>
              <a:rPr lang="en-US" dirty="0" smtClean="0"/>
              <a:t>------&gt; </a:t>
            </a:r>
            <a:r>
              <a:rPr lang="en-US" b="1" dirty="0" err="1" smtClean="0"/>
              <a:t>NodeJS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Express ------</a:t>
            </a:r>
            <a:r>
              <a:rPr lang="en-US" b="1" dirty="0" smtClean="0">
                <a:sym typeface="Wingdings"/>
              </a:rPr>
              <a:t>&gt; Backend Code</a:t>
            </a:r>
            <a:endParaRPr lang="en-US" dirty="0"/>
          </a:p>
          <a:p>
            <a:r>
              <a:rPr lang="en-US" b="1" dirty="0" err="1" smtClean="0"/>
              <a:t>Operasi</a:t>
            </a:r>
            <a:r>
              <a:rPr lang="en-US" b="1" dirty="0" smtClean="0"/>
              <a:t> Database</a:t>
            </a:r>
            <a:r>
              <a:rPr lang="en-US" dirty="0" smtClean="0"/>
              <a:t> </a:t>
            </a:r>
            <a:r>
              <a:rPr lang="en-US" dirty="0"/>
              <a:t>------&gt; </a:t>
            </a:r>
            <a:r>
              <a:rPr lang="en-US" b="1" dirty="0" smtClean="0"/>
              <a:t>MongoDB </a:t>
            </a:r>
            <a:r>
              <a:rPr lang="en-US" b="1" dirty="0"/>
              <a:t>+ </a:t>
            </a:r>
            <a:r>
              <a:rPr lang="en-US" b="1" dirty="0" smtClean="0"/>
              <a:t>Mongoose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*</a:t>
            </a:r>
            <a:r>
              <a:rPr lang="en-US" sz="1800" dirty="0"/>
              <a:t>Mongoose </a:t>
            </a:r>
            <a:r>
              <a:rPr lang="en-US" sz="1800" dirty="0" err="1"/>
              <a:t>adalah</a:t>
            </a:r>
            <a:r>
              <a:rPr lang="en-US" sz="1800" dirty="0"/>
              <a:t> Library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MonggoDB</a:t>
            </a:r>
            <a:endParaRPr lang="en-US" sz="1800" dirty="0"/>
          </a:p>
          <a:p>
            <a:r>
              <a:rPr lang="en-US" b="1" dirty="0" smtClean="0"/>
              <a:t>Frontend Code </a:t>
            </a:r>
            <a:r>
              <a:rPr lang="en-US" dirty="0" smtClean="0"/>
              <a:t>------&gt; </a:t>
            </a:r>
            <a:r>
              <a:rPr lang="en-US" b="1" dirty="0" smtClean="0"/>
              <a:t>HTML</a:t>
            </a:r>
            <a:r>
              <a:rPr lang="en-US" b="1" dirty="0"/>
              <a:t>, CSS, </a:t>
            </a:r>
            <a:r>
              <a:rPr lang="en-US" b="1" dirty="0" smtClean="0"/>
              <a:t>JQUERY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*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3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 cool developer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95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Bag 3 Basic Web App</a:t>
            </a:r>
            <a:br>
              <a:rPr lang="en-US" b="1" dirty="0" smtClean="0"/>
            </a:br>
            <a:r>
              <a:rPr lang="en-US" b="1" dirty="0" err="1" smtClean="0"/>
              <a:t>Membangun</a:t>
            </a:r>
            <a:r>
              <a:rPr lang="en-US" b="1" dirty="0" smtClean="0"/>
              <a:t> Web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NodeJS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8" y="1383314"/>
            <a:ext cx="8231337" cy="4906649"/>
          </a:xfrm>
        </p:spPr>
      </p:pic>
    </p:spTree>
    <p:extLst>
      <p:ext uri="{BB962C8B-B14F-4D97-AF65-F5344CB8AC3E}">
        <p14:creationId xmlns:p14="http://schemas.microsoft.com/office/powerpoint/2010/main" val="1247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0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&amp; NPM </a:t>
            </a:r>
            <a:r>
              <a:rPr lang="en-US" dirty="0" err="1" smtClean="0"/>
              <a:t>Bekerja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42"/>
            <a:ext cx="10515600" cy="109768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50" y="2232029"/>
            <a:ext cx="10515600" cy="109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1. Kaya </a:t>
            </a:r>
            <a:r>
              <a:rPr lang="en-US" dirty="0" err="1" smtClean="0"/>
              <a:t>dengan</a:t>
            </a:r>
            <a:r>
              <a:rPr lang="en-US" dirty="0" smtClean="0"/>
              <a:t> library (Package Library) </a:t>
            </a:r>
            <a:r>
              <a:rPr lang="en-US" dirty="0" smtClean="0">
                <a:sym typeface="Wingdings"/>
              </a:rPr>
              <a:t> NPM (Node Package Manager)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6" y="321723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Development Speed.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1" y="377757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Deployment Speed.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1" y="434407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Fast, Reliable &amp; Real time App.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6" y="4939824"/>
            <a:ext cx="10515600" cy="100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 dirty="0" smtClean="0"/>
              <a:t>Routing -&gt; URL -&gt;  REST API (Representational State Transfer Application Programming Interface)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1293" y="3249727"/>
            <a:ext cx="626806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Bayangkan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jika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anda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membangun</a:t>
            </a:r>
            <a:r>
              <a:rPr lang="en-US" sz="2400" b="1" dirty="0" smtClean="0">
                <a:solidFill>
                  <a:schemeClr val="bg1"/>
                </a:solidFill>
              </a:rPr>
              <a:t> Web </a:t>
            </a:r>
            <a:r>
              <a:rPr lang="en-US" sz="2400" b="1" dirty="0" err="1" smtClean="0">
                <a:solidFill>
                  <a:schemeClr val="bg1"/>
                </a:solidFill>
              </a:rPr>
              <a:t>Aplikasi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hanya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menggunakan</a:t>
            </a:r>
            <a:r>
              <a:rPr lang="en-US" sz="2400" b="1" dirty="0" smtClean="0">
                <a:solidFill>
                  <a:schemeClr val="bg1"/>
                </a:solidFill>
              </a:rPr>
              <a:t> PLAIN JS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352</Words>
  <Application>Microsoft Macintosh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Kelas Node JS</vt:lpstr>
      <vt:lpstr>Basic HTTP</vt:lpstr>
      <vt:lpstr>Contoh:</vt:lpstr>
      <vt:lpstr>Penerapannya dalam node.js dan exppress</vt:lpstr>
      <vt:lpstr>API dan REST</vt:lpstr>
      <vt:lpstr>Perbedaan antara URL biasa dengan API?</vt:lpstr>
      <vt:lpstr>Kesimpulan</vt:lpstr>
      <vt:lpstr>Bag 3 Basic Web App Membangun Web Aplikasi dengan NodeJS</vt:lpstr>
      <vt:lpstr>Konsep Dasar NodeJS &amp; NPM Bekerja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 Node JS</dc:title>
  <dc:creator>Microsoft Office User</dc:creator>
  <cp:lastModifiedBy>Microsoft Office User</cp:lastModifiedBy>
  <cp:revision>12</cp:revision>
  <cp:lastPrinted>2018-02-07T05:49:19Z</cp:lastPrinted>
  <dcterms:created xsi:type="dcterms:W3CDTF">2018-02-07T04:46:24Z</dcterms:created>
  <dcterms:modified xsi:type="dcterms:W3CDTF">2018-02-12T15:40:27Z</dcterms:modified>
</cp:coreProperties>
</file>