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/>
    <p:restoredTop sz="94718"/>
  </p:normalViewPr>
  <p:slideViewPr>
    <p:cSldViewPr snapToGrid="0" snapToObjects="1">
      <p:cViewPr varScale="1">
        <p:scale>
          <a:sx n="92" d="100"/>
          <a:sy n="92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49D18-4E75-534A-AAC7-28CD68371BA4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8262D-CC42-C342-A6B3-6520295C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11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belajar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konsep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bagaimana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NodeJS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NPM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bekerja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membangun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sebuah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secara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umum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membangun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sebuah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memilki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pilihan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pertama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membuat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seluruh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(scratch)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tanpa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bergantung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apapun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baik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 source library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packages.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Kedua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membuat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 yang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bergantung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opensource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Keuntungan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opensource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mempersingkat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waktu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pengembangan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cepat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mendeploy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app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tsb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live.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membangun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app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hanya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plain JS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mengalami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kesulitan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harus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membangun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fitur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sendiri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Gunakan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 Manager (NPM)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instalasi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yang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memudahkan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pembangunan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pengembangan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sebuah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app,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antara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lain speed development &amp; speed of deploy.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Jadi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kelas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memanfaatkan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opensource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yg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telah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tersedia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belajar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bagaimana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 manager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nodeJS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membuat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sebuah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8262D-CC42-C342-A6B3-6520295CE6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9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FF2-B807-F044-AD9E-FB92E960EDC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7047-DA1B-914F-91D5-42EB21F4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4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FF2-B807-F044-AD9E-FB92E960EDC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7047-DA1B-914F-91D5-42EB21F4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9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FF2-B807-F044-AD9E-FB92E960EDC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7047-DA1B-914F-91D5-42EB21F4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1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FF2-B807-F044-AD9E-FB92E960EDC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7047-DA1B-914F-91D5-42EB21F4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FF2-B807-F044-AD9E-FB92E960EDC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7047-DA1B-914F-91D5-42EB21F4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FF2-B807-F044-AD9E-FB92E960EDC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7047-DA1B-914F-91D5-42EB21F4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2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FF2-B807-F044-AD9E-FB92E960EDC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7047-DA1B-914F-91D5-42EB21F4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2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FF2-B807-F044-AD9E-FB92E960EDC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7047-DA1B-914F-91D5-42EB21F4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3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FF2-B807-F044-AD9E-FB92E960EDC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7047-DA1B-914F-91D5-42EB21F4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FF2-B807-F044-AD9E-FB92E960EDC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7047-DA1B-914F-91D5-42EB21F4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3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FF2-B807-F044-AD9E-FB92E960EDC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7047-DA1B-914F-91D5-42EB21F4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2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C6FF2-B807-F044-AD9E-FB92E960EDC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17047-DA1B-914F-91D5-42EB21F4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3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Node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MedioCademy.com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4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0667" y="178828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/>
              <a:t>Contoh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Penggunaan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dalam</a:t>
            </a:r>
            <a:r>
              <a:rPr lang="en-US" sz="4000" b="1" dirty="0" smtClean="0"/>
              <a:t> Website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69998" y="1981202"/>
            <a:ext cx="6478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2. REQUIRE and RESPONSE </a:t>
            </a:r>
            <a:r>
              <a:rPr lang="en-US" sz="3200" dirty="0" smtClean="0">
                <a:sym typeface="Wingdings"/>
              </a:rPr>
              <a:t> </a:t>
            </a:r>
            <a:r>
              <a:rPr lang="en-US" sz="3200" dirty="0" err="1" smtClean="0">
                <a:sym typeface="Wingdings"/>
              </a:rPr>
              <a:t>req</a:t>
            </a:r>
            <a:r>
              <a:rPr lang="en-US" sz="3200" dirty="0" smtClean="0">
                <a:sym typeface="Wingdings"/>
              </a:rPr>
              <a:t>, res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269999" y="2692402"/>
            <a:ext cx="4038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Req</a:t>
            </a:r>
            <a:r>
              <a:rPr lang="en-US" sz="3200" dirty="0" smtClean="0"/>
              <a:t> </a:t>
            </a:r>
            <a:r>
              <a:rPr lang="en-US" sz="3200" dirty="0" smtClean="0">
                <a:sym typeface="Wingdings"/>
              </a:rPr>
              <a:t> User interactive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269998" y="3454403"/>
            <a:ext cx="5005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Res </a:t>
            </a:r>
            <a:r>
              <a:rPr lang="en-US" sz="3200" dirty="0" smtClean="0">
                <a:sym typeface="Wingdings"/>
              </a:rPr>
              <a:t> Response from Server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253068" y="4622803"/>
            <a:ext cx="6589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HTTP Method GET, POST, PUT, DELETE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36134" y="5520270"/>
            <a:ext cx="9644500" cy="1077218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NODE plus Library express, mongoose, middleware </a:t>
            </a:r>
            <a:r>
              <a:rPr lang="en-US" sz="3200" b="1" dirty="0" err="1" smtClean="0">
                <a:solidFill>
                  <a:schemeClr val="bg1"/>
                </a:solidFill>
              </a:rPr>
              <a:t>dsb</a:t>
            </a:r>
            <a:r>
              <a:rPr lang="en-US" sz="32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3200" b="1" dirty="0" smtClean="0">
                <a:solidFill>
                  <a:schemeClr val="bg1"/>
                </a:solidFill>
                <a:sym typeface="Wingdings"/>
              </a:rPr>
              <a:t> </a:t>
            </a:r>
            <a:r>
              <a:rPr lang="en-US" sz="3200" b="1" dirty="0" err="1" smtClean="0">
                <a:solidFill>
                  <a:schemeClr val="bg1"/>
                </a:solidFill>
                <a:sym typeface="Wingdings"/>
              </a:rPr>
              <a:t>Membantu</a:t>
            </a:r>
            <a:r>
              <a:rPr lang="en-US" sz="3200" b="1" dirty="0" smtClean="0">
                <a:solidFill>
                  <a:schemeClr val="bg1"/>
                </a:solidFill>
                <a:sym typeface="Wingdings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PROSES KOMUNIKASI CLIENT &amp; SERVER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6933" y="1219204"/>
            <a:ext cx="7723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1. URL </a:t>
            </a:r>
            <a:r>
              <a:rPr lang="en-US" sz="3200" dirty="0" smtClean="0">
                <a:sym typeface="Wingdings"/>
              </a:rPr>
              <a:t> </a:t>
            </a:r>
            <a:r>
              <a:rPr lang="en-US" sz="3200" dirty="0" smtClean="0">
                <a:sym typeface="Wingdings"/>
                <a:hlinkClick r:id="rId2"/>
              </a:rPr>
              <a:t>www.google.com</a:t>
            </a:r>
            <a:r>
              <a:rPr lang="en-US" sz="3200" dirty="0" smtClean="0">
                <a:sym typeface="Wingdings"/>
              </a:rPr>
              <a:t>, </a:t>
            </a:r>
            <a:r>
              <a:rPr lang="en-US" sz="3200" dirty="0" err="1" smtClean="0">
                <a:sym typeface="Wingdings"/>
              </a:rPr>
              <a:t>www.bukataplak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410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525"/>
            <a:ext cx="10515600" cy="246928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 (Hypertext Transfer Protocol)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Protocol –&gt; </a:t>
            </a:r>
            <a:r>
              <a:rPr lang="en-US" dirty="0" err="1" smtClean="0"/>
              <a:t>Tatacara</a:t>
            </a:r>
            <a:r>
              <a:rPr lang="en-US" dirty="0" smtClean="0"/>
              <a:t> / </a:t>
            </a:r>
            <a:r>
              <a:rPr lang="en-US" dirty="0" err="1" smtClean="0"/>
              <a:t>Pengaturan</a:t>
            </a:r>
            <a:r>
              <a:rPr lang="en-US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Protocol </a:t>
            </a:r>
            <a:r>
              <a:rPr lang="en-US" dirty="0" err="1" smtClean="0"/>
              <a:t>berisi</a:t>
            </a:r>
            <a:r>
              <a:rPr lang="en-US" dirty="0" smtClean="0"/>
              <a:t> method yang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 </a:t>
            </a:r>
            <a:r>
              <a:rPr lang="en-US" i="1" dirty="0"/>
              <a:t>client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 server</a:t>
            </a:r>
            <a:r>
              <a:rPr lang="en-US" dirty="0" smtClean="0"/>
              <a:t>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180898"/>
            <a:ext cx="10515600" cy="24692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Ada 4 Method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HTTP: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GET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POST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DELETE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77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1"/>
            <a:ext cx="10515600" cy="1325563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0"/>
            <a:ext cx="10515600" cy="1651866"/>
          </a:xfrm>
        </p:spPr>
        <p:txBody>
          <a:bodyPr/>
          <a:lstStyle/>
          <a:p>
            <a:r>
              <a:rPr lang="en-US" dirty="0"/>
              <a:t>GET = </a:t>
            </a:r>
            <a:r>
              <a:rPr lang="en-US" dirty="0" err="1"/>
              <a:t>Mengambil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server (Retrieve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website di browser.</a:t>
            </a:r>
          </a:p>
          <a:p>
            <a:pPr marL="0" indent="0">
              <a:buNone/>
            </a:pPr>
            <a:r>
              <a:rPr lang="en-US" dirty="0" smtClean="0"/>
              <a:t>------</a:t>
            </a:r>
            <a:r>
              <a:rPr lang="en-US" dirty="0" smtClean="0">
                <a:sym typeface="Wingdings"/>
              </a:rPr>
              <a:t>&gt;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www.google.com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228101"/>
            <a:ext cx="10515600" cy="108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POST = </a:t>
            </a:r>
            <a:r>
              <a:rPr lang="en-US" dirty="0" err="1"/>
              <a:t>Mengirimkan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server (Send)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mengisi</a:t>
            </a:r>
            <a:r>
              <a:rPr lang="en-US" dirty="0"/>
              <a:t> form Input.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5" y="4405744"/>
            <a:ext cx="10515600" cy="108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PUT = Update data </a:t>
            </a:r>
            <a:r>
              <a:rPr lang="en-US" dirty="0" err="1"/>
              <a:t>dari</a:t>
            </a:r>
            <a:r>
              <a:rPr lang="en-US" dirty="0"/>
              <a:t> server (Update)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mengisi</a:t>
            </a:r>
            <a:r>
              <a:rPr lang="en-US" dirty="0"/>
              <a:t> form Edit.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190" y="5500255"/>
            <a:ext cx="10515600" cy="108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DELETE = Delete </a:t>
            </a:r>
            <a:r>
              <a:rPr lang="en-US" dirty="0"/>
              <a:t>data </a:t>
            </a:r>
            <a:r>
              <a:rPr lang="en-US" dirty="0" err="1"/>
              <a:t>dari</a:t>
            </a:r>
            <a:r>
              <a:rPr lang="en-US" dirty="0"/>
              <a:t> server </a:t>
            </a:r>
            <a:r>
              <a:rPr lang="en-US" dirty="0" smtClean="0"/>
              <a:t>(Delete)</a:t>
            </a:r>
            <a:endParaRPr lang="en-US" dirty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data.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10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9"/>
            <a:ext cx="10515600" cy="1098842"/>
          </a:xfrm>
        </p:spPr>
        <p:txBody>
          <a:bodyPr/>
          <a:lstStyle/>
          <a:p>
            <a:r>
              <a:rPr lang="en-US" b="1" dirty="0" err="1"/>
              <a:t>Penerapannya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node.js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 smtClean="0"/>
              <a:t>exppress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2071"/>
            <a:ext cx="10515600" cy="210906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app.get</a:t>
            </a:r>
            <a:r>
              <a:rPr lang="en-US" dirty="0"/>
              <a:t>('/');</a:t>
            </a:r>
          </a:p>
          <a:p>
            <a:pPr marL="0" indent="0">
              <a:buNone/>
            </a:pPr>
            <a:r>
              <a:rPr lang="en-US" dirty="0" err="1"/>
              <a:t>app.post</a:t>
            </a:r>
            <a:r>
              <a:rPr lang="en-US" dirty="0"/>
              <a:t>('/post-something');</a:t>
            </a:r>
          </a:p>
          <a:p>
            <a:pPr marL="0" indent="0">
              <a:buNone/>
            </a:pPr>
            <a:r>
              <a:rPr lang="en-US" dirty="0" err="1"/>
              <a:t>app.put</a:t>
            </a:r>
            <a:r>
              <a:rPr lang="en-US" dirty="0"/>
              <a:t>('/update-something');</a:t>
            </a:r>
          </a:p>
          <a:p>
            <a:pPr marL="0" indent="0">
              <a:buNone/>
            </a:pPr>
            <a:r>
              <a:rPr lang="en-US" dirty="0" err="1"/>
              <a:t>app.detele</a:t>
            </a:r>
            <a:r>
              <a:rPr lang="en-US" dirty="0"/>
              <a:t>('/delete-something');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52050" y="3680599"/>
            <a:ext cx="10515600" cy="2109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router.get</a:t>
            </a:r>
            <a:r>
              <a:rPr lang="en-US" dirty="0"/>
              <a:t>('/');</a:t>
            </a:r>
          </a:p>
          <a:p>
            <a:pPr marL="0" indent="0">
              <a:buNone/>
            </a:pPr>
            <a:r>
              <a:rPr lang="en-US" dirty="0" err="1"/>
              <a:t>router.post</a:t>
            </a:r>
            <a:r>
              <a:rPr lang="en-US" dirty="0"/>
              <a:t>('/post-something');</a:t>
            </a:r>
          </a:p>
          <a:p>
            <a:pPr marL="0" indent="0">
              <a:buNone/>
            </a:pPr>
            <a:r>
              <a:rPr lang="en-US" dirty="0" err="1"/>
              <a:t>router.put</a:t>
            </a:r>
            <a:r>
              <a:rPr lang="en-US" dirty="0"/>
              <a:t>('/update-something');</a:t>
            </a:r>
          </a:p>
          <a:p>
            <a:pPr marL="0" indent="0">
              <a:buNone/>
            </a:pPr>
            <a:r>
              <a:rPr lang="en-US" dirty="0" err="1"/>
              <a:t>router.detele</a:t>
            </a:r>
            <a:r>
              <a:rPr lang="en-US" dirty="0"/>
              <a:t>('/delete-something');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080159" y="3001289"/>
            <a:ext cx="112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Atau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852050" y="58743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smtClean="0"/>
              <a:t>router </a:t>
            </a:r>
            <a:r>
              <a:rPr lang="en-US" b="1" dirty="0" smtClean="0"/>
              <a:t>= routes = URL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https://</a:t>
            </a:r>
            <a:r>
              <a:rPr lang="en-US" b="1" dirty="0" err="1" smtClean="0"/>
              <a:t>www.google.com</a:t>
            </a:r>
            <a:r>
              <a:rPr lang="en-US" dirty="0" smtClean="0"/>
              <a:t> = </a:t>
            </a:r>
            <a:r>
              <a:rPr lang="en-US" dirty="0" err="1" smtClean="0"/>
              <a:t>app.get</a:t>
            </a:r>
            <a:r>
              <a:rPr lang="en-US" dirty="0" smtClean="0"/>
              <a:t>('/');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90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API </a:t>
            </a:r>
            <a:r>
              <a:rPr lang="en-US" b="1" dirty="0" err="1" smtClean="0"/>
              <a:t>dan</a:t>
            </a:r>
            <a:r>
              <a:rPr lang="en-US" b="1" dirty="0" smtClean="0"/>
              <a:t>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API = Application Programming Interface.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REST = Representational State Transfer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Dalam</a:t>
            </a:r>
            <a:r>
              <a:rPr lang="en-US" dirty="0" smtClean="0"/>
              <a:t> Node JS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dasarnya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URL = ROUTES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Penerapannya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programming node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app.get</a:t>
            </a:r>
            <a:r>
              <a:rPr lang="en-US" dirty="0" smtClean="0"/>
              <a:t>('/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somenting</a:t>
            </a:r>
            <a:r>
              <a:rPr lang="en-US" dirty="0" smtClean="0"/>
              <a:t>');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6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0"/>
            <a:ext cx="10515600" cy="1325563"/>
          </a:xfrm>
        </p:spPr>
        <p:txBody>
          <a:bodyPr/>
          <a:lstStyle/>
          <a:p>
            <a:r>
              <a:rPr lang="en-US" b="1" dirty="0" err="1" smtClean="0"/>
              <a:t>Perbedaan</a:t>
            </a:r>
            <a:r>
              <a:rPr lang="en-US" b="1" dirty="0" smtClean="0"/>
              <a:t> </a:t>
            </a:r>
            <a:r>
              <a:rPr lang="en-US" b="1" dirty="0" err="1" smtClean="0"/>
              <a:t>antara</a:t>
            </a:r>
            <a:r>
              <a:rPr lang="en-US" b="1" dirty="0" smtClean="0"/>
              <a:t> URL </a:t>
            </a:r>
            <a:r>
              <a:rPr lang="en-US" b="1" dirty="0" err="1" smtClean="0"/>
              <a:t>biasa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API?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865423"/>
            <a:ext cx="95804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app.get</a:t>
            </a:r>
            <a:r>
              <a:rPr lang="en-US" dirty="0" smtClean="0">
                <a:solidFill>
                  <a:schemeClr val="accent2"/>
                </a:solidFill>
              </a:rPr>
              <a:t>('/</a:t>
            </a:r>
            <a:r>
              <a:rPr lang="en-US" dirty="0" err="1" smtClean="0">
                <a:solidFill>
                  <a:schemeClr val="accent2"/>
                </a:solidFill>
              </a:rPr>
              <a:t>api</a:t>
            </a:r>
            <a:r>
              <a:rPr lang="en-US" dirty="0" smtClean="0">
                <a:solidFill>
                  <a:schemeClr val="accent2"/>
                </a:solidFill>
              </a:rPr>
              <a:t>/something', function(request, response)){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    </a:t>
            </a:r>
            <a:r>
              <a:rPr lang="en-US" dirty="0" err="1" smtClean="0">
                <a:solidFill>
                  <a:schemeClr val="accent2"/>
                </a:solidFill>
              </a:rPr>
              <a:t>response.json</a:t>
            </a:r>
            <a:r>
              <a:rPr lang="en-US" dirty="0" smtClean="0">
                <a:solidFill>
                  <a:schemeClr val="accent2"/>
                </a:solidFill>
              </a:rPr>
              <a:t>('</a:t>
            </a:r>
            <a:r>
              <a:rPr lang="en-US" dirty="0" err="1" smtClean="0">
                <a:solidFill>
                  <a:schemeClr val="accent2"/>
                </a:solidFill>
              </a:rPr>
              <a:t>Ini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adalah</a:t>
            </a:r>
            <a:r>
              <a:rPr lang="en-US" dirty="0" smtClean="0">
                <a:solidFill>
                  <a:schemeClr val="accent2"/>
                </a:solidFill>
              </a:rPr>
              <a:t> JSON DATA')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}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Code </a:t>
            </a:r>
            <a:r>
              <a:rPr lang="en-US" dirty="0" err="1" smtClean="0">
                <a:solidFill>
                  <a:schemeClr val="accent2"/>
                </a:solidFill>
              </a:rPr>
              <a:t>diatas</a:t>
            </a:r>
            <a:r>
              <a:rPr lang="en-US" dirty="0" smtClean="0">
                <a:solidFill>
                  <a:schemeClr val="accent2"/>
                </a:solidFill>
              </a:rPr>
              <a:t> responding </a:t>
            </a:r>
            <a:r>
              <a:rPr lang="en-US" dirty="0" err="1" smtClean="0">
                <a:solidFill>
                  <a:schemeClr val="accent2"/>
                </a:solidFill>
              </a:rPr>
              <a:t>dengan</a:t>
            </a:r>
            <a:r>
              <a:rPr lang="en-US" dirty="0" smtClean="0">
                <a:solidFill>
                  <a:schemeClr val="accent2"/>
                </a:solidFill>
              </a:rPr>
              <a:t> DATA, </a:t>
            </a:r>
            <a:r>
              <a:rPr lang="en-US" dirty="0" err="1" smtClean="0">
                <a:solidFill>
                  <a:schemeClr val="accent2"/>
                </a:solidFill>
              </a:rPr>
              <a:t>jadi</a:t>
            </a:r>
            <a:r>
              <a:rPr lang="en-US" dirty="0" smtClean="0">
                <a:solidFill>
                  <a:schemeClr val="accent2"/>
                </a:solidFill>
              </a:rPr>
              <a:t> API </a:t>
            </a:r>
            <a:r>
              <a:rPr lang="en-US" dirty="0" err="1" smtClean="0">
                <a:solidFill>
                  <a:schemeClr val="accent2"/>
                </a:solidFill>
              </a:rPr>
              <a:t>adalah</a:t>
            </a:r>
            <a:r>
              <a:rPr lang="en-US" dirty="0" smtClean="0">
                <a:solidFill>
                  <a:schemeClr val="accent2"/>
                </a:solidFill>
              </a:rPr>
              <a:t> DATA (responding </a:t>
            </a:r>
            <a:r>
              <a:rPr lang="en-US" dirty="0" err="1" smtClean="0">
                <a:solidFill>
                  <a:schemeClr val="accent2"/>
                </a:solidFill>
              </a:rPr>
              <a:t>dengan</a:t>
            </a:r>
            <a:r>
              <a:rPr lang="en-US" dirty="0" smtClean="0">
                <a:solidFill>
                  <a:schemeClr val="accent2"/>
                </a:solidFill>
              </a:rPr>
              <a:t> data).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485037"/>
            <a:ext cx="1051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app.get</a:t>
            </a:r>
            <a:r>
              <a:rPr lang="en-US" dirty="0" smtClean="0">
                <a:solidFill>
                  <a:schemeClr val="accent1"/>
                </a:solidFill>
              </a:rPr>
              <a:t>('/', function(request, response){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   </a:t>
            </a:r>
            <a:r>
              <a:rPr lang="en-US" dirty="0" err="1" smtClean="0">
                <a:solidFill>
                  <a:schemeClr val="accent1"/>
                </a:solidFill>
              </a:rPr>
              <a:t>response.render</a:t>
            </a:r>
            <a:r>
              <a:rPr lang="en-US" dirty="0" smtClean="0">
                <a:solidFill>
                  <a:schemeClr val="accent1"/>
                </a:solidFill>
              </a:rPr>
              <a:t>('index');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});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Code </a:t>
            </a:r>
            <a:r>
              <a:rPr lang="en-US" dirty="0" err="1" smtClean="0">
                <a:solidFill>
                  <a:schemeClr val="accent1"/>
                </a:solidFill>
              </a:rPr>
              <a:t>diatas</a:t>
            </a:r>
            <a:r>
              <a:rPr lang="en-US" dirty="0" smtClean="0">
                <a:solidFill>
                  <a:schemeClr val="accent1"/>
                </a:solidFill>
              </a:rPr>
              <a:t> responding </a:t>
            </a:r>
            <a:r>
              <a:rPr lang="en-US" dirty="0" err="1" smtClean="0">
                <a:solidFill>
                  <a:schemeClr val="accent1"/>
                </a:solidFill>
              </a:rPr>
              <a:t>dengan</a:t>
            </a:r>
            <a:r>
              <a:rPr lang="en-US" dirty="0" smtClean="0">
                <a:solidFill>
                  <a:schemeClr val="accent1"/>
                </a:solidFill>
              </a:rPr>
              <a:t> Web page, </a:t>
            </a:r>
            <a:r>
              <a:rPr lang="en-US" dirty="0" err="1" smtClean="0">
                <a:solidFill>
                  <a:schemeClr val="accent1"/>
                </a:solidFill>
              </a:rPr>
              <a:t>contoh</a:t>
            </a:r>
            <a:r>
              <a:rPr lang="en-US" dirty="0" smtClean="0">
                <a:solidFill>
                  <a:schemeClr val="accent1"/>
                </a:solidFill>
              </a:rPr>
              <a:t>: https://</a:t>
            </a:r>
            <a:r>
              <a:rPr lang="en-US" dirty="0" err="1" smtClean="0">
                <a:solidFill>
                  <a:schemeClr val="accent1"/>
                </a:solidFill>
              </a:rPr>
              <a:t>www.google.com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03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1"/>
            <a:ext cx="10515600" cy="937214"/>
          </a:xfrm>
        </p:spPr>
        <p:txBody>
          <a:bodyPr/>
          <a:lstStyle/>
          <a:p>
            <a:r>
              <a:rPr lang="en-US" b="1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1444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URL </a:t>
            </a:r>
            <a:r>
              <a:rPr lang="en-US" dirty="0" smtClean="0"/>
              <a:t>------&gt; </a:t>
            </a:r>
            <a:r>
              <a:rPr lang="en-US" b="1" dirty="0" err="1" smtClean="0"/>
              <a:t>NodeJS</a:t>
            </a:r>
            <a:r>
              <a:rPr lang="en-US" b="1" dirty="0" smtClean="0"/>
              <a:t> </a:t>
            </a:r>
            <a:r>
              <a:rPr lang="en-US" b="1" dirty="0"/>
              <a:t>+ </a:t>
            </a:r>
            <a:r>
              <a:rPr lang="en-US" b="1" dirty="0" smtClean="0"/>
              <a:t>Express ------</a:t>
            </a:r>
            <a:r>
              <a:rPr lang="en-US" b="1" dirty="0" smtClean="0">
                <a:sym typeface="Wingdings"/>
              </a:rPr>
              <a:t>&gt; Backend Code</a:t>
            </a:r>
            <a:endParaRPr lang="en-US" dirty="0"/>
          </a:p>
          <a:p>
            <a:r>
              <a:rPr lang="en-US" b="1" dirty="0" err="1" smtClean="0"/>
              <a:t>Operasi</a:t>
            </a:r>
            <a:r>
              <a:rPr lang="en-US" b="1" dirty="0" smtClean="0"/>
              <a:t> Database</a:t>
            </a:r>
            <a:r>
              <a:rPr lang="en-US" dirty="0" smtClean="0"/>
              <a:t> </a:t>
            </a:r>
            <a:r>
              <a:rPr lang="en-US" dirty="0"/>
              <a:t>------&gt; </a:t>
            </a:r>
            <a:r>
              <a:rPr lang="en-US" b="1" dirty="0" smtClean="0"/>
              <a:t>MongoDB </a:t>
            </a:r>
            <a:r>
              <a:rPr lang="en-US" b="1" dirty="0"/>
              <a:t>+ </a:t>
            </a:r>
            <a:r>
              <a:rPr lang="en-US" b="1" dirty="0" smtClean="0"/>
              <a:t>Mongoose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800" dirty="0" smtClean="0"/>
              <a:t>*</a:t>
            </a:r>
            <a:r>
              <a:rPr lang="en-US" sz="1800" dirty="0"/>
              <a:t>Mongoose </a:t>
            </a:r>
            <a:r>
              <a:rPr lang="en-US" sz="1800" dirty="0" err="1"/>
              <a:t>adalah</a:t>
            </a:r>
            <a:r>
              <a:rPr lang="en-US" sz="1800" dirty="0"/>
              <a:t> Library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MonggoDB</a:t>
            </a:r>
            <a:endParaRPr lang="en-US" sz="1800" dirty="0"/>
          </a:p>
          <a:p>
            <a:r>
              <a:rPr lang="en-US" b="1" dirty="0" smtClean="0"/>
              <a:t>Frontend Code </a:t>
            </a:r>
            <a:r>
              <a:rPr lang="en-US" dirty="0" smtClean="0"/>
              <a:t>------&gt; </a:t>
            </a:r>
            <a:r>
              <a:rPr lang="en-US" b="1" dirty="0" smtClean="0"/>
              <a:t>HTML</a:t>
            </a:r>
            <a:r>
              <a:rPr lang="en-US" b="1" dirty="0"/>
              <a:t>, CSS, </a:t>
            </a:r>
            <a:r>
              <a:rPr lang="en-US" b="1" dirty="0" smtClean="0"/>
              <a:t>JQUERY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*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menguasai</a:t>
            </a:r>
            <a:r>
              <a:rPr lang="en-US" dirty="0"/>
              <a:t> 3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super cool developer :)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6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895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Bag 3 Basic Web App</a:t>
            </a:r>
            <a:br>
              <a:rPr lang="en-US" b="1" dirty="0" smtClean="0"/>
            </a:br>
            <a:r>
              <a:rPr lang="en-US" b="1" dirty="0" err="1" smtClean="0"/>
              <a:t>Membangun</a:t>
            </a:r>
            <a:r>
              <a:rPr lang="en-US" b="1" dirty="0" smtClean="0"/>
              <a:t> Web </a:t>
            </a:r>
            <a:r>
              <a:rPr lang="en-US" b="1" dirty="0" err="1" smtClean="0"/>
              <a:t>Aplikasi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NodeJS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08" y="1383314"/>
            <a:ext cx="8231337" cy="4906649"/>
          </a:xfrm>
        </p:spPr>
      </p:pic>
    </p:spTree>
    <p:extLst>
      <p:ext uri="{BB962C8B-B14F-4D97-AF65-F5344CB8AC3E}">
        <p14:creationId xmlns:p14="http://schemas.microsoft.com/office/powerpoint/2010/main" val="124790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05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&amp; NPM </a:t>
            </a:r>
            <a:r>
              <a:rPr lang="en-US" dirty="0" err="1" smtClean="0"/>
              <a:t>Bekerja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1442"/>
            <a:ext cx="10515600" cy="1097684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NodeJS</a:t>
            </a:r>
            <a:r>
              <a:rPr lang="en-US" dirty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website.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peran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sih</a:t>
            </a:r>
            <a:r>
              <a:rPr lang="en-US" dirty="0" smtClean="0"/>
              <a:t> </a:t>
            </a:r>
            <a:r>
              <a:rPr lang="en-US" dirty="0" err="1" smtClean="0"/>
              <a:t>sebenarnya</a:t>
            </a:r>
            <a:r>
              <a:rPr lang="en-US" dirty="0" smtClean="0"/>
              <a:t>?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52050" y="2232029"/>
            <a:ext cx="10515600" cy="1097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smtClean="0"/>
              <a:t>1. Kaya </a:t>
            </a:r>
            <a:r>
              <a:rPr lang="en-US" dirty="0" err="1" smtClean="0"/>
              <a:t>dengan</a:t>
            </a:r>
            <a:r>
              <a:rPr lang="en-US" dirty="0" smtClean="0"/>
              <a:t> library (Package Library) </a:t>
            </a:r>
            <a:r>
              <a:rPr lang="en-US" dirty="0" smtClean="0">
                <a:sym typeface="Wingdings"/>
              </a:rPr>
              <a:t> NPM (Node Package Manager)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6" y="3217238"/>
            <a:ext cx="10515600" cy="640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Development Speed.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1" y="3777578"/>
            <a:ext cx="10515600" cy="640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Deployment Speed.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4341" y="4344078"/>
            <a:ext cx="10515600" cy="640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Fast, Reliable &amp; Real time App.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196" y="4939824"/>
            <a:ext cx="10515600" cy="1005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smtClean="0"/>
              <a:t>2</a:t>
            </a:r>
            <a:r>
              <a:rPr lang="en-US" smtClean="0"/>
              <a:t>. </a:t>
            </a:r>
            <a:r>
              <a:rPr lang="en-US" dirty="0" smtClean="0"/>
              <a:t>Routing -&gt; URL -&gt;  REST API (Representational State Transfer Application Programming Interface)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91293" y="3249727"/>
            <a:ext cx="6268063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</a:rPr>
              <a:t>Bayangkan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jika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anda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membangun</a:t>
            </a:r>
            <a:r>
              <a:rPr lang="en-US" sz="2400" b="1" dirty="0" smtClean="0">
                <a:solidFill>
                  <a:schemeClr val="bg1"/>
                </a:solidFill>
              </a:rPr>
              <a:t> Web </a:t>
            </a:r>
            <a:r>
              <a:rPr lang="en-US" sz="2400" b="1" dirty="0" err="1" smtClean="0">
                <a:solidFill>
                  <a:schemeClr val="bg1"/>
                </a:solidFill>
              </a:rPr>
              <a:t>Aplikasi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2400" b="1" dirty="0" err="1" smtClean="0">
                <a:solidFill>
                  <a:schemeClr val="bg1"/>
                </a:solidFill>
              </a:rPr>
              <a:t>hanya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menggunakan</a:t>
            </a:r>
            <a:r>
              <a:rPr lang="en-US" sz="2400" b="1" dirty="0" smtClean="0">
                <a:solidFill>
                  <a:schemeClr val="bg1"/>
                </a:solidFill>
              </a:rPr>
              <a:t> PLAIN JS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95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8" grpId="0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352</Words>
  <Application>Microsoft Macintosh PowerPoint</Application>
  <PresentationFormat>Widescreen</PresentationFormat>
  <Paragraphs>88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Kelas Node JS</vt:lpstr>
      <vt:lpstr>Basic HTTP</vt:lpstr>
      <vt:lpstr>Contoh:</vt:lpstr>
      <vt:lpstr>Penerapannya dalam node.js dan exppress</vt:lpstr>
      <vt:lpstr>API dan REST</vt:lpstr>
      <vt:lpstr>Perbedaan antara URL biasa dengan API?</vt:lpstr>
      <vt:lpstr>Kesimpulan</vt:lpstr>
      <vt:lpstr>Bag 3 Basic Web App Membangun Web Aplikasi dengan NodeJS</vt:lpstr>
      <vt:lpstr>Konsep Dasar NodeJS &amp; NPM Bekerja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Kelas Node JS</dc:title>
  <dc:creator>Microsoft Office User</dc:creator>
  <cp:lastModifiedBy>Microsoft Office User</cp:lastModifiedBy>
  <cp:revision>13</cp:revision>
  <cp:lastPrinted>2018-02-07T05:49:19Z</cp:lastPrinted>
  <dcterms:created xsi:type="dcterms:W3CDTF">2018-02-07T04:46:24Z</dcterms:created>
  <dcterms:modified xsi:type="dcterms:W3CDTF">2018-11-14T10:33:26Z</dcterms:modified>
</cp:coreProperties>
</file>