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282" r:id="rId3"/>
    <p:sldId id="29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76" r:id="rId13"/>
    <p:sldId id="264" r:id="rId14"/>
    <p:sldId id="265" r:id="rId15"/>
    <p:sldId id="262" r:id="rId16"/>
    <p:sldId id="263" r:id="rId17"/>
    <p:sldId id="266" r:id="rId18"/>
    <p:sldId id="267" r:id="rId19"/>
    <p:sldId id="268" r:id="rId20"/>
    <p:sldId id="269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03D8E8-6B3A-4C16-8A04-707BE2451A50}">
          <p14:sldIdLst>
            <p14:sldId id="283"/>
            <p14:sldId id="282"/>
            <p14:sldId id="29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6"/>
            <p14:sldId id="264"/>
            <p14:sldId id="265"/>
            <p14:sldId id="262"/>
            <p14:sldId id="263"/>
            <p14:sldId id="266"/>
            <p14:sldId id="267"/>
            <p14:sldId id="268"/>
            <p14:sldId id="269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7" autoAdjust="0"/>
    <p:restoredTop sz="95291" autoAdjust="0"/>
  </p:normalViewPr>
  <p:slideViewPr>
    <p:cSldViewPr snapToGrid="0">
      <p:cViewPr varScale="1">
        <p:scale>
          <a:sx n="112" d="100"/>
          <a:sy n="112" d="100"/>
        </p:scale>
        <p:origin x="1590" y="96"/>
      </p:cViewPr>
      <p:guideLst/>
    </p:cSldViewPr>
  </p:slideViewPr>
  <p:outlineViewPr>
    <p:cViewPr>
      <p:scale>
        <a:sx n="33" d="100"/>
        <a:sy n="33" d="100"/>
      </p:scale>
      <p:origin x="0" y="-108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475"/>
    </p:cViewPr>
  </p:sorterViewPr>
  <p:notesViewPr>
    <p:cSldViewPr snapToGrid="0">
      <p:cViewPr varScale="1">
        <p:scale>
          <a:sx n="66" d="100"/>
          <a:sy n="66" d="100"/>
        </p:scale>
        <p:origin x="2386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8B7E4-EA07-4CAA-9215-71462E269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E1D2F-1C89-4530-9025-A9EB08A01C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CA8E1-3C15-4764-9411-F86CA9D7CF6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9351A-E9A6-48CD-85DD-8007502433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12DF0-AC47-4ACC-9CF8-825688E204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31AA1-0479-466F-BBEF-A95F378E09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9D0B9F-AB7D-4A52-86C2-3BFF001718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491B2-237D-4962-BDF6-EF806B67E3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34A2-7F6D-4497-A747-3005E268857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8E9252-ED15-4D62-823F-7A6A6D124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7EC7E4-93BD-4F37-8825-839F7BE00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25F99-0AF9-4B32-BF0C-596A7D0B88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ABEE9-1E31-4576-9C5C-A15580104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668DC-9807-4F50-825E-A6B70C87D2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10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entTutorTemplat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jectsTutored">
            <a:extLst>
              <a:ext uri="{FF2B5EF4-FFF2-40B4-BE49-F238E27FC236}">
                <a16:creationId xmlns:a16="http://schemas.microsoft.com/office/drawing/2014/main" id="{AFEAB3E5-597F-482B-8A43-877940864F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3305" y="3132745"/>
            <a:ext cx="1689822" cy="369332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en-US" dirty="0" err="1"/>
              <a:t>SubjectsTutored</a:t>
            </a:r>
            <a:endParaRPr lang="en-US" dirty="0"/>
          </a:p>
        </p:txBody>
      </p:sp>
      <p:sp>
        <p:nvSpPr>
          <p:cNvPr id="13" name="TimesAvailable">
            <a:extLst>
              <a:ext uri="{FF2B5EF4-FFF2-40B4-BE49-F238E27FC236}">
                <a16:creationId xmlns:a16="http://schemas.microsoft.com/office/drawing/2014/main" id="{795E646E-A390-46FD-A1B5-EC40FF122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4025" y="3132745"/>
            <a:ext cx="1576714" cy="369332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en-US" dirty="0" err="1"/>
              <a:t>TimesAvailable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5DC386-F3E9-4295-B02E-24CB9763142F}"/>
              </a:ext>
            </a:extLst>
          </p:cNvPr>
          <p:cNvSpPr txBox="1"/>
          <p:nvPr userDrawn="1"/>
        </p:nvSpPr>
        <p:spPr>
          <a:xfrm>
            <a:off x="1913305" y="2697289"/>
            <a:ext cx="241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Subjects Tutored: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09147-6DE5-4B91-85D0-24737EAC2E6C}"/>
              </a:ext>
            </a:extLst>
          </p:cNvPr>
          <p:cNvSpPr txBox="1"/>
          <p:nvPr userDrawn="1"/>
        </p:nvSpPr>
        <p:spPr>
          <a:xfrm>
            <a:off x="3351656" y="491455"/>
            <a:ext cx="5488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CURENTLY AVAILABLE TUTORS</a:t>
            </a:r>
          </a:p>
        </p:txBody>
      </p:sp>
      <p:sp>
        <p:nvSpPr>
          <p:cNvPr id="15" name="CurrentTIme">
            <a:extLst>
              <a:ext uri="{FF2B5EF4-FFF2-40B4-BE49-F238E27FC236}">
                <a16:creationId xmlns:a16="http://schemas.microsoft.com/office/drawing/2014/main" id="{2F847739-005D-49A5-B7A7-2E536F144C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39152" y="4982315"/>
            <a:ext cx="1595693" cy="430502"/>
          </a:xfrm>
        </p:spPr>
        <p:txBody>
          <a:bodyPr wrap="non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CurrentTime</a:t>
            </a:r>
            <a:endParaRPr lang="en-US" dirty="0"/>
          </a:p>
        </p:txBody>
      </p:sp>
      <p:sp>
        <p:nvSpPr>
          <p:cNvPr id="28" name="CurrentDate">
            <a:extLst>
              <a:ext uri="{FF2B5EF4-FFF2-40B4-BE49-F238E27FC236}">
                <a16:creationId xmlns:a16="http://schemas.microsoft.com/office/drawing/2014/main" id="{FEA4706F-D016-4C2F-A750-EBF0490D7B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152" y="4551813"/>
            <a:ext cx="1534779" cy="430502"/>
          </a:xfrm>
        </p:spPr>
        <p:txBody>
          <a:bodyPr wrap="non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CurrentDate</a:t>
            </a:r>
            <a:endParaRPr lang="en-US" dirty="0"/>
          </a:p>
        </p:txBody>
      </p:sp>
      <p:sp>
        <p:nvSpPr>
          <p:cNvPr id="30" name="TutorName">
            <a:extLst>
              <a:ext uri="{FF2B5EF4-FFF2-40B4-BE49-F238E27FC236}">
                <a16:creationId xmlns:a16="http://schemas.microsoft.com/office/drawing/2014/main" id="{71AC6EF0-970C-4428-B421-E24BCFCEBD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3305" y="2050938"/>
            <a:ext cx="2024063" cy="554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TutorName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54005-0CDF-4FBA-A737-C08EE7323DDA}"/>
              </a:ext>
            </a:extLst>
          </p:cNvPr>
          <p:cNvSpPr txBox="1"/>
          <p:nvPr userDrawn="1"/>
        </p:nvSpPr>
        <p:spPr>
          <a:xfrm>
            <a:off x="7034025" y="2697289"/>
            <a:ext cx="281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Hours of availability:</a:t>
            </a:r>
          </a:p>
        </p:txBody>
      </p:sp>
    </p:spTree>
    <p:extLst>
      <p:ext uri="{BB962C8B-B14F-4D97-AF65-F5344CB8AC3E}">
        <p14:creationId xmlns:p14="http://schemas.microsoft.com/office/powerpoint/2010/main" val="533735047"/>
      </p:ext>
    </p:extLst>
  </p:cSld>
  <p:clrMapOvr>
    <a:masterClrMapping/>
  </p:clrMapOvr>
  <p:transition spd="slow" advClick="0" advTm="10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AvailableTutors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jectsTutored">
            <a:extLst>
              <a:ext uri="{FF2B5EF4-FFF2-40B4-BE49-F238E27FC236}">
                <a16:creationId xmlns:a16="http://schemas.microsoft.com/office/drawing/2014/main" id="{AFEAB3E5-597F-482B-8A43-877940864F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5769" y="2364591"/>
            <a:ext cx="1689822" cy="369332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en-US" dirty="0" err="1"/>
              <a:t>SubjectsTutored</a:t>
            </a:r>
            <a:endParaRPr lang="en-US" dirty="0"/>
          </a:p>
        </p:txBody>
      </p:sp>
      <p:sp>
        <p:nvSpPr>
          <p:cNvPr id="13" name="TImesAvailable">
            <a:extLst>
              <a:ext uri="{FF2B5EF4-FFF2-40B4-BE49-F238E27FC236}">
                <a16:creationId xmlns:a16="http://schemas.microsoft.com/office/drawing/2014/main" id="{795E646E-A390-46FD-A1B5-EC40FF122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9152" y="2351742"/>
            <a:ext cx="1576714" cy="369332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en-US" dirty="0" err="1"/>
              <a:t>TimesAvailable</a:t>
            </a:r>
            <a:endParaRPr lang="en-US" dirty="0"/>
          </a:p>
        </p:txBody>
      </p:sp>
      <p:sp>
        <p:nvSpPr>
          <p:cNvPr id="15" name="CurrentTime">
            <a:extLst>
              <a:ext uri="{FF2B5EF4-FFF2-40B4-BE49-F238E27FC236}">
                <a16:creationId xmlns:a16="http://schemas.microsoft.com/office/drawing/2014/main" id="{2F847739-005D-49A5-B7A7-2E536F144C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39152" y="4982315"/>
            <a:ext cx="1595693" cy="430502"/>
          </a:xfrm>
        </p:spPr>
        <p:txBody>
          <a:bodyPr wrap="non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CurrentTime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09147-6DE5-4B91-85D0-24737EAC2E6C}"/>
              </a:ext>
            </a:extLst>
          </p:cNvPr>
          <p:cNvSpPr txBox="1"/>
          <p:nvPr userDrawn="1"/>
        </p:nvSpPr>
        <p:spPr>
          <a:xfrm>
            <a:off x="3999945" y="491455"/>
            <a:ext cx="4192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NO AVAILABLE TUTORS</a:t>
            </a:r>
          </a:p>
        </p:txBody>
      </p:sp>
      <p:sp>
        <p:nvSpPr>
          <p:cNvPr id="28" name="CurrentDate">
            <a:extLst>
              <a:ext uri="{FF2B5EF4-FFF2-40B4-BE49-F238E27FC236}">
                <a16:creationId xmlns:a16="http://schemas.microsoft.com/office/drawing/2014/main" id="{FEA4706F-D016-4C2F-A750-EBF0490D7B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152" y="4551813"/>
            <a:ext cx="1534779" cy="430502"/>
          </a:xfrm>
        </p:spPr>
        <p:txBody>
          <a:bodyPr wrap="non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CurrentDate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DD5C-90E5-4A6A-AE3A-20A13A1D1C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15769" y="1276445"/>
            <a:ext cx="2451431" cy="3693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Next Available Tutors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C4D21-1482-4664-B6E6-7D1B64A12C5A}"/>
              </a:ext>
            </a:extLst>
          </p:cNvPr>
          <p:cNvSpPr txBox="1"/>
          <p:nvPr userDrawn="1"/>
        </p:nvSpPr>
        <p:spPr>
          <a:xfrm>
            <a:off x="1700244" y="405898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 err="1"/>
              <a:t>NetTutor</a:t>
            </a:r>
            <a:r>
              <a:rPr lang="en-US" dirty="0"/>
              <a:t> and Butler’s Online Writing Lab for 24/7 Assistance</a:t>
            </a:r>
          </a:p>
        </p:txBody>
      </p:sp>
      <p:sp>
        <p:nvSpPr>
          <p:cNvPr id="6" name="TutorName">
            <a:extLst>
              <a:ext uri="{FF2B5EF4-FFF2-40B4-BE49-F238E27FC236}">
                <a16:creationId xmlns:a16="http://schemas.microsoft.com/office/drawing/2014/main" id="{8F75C083-BD34-4FF2-8338-BF27885AC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6100" y="1768475"/>
            <a:ext cx="2536825" cy="4873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TutorName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13874"/>
      </p:ext>
    </p:extLst>
  </p:cSld>
  <p:clrMapOvr>
    <a:masterClrMapping/>
  </p:clrMapOvr>
  <p:transition spd="slow" advClick="0" advTm="10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jectsTutored">
            <a:extLst>
              <a:ext uri="{FF2B5EF4-FFF2-40B4-BE49-F238E27FC236}">
                <a16:creationId xmlns:a16="http://schemas.microsoft.com/office/drawing/2014/main" id="{85917291-8EBA-4990-99EA-F22FF58FB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305" y="3132745"/>
            <a:ext cx="473206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mesAvailable">
            <a:extLst>
              <a:ext uri="{FF2B5EF4-FFF2-40B4-BE49-F238E27FC236}">
                <a16:creationId xmlns:a16="http://schemas.microsoft.com/office/drawing/2014/main" id="{D28158BD-F285-4AD7-8121-2F73E6C2D9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34025" y="3132745"/>
            <a:ext cx="473206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urrentTime">
            <a:extLst>
              <a:ext uri="{FF2B5EF4-FFF2-40B4-BE49-F238E27FC236}">
                <a16:creationId xmlns:a16="http://schemas.microsoft.com/office/drawing/2014/main" id="{F800F00F-EB42-49B2-8BC4-4FE33BB100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urrentDate">
            <a:extLst>
              <a:ext uri="{FF2B5EF4-FFF2-40B4-BE49-F238E27FC236}">
                <a16:creationId xmlns:a16="http://schemas.microsoft.com/office/drawing/2014/main" id="{0E94BB63-F929-4561-AA8C-DD92DD521E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utorName">
            <a:extLst>
              <a:ext uri="{FF2B5EF4-FFF2-40B4-BE49-F238E27FC236}">
                <a16:creationId xmlns:a16="http://schemas.microsoft.com/office/drawing/2014/main" id="{939F6D2B-E787-44AD-9A18-5E650C85B7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181035"/>
      </p:ext>
    </p:extLst>
  </p:cSld>
  <p:clrMapOvr>
    <a:masterClrMapping/>
  </p:clrMapOvr>
  <p:transition spd="slow" advClick="0" advTm="1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want to help you today!!!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1606559736"/>
      </p:ext>
    </p:extLst>
  </p:cSld>
  <p:clrMapOvr>
    <a:masterClrMapping/>
  </p:clrMapOvr>
  <p:transition spd="slow" advClick="0" advTm="1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tips!!!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74457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Pick a place and time. Everyone has their own idea about the best place and time to study. </a:t>
            </a:r>
          </a:p>
          <a:p>
            <a:r>
              <a:rPr lang="en-US" dirty="0"/>
              <a:t>Study every day.</a:t>
            </a:r>
          </a:p>
          <a:p>
            <a:r>
              <a:rPr lang="en-US" dirty="0"/>
              <a:t>Plan your time. </a:t>
            </a:r>
          </a:p>
          <a:p>
            <a:r>
              <a:rPr lang="en-US" dirty="0"/>
              <a:t>Discover your learning style. </a:t>
            </a:r>
          </a:p>
          <a:p>
            <a:r>
              <a:rPr lang="en-US" dirty="0"/>
              <a:t>Review and revise. </a:t>
            </a:r>
          </a:p>
          <a:p>
            <a:r>
              <a:rPr lang="en-US" dirty="0"/>
              <a:t>Take breaks. </a:t>
            </a:r>
          </a:p>
          <a:p>
            <a:r>
              <a:rPr lang="en-US" dirty="0"/>
              <a:t>Ask for help. </a:t>
            </a:r>
          </a:p>
          <a:p>
            <a:r>
              <a:rPr lang="en-US" dirty="0"/>
              <a:t>Stay motivated.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 descr="Image result for penc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1616">
            <a:off x="5512881" y="2303922"/>
            <a:ext cx="5081444" cy="371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1929952256"/>
      </p:ext>
    </p:extLst>
  </p:cSld>
  <p:clrMapOvr>
    <a:masterClrMapping/>
  </p:clrMapOvr>
  <p:transition spd="slow" advClick="0" advTm="1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56124" y="1853754"/>
            <a:ext cx="53278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 Green</a:t>
            </a:r>
          </a:p>
          <a:p>
            <a:endParaRPr lang="en-US" dirty="0"/>
          </a:p>
          <a:p>
            <a:r>
              <a:rPr lang="en-US" dirty="0"/>
              <a:t>I love Colorado and my dream is to work to conserve wildlife for future generations to enjoy. I enjoy alcoholic beverages mixed with melancholy and can be found on campus doing Ms. Z’s bidding. </a:t>
            </a:r>
          </a:p>
        </p:txBody>
      </p:sp>
      <p:pic>
        <p:nvPicPr>
          <p:cNvPr id="15362" name="Picture 2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1853754"/>
            <a:ext cx="3204544" cy="42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3627445823"/>
      </p:ext>
    </p:extLst>
  </p:cSld>
  <p:clrMapOvr>
    <a:masterClrMapping/>
  </p:clrMapOvr>
  <p:transition spd="slow" advClick="0" advTm="1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3074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E8cvIObqx9NiDL4vPFHuFg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4"/>
            <a:ext cx="4455865" cy="42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07443" y="1853754"/>
            <a:ext cx="5147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Cade McGill</a:t>
            </a:r>
          </a:p>
          <a:p>
            <a:endParaRPr lang="en-US" dirty="0"/>
          </a:p>
          <a:p>
            <a:r>
              <a:rPr lang="en-US" dirty="0"/>
              <a:t>My name is Cade McGill and I am a first year Industrial Engineering major. I enjoy eating guacamole and playing chess in my free time. 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42556"/>
            <a:ext cx="1318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here, or was he?</a:t>
            </a:r>
          </a:p>
        </p:txBody>
      </p:sp>
    </p:spTree>
    <p:extLst>
      <p:ext uri="{BB962C8B-B14F-4D97-AF65-F5344CB8AC3E}">
        <p14:creationId xmlns:p14="http://schemas.microsoft.com/office/powerpoint/2010/main" val="3100309910"/>
      </p:ext>
    </p:extLst>
  </p:cSld>
  <p:clrMapOvr>
    <a:masterClrMapping/>
  </p:clrMapOvr>
  <p:transition spd="slow" advClick="0" advTm="1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853754"/>
            <a:ext cx="49588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Kassidy Bratton</a:t>
            </a:r>
          </a:p>
          <a:p>
            <a:endParaRPr lang="en-US" dirty="0"/>
          </a:p>
          <a:p>
            <a:r>
              <a:rPr lang="en-US" dirty="0"/>
              <a:t>Hi! I am Kassidy Bratton, a tutor ambassador in Andover currently studying Elementary Education. After Butler, I plan on finishing my degree at Wichita State in order to get my teaching license and become a kindergarten teacher. In my free time I love volunteering with kids, playing with my dog, baking, and hanging out with close friends and family. It has always been a passion of mine to help others and this position allows me to do it often!</a:t>
            </a:r>
          </a:p>
        </p:txBody>
      </p:sp>
      <p:pic>
        <p:nvPicPr>
          <p:cNvPr id="4098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IR55UE8cmNOi5JpV%2FxV1Ds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4"/>
            <a:ext cx="4692547" cy="351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410939818"/>
      </p:ext>
    </p:extLst>
  </p:cSld>
  <p:clrMapOvr>
    <a:masterClrMapping/>
  </p:clrMapOvr>
  <p:transition spd="slow" advClick="0" advTm="1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1026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KnCA8R8UzpDunkCfFPQdP0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4"/>
            <a:ext cx="3200633" cy="42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2211" y="1853753"/>
            <a:ext cx="64026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William Parsons</a:t>
            </a:r>
          </a:p>
          <a:p>
            <a:endParaRPr lang="en-US" dirty="0"/>
          </a:p>
          <a:p>
            <a:r>
              <a:rPr lang="en-US" dirty="0"/>
              <a:t>Hello everybody,</a:t>
            </a:r>
          </a:p>
          <a:p>
            <a:r>
              <a:rPr lang="en-US" dirty="0"/>
              <a:t>My name is William Parsons.  I am currently Sophomore status here at BCC pursuing my Associates in Elementary Education.  When I am not studying for my classes or working in the tutoring lab, I enjoy golfing, spending time with my family, and going on weekend getaways to new places.</a:t>
            </a:r>
          </a:p>
          <a:p>
            <a:r>
              <a:rPr lang="en-US" dirty="0"/>
              <a:t>I look forward to making it a great day here in the tutoring lab.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1310294562"/>
      </p:ext>
    </p:extLst>
  </p:cSld>
  <p:clrMapOvr>
    <a:masterClrMapping/>
  </p:clrMapOvr>
  <p:transition spd="slow" advClick="0" advTm="1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2050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Ek%2Fr8qUbCJHianWau%2BreyY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2494779" cy="426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6358" y="1853754"/>
            <a:ext cx="6402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Braden Barr</a:t>
            </a:r>
          </a:p>
          <a:p>
            <a:endParaRPr lang="en-US" dirty="0"/>
          </a:p>
          <a:p>
            <a:r>
              <a:rPr lang="en-US" dirty="0"/>
              <a:t>Hello, my name is Braden Barr. I am currently majoring in Secondary Education for Math. Baseball and Star Wars are my two true loves in life. I am more than excited to help anybody with various levels of math!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8113215"/>
      </p:ext>
    </p:extLst>
  </p:cSld>
  <p:clrMapOvr>
    <a:masterClrMapping/>
  </p:clrMapOvr>
  <p:transition spd="slow" advClick="0" advTm="1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5122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Bv3lSwAhm9IpKO27NUxK1c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3"/>
            <a:ext cx="3216674" cy="42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68253" y="1853752"/>
            <a:ext cx="4958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California Meadows</a:t>
            </a:r>
          </a:p>
          <a:p>
            <a:endParaRPr lang="en-US" dirty="0"/>
          </a:p>
          <a:p>
            <a:r>
              <a:rPr lang="en-US" dirty="0"/>
              <a:t>My name is California Meadows and I enjoy helping people succeed. In my spare time I like to read, write, and spend time with my daughter.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4201758817"/>
      </p:ext>
    </p:extLst>
  </p:cSld>
  <p:clrMapOvr>
    <a:masterClrMapping/>
  </p:clrMapOvr>
  <p:transition spd="slow" advClick="0" advTm="1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54688" y="18537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Jenny Pham</a:t>
            </a:r>
          </a:p>
          <a:p>
            <a:endParaRPr lang="en-US" dirty="0"/>
          </a:p>
          <a:p>
            <a:r>
              <a:rPr lang="en-US" dirty="0"/>
              <a:t>Hi, my name is Trinh Pham, but I would like to go by Jenny. I am majoring in Pre-Nursing at Butler. I love to watch movies as my hobby and sometimes, drive around when the weather is nice!</a:t>
            </a:r>
          </a:p>
        </p:txBody>
      </p:sp>
      <p:pic>
        <p:nvPicPr>
          <p:cNvPr id="6146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JarTe8mKPxHp2bQl7h8oNc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5"/>
            <a:ext cx="2403109" cy="427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2293564407"/>
      </p:ext>
    </p:extLst>
  </p:cSld>
  <p:clrMapOvr>
    <a:masterClrMapping/>
  </p:clrMapOvr>
  <p:transition spd="slow" advClick="0" advTm="1000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7170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PfIMA3J7QlEk7bB4M27xEs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3"/>
            <a:ext cx="3200632" cy="426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52211" y="18537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Raphael </a:t>
            </a:r>
            <a:r>
              <a:rPr lang="en-US" dirty="0" err="1"/>
              <a:t>Mfuko</a:t>
            </a:r>
            <a:endParaRPr lang="en-US" dirty="0"/>
          </a:p>
          <a:p>
            <a:endParaRPr lang="en-US" dirty="0"/>
          </a:p>
          <a:p>
            <a:r>
              <a:rPr lang="en-US" dirty="0"/>
              <a:t>I am Raphael and I’m Doing pre-med here at BCC and I enjoy watching movies in my free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983572159"/>
      </p:ext>
    </p:extLst>
  </p:cSld>
  <p:clrMapOvr>
    <a:masterClrMapping/>
  </p:clrMapOvr>
  <p:transition spd="slow" advClick="0" advTm="1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652BE8-B35B-4988-AD12-0BE3C3DD45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769" y="2364591"/>
            <a:ext cx="473206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F8A6-692A-424D-8374-1B2F2C783A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39152" y="2351742"/>
            <a:ext cx="473206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44EB1-4ECB-449A-A140-6BA7D35484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88984-B16B-49E4-A66E-62D655342C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BFD929-A54A-4731-B69E-572E677ED2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7D39BC-C36B-4D59-A744-A1E41B895E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20112"/>
      </p:ext>
    </p:extLst>
  </p:cSld>
  <p:clrMapOvr>
    <a:masterClrMapping/>
  </p:clrMapOvr>
  <p:transition spd="slow" advClick="0" advTm="1000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8253" y="18537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Octavio Pacheco</a:t>
            </a:r>
          </a:p>
          <a:p>
            <a:endParaRPr lang="en-US" dirty="0"/>
          </a:p>
          <a:p>
            <a:r>
              <a:rPr lang="en-US" dirty="0"/>
              <a:t>I am Octavio Pacheco. I am physics major. I enjoy studying and exercising. My biggest dream is working for NASA one day.</a:t>
            </a:r>
          </a:p>
        </p:txBody>
      </p:sp>
      <p:pic>
        <p:nvPicPr>
          <p:cNvPr id="8194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ENV26jlHqpKrI2XtjpvqHQ%3D&amp;thumbnailType=2&amp;owa=outlook.office365.com&amp;scriptVer=2020030202.19&amp;X-OWA-CANARY=wU3XLFn110ap7rzI3CoURyCX6U46xdcYnk9Ip2CQssoyYqWCYshcUTtHpSex9Vg6WyybD9f0TCk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U4MzAsImV4cCI6MTU4Mzg3NjQzMCwiaXNzIjoiMDAwMDAwMDItMDAwMC0wZmYxLWNlMDAtMDAwMDAwMDAwMDAwQGIwYzZjNjg3LWE3NDAtNDM1ZS05MzYyLTA5NWIwMzdkMjQ0MyIsImF1ZCI6IjAwMDAwMDAyLTAwMDAtMGZmMS1jZTAwLTAwMDAwMDAwMDAwMC9hdHRhY2htZW50cy5vZmZpY2UubmV0QGIwYzZjNjg3LWE3NDAtNDM1ZS05MzYyLTA5NWIwMzdkMjQ0MyJ9.k3qpRHrgiFsx3Pxyk9phACrMe7qUuQCtEpaTW6Zi64uO2kWkovaz-3zPd3z1d749lkQAP5oeLsByPEq7B6EH1xYidK6adAOuhDm0LdBYNyFSiO9YOhsDdKKxMryFU1cX6cbTFp5HkIBhNC101NC69XjtV6DEHwR9LBxbSfZSHhLaEWfVmVlgaAsjEvZIWWzgvruYf4l3Hldx2-GOFVpVeV7IeVZAtEdACArhzcSvdHAWE0tj3Ot03XwscKGT_Y56iOTh0z3HRHhQnxBQ8d2TBzxvoV_mGxJLVB8OxNM4CmWc-zG70VHW6Wsf5QAdQ7dd66CzeckF-ez0SzQd-HNYoQ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3216674" cy="428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2220926240"/>
      </p:ext>
    </p:extLst>
  </p:cSld>
  <p:clrMapOvr>
    <a:masterClrMapping/>
  </p:clrMapOvr>
  <p:transition spd="slow" advClick="0" advTm="1000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10242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G9vR%2FXRDNpBowCMI0LsFXQ%3D&amp;thumbnailType=2&amp;owa=outlook.office365.com&amp;scriptVer=2020030202.19&amp;X-OWA-CANARY=Vv2zwxP91UWndlzKUmNzclCnj208xdcY7pihr5-OhyxJWdLh12CjXo4ENw_zwHsPscx5LgpCZog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Y3NDcsImV4cCI6MTU4Mzg3NzM0NywiaXNzIjoiMDAwMDAwMDItMDAwMC0wZmYxLWNlMDAtMDAwMDAwMDAwMDAwQGIwYzZjNjg3LWE3NDAtNDM1ZS05MzYyLTA5NWIwMzdkMjQ0MyIsImF1ZCI6IjAwMDAwMDAyLTAwMDAtMGZmMS1jZTAwLTAwMDAwMDAwMDAwMC9hdHRhY2htZW50cy5vZmZpY2UubmV0QGIwYzZjNjg3LWE3NDAtNDM1ZS05MzYyLTA5NWIwMzdkMjQ0MyJ9.QhTDx0eS4NLSiQR2_C_CuBjTAaUxU2YWtGueF_u3XGkLh1qxgBvZw8gej-XAnD4yuyCVOYac3v8ZNL-uBPQ4kRLvHfLi-RI3aLg_xnYFnKTeWjIJQi95kV8zFnjZMpaJ7AXI01UIXcq9Cyp7-qeqbfCUmMDq-J6-qPrqlYct9HtiFzFHcvIB5fVgRkSJl1cMy_Dpqe5JpPDLoYbjwdHaa70Ev9qYNwutpv9eq47x20gY_NK_xqhHek52IzSrxaTnMPEeBuwEokZA3lpqdqaWf6ck8A0-_S7qszNOQlY_ZQEH_rzi32KcbfxPYmWyfSfTA7gVon5nnSowAVFFY941qw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3"/>
            <a:ext cx="4275453" cy="42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27031" y="1853752"/>
            <a:ext cx="53278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Jason </a:t>
            </a:r>
            <a:r>
              <a:rPr lang="en-US" dirty="0" err="1"/>
              <a:t>Wibowo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name is Jason </a:t>
            </a:r>
            <a:r>
              <a:rPr lang="en-US" dirty="0" err="1"/>
              <a:t>Wibowo</a:t>
            </a:r>
            <a:r>
              <a:rPr lang="en-US" dirty="0"/>
              <a:t> and I am studying to be an Electrical engineer. I am currently taking public speaking, trigonometry, engineering graphics 2, 3D modeling and CAD and electrical circuits. I tutor College algebra and AutoCAD and am available in the math lab from 12:30 - 3:30 on Tuesday and Thursdays.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3104452723"/>
      </p:ext>
    </p:extLst>
  </p:cSld>
  <p:clrMapOvr>
    <a:masterClrMapping/>
  </p:clrMapOvr>
  <p:transition spd="slow" advClick="0" advTm="1000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11266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E7AhYrMgdFFngVMpmUU6eI%3D&amp;thumbnailType=2&amp;owa=outlook.office365.com&amp;scriptVer=2020030202.19&amp;X-OWA-CANARY=Vv2zwxP91UWndlzKUmNzclCnj208xdcY7pihr5-OhyxJWdLh12CjXo4ENw_zwHsPscx5LgpCZog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Y3NDcsImV4cCI6MTU4Mzg3NzM0NywiaXNzIjoiMDAwMDAwMDItMDAwMC0wZmYxLWNlMDAtMDAwMDAwMDAwMDAwQGIwYzZjNjg3LWE3NDAtNDM1ZS05MzYyLTA5NWIwMzdkMjQ0MyIsImF1ZCI6IjAwMDAwMDAyLTAwMDAtMGZmMS1jZTAwLTAwMDAwMDAwMDAwMC9hdHRhY2htZW50cy5vZmZpY2UubmV0QGIwYzZjNjg3LWE3NDAtNDM1ZS05MzYyLTA5NWIwMzdkMjQ0MyJ9.QhTDx0eS4NLSiQR2_C_CuBjTAaUxU2YWtGueF_u3XGkLh1qxgBvZw8gej-XAnD4yuyCVOYac3v8ZNL-uBPQ4kRLvHfLi-RI3aLg_xnYFnKTeWjIJQi95kV8zFnjZMpaJ7AXI01UIXcq9Cyp7-qeqbfCUmMDq-J6-qPrqlYct9HtiFzFHcvIB5fVgRkSJl1cMy_Dpqe5JpPDLoYbjwdHaa70Ev9qYNwutpv9eq47x20gY_NK_xqhHek52IzSrxaTnMPEeBuwEokZA3lpqdqaWf6ck8A0-_S7qszNOQlY_ZQEH_rzi32KcbfxPYmWyfSfTA7gVon5nnSowAVFFY941qw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1853755"/>
            <a:ext cx="3200632" cy="426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52212" y="1853754"/>
            <a:ext cx="53278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Sarah </a:t>
            </a:r>
            <a:r>
              <a:rPr lang="en-US" dirty="0" err="1"/>
              <a:t>Penick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name is Sarah, and I am majoring in Psychology.  For all of my life, I have wanted to help people, and this major will help me accomplish that goal by paving the way for me to obtain a Master of Science in Marriage and Family Therapy.  My main hobbies include reading, writing, crocheting, drawing, and being sat on by cats.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1121310303"/>
      </p:ext>
    </p:extLst>
  </p:cSld>
  <p:clrMapOvr>
    <a:masterClrMapping/>
  </p:clrMapOvr>
  <p:transition spd="slow" advClick="0" advTm="1000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tutors</a:t>
            </a:r>
          </a:p>
        </p:txBody>
      </p:sp>
      <p:pic>
        <p:nvPicPr>
          <p:cNvPr id="12290" name="Picture 2" descr="https://attachments.office.net/owa/cmcgill1%40butlercc.edu/service.svc/s/GetAttachmentThumbnail?id=AAMkAGUxMmM3YzVkLTFlYTMtNGRiMS1iNzJjLWM5NDUwY2E1NGNjZgBGAAAAAACfS%2F7hQdtDSYcbJjpSD%2FvgBwA%2FQB3Mk8jwTprctT6VzHEZAAAAAAEMAAA%2FQB3Mk8jwTprctT6VzHEZAAHRYiEiAAABEgAQAJwanEUTE41GugMDqAad1Rw%3D&amp;thumbnailType=2&amp;owa=outlook.office365.com&amp;scriptVer=2020030202.19&amp;X-OWA-CANARY=Vv2zwxP91UWndlzKUmNzclCnj208xdcY7pihr5-OhyxJWdLh12CjXo4ENw_zwHsPscx5LgpCZog.&amp;token=eyJhbGciOiJSUzI1NiIsImtpZCI6IjU2MzU4ODUyMzRCOTI1MkRERTAwNTc2NkQ5RDlGMjc2NTY1RjYzRTIiLCJ4NXQiOiJWaldJVWpTNUpTM2VBRmRtMmRueWRsWmZZLUkiLCJ0eXAiOiJKV1QifQ.eyJvcmlnaW4iOiJodHRwczovL291dGxvb2sub2ZmaWNlMzY1LmNvbSIsInZlciI6IkV4Y2hhbmdlLkNhbGxiYWNrLlYxIiwiYXBwY3R4c2VuZGVyIjoiT3dhRG93bmxvYWRAYjBjNmM2ODctYTc0MC00MzVlLTkzNjItMDk1YjAzN2QyNDQzIiwiaXNzcmluZyI6IldXIiwiYXBwY3R4Ijoie1wibXNleGNocHJvdFwiOlwib3dhXCIsXCJwcmltYXJ5c2lkXCI6XCJTLTEtNS0yMS0xNjgwNjYxMDktNDA1NjQ0NzE2LTI2MjI2MzQ1NjgtMjI4NTc0NjJcIixcInB1aWRcIjpcIjExNTM5MDY2NjEyNzczOTAzMDVcIixcIm9pZFwiOlwiYWQ2OGFkNGEtN2VkZi00NjNjLWJhMWEtOWEyNDc0MmU4MzBiXCIsXCJzY29wZVwiOlwiT3dhRG93bmxvYWRcIn0iLCJuYmYiOjE1ODM4NzY3NDcsImV4cCI6MTU4Mzg3NzM0NywiaXNzIjoiMDAwMDAwMDItMDAwMC0wZmYxLWNlMDAtMDAwMDAwMDAwMDAwQGIwYzZjNjg3LWE3NDAtNDM1ZS05MzYyLTA5NWIwMzdkMjQ0MyIsImF1ZCI6IjAwMDAwMDAyLTAwMDAtMGZmMS1jZTAwLTAwMDAwMDAwMDAwMC9hdHRhY2htZW50cy5vZmZpY2UubmV0QGIwYzZjNjg3LWE3NDAtNDM1ZS05MzYyLTA5NWIwMzdkMjQ0MyJ9.QhTDx0eS4NLSiQR2_C_CuBjTAaUxU2YWtGueF_u3XGkLh1qxgBvZw8gej-XAnD4yuyCVOYac3v8ZNL-uBPQ4kRLvHfLi-RI3aLg_xnYFnKTeWjIJQi95kV8zFnjZMpaJ7AXI01UIXcq9Cyp7-qeqbfCUmMDq-J6-qPrqlYct9HtiFzFHcvIB5fVgRkSJl1cMy_Dpqe5JpPDLoYbjwdHaa70Ev9qYNwutpv9eq47x20gY_NK_xqhHek52IzSrxaTnMPEeBuwEokZA3lpqdqaWf6ck8A0-_S7qszNOQlY_ZQEH_rzi32KcbfxPYmWyfSfTA7gVon5nnSowAVFFY941qw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3"/>
            <a:ext cx="3216674" cy="428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68253" y="1853752"/>
            <a:ext cx="53278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Kaylie Hansen</a:t>
            </a:r>
          </a:p>
          <a:p>
            <a:endParaRPr lang="en-US" dirty="0"/>
          </a:p>
          <a:p>
            <a:r>
              <a:rPr lang="en-US" dirty="0"/>
              <a:t>Hi, I’m Kaylie and I’m a premed major! My dream is to be a physician. I love volunteering and spending time in nature.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2679405271"/>
      </p:ext>
    </p:extLst>
  </p:cSld>
  <p:clrMapOvr>
    <a:masterClrMapping/>
  </p:clrMapOvr>
  <p:transition spd="slow" advClick="0" advTm="1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394557503"/>
      </p:ext>
    </p:extLst>
  </p:cSld>
  <p:clrMapOvr>
    <a:masterClrMapping/>
  </p:clrMapOvr>
  <p:transition spd="slow" advClick="0" advTm="10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Butler</a:t>
            </a:r>
            <a:br>
              <a:rPr lang="en-US" dirty="0"/>
            </a:br>
            <a:r>
              <a:rPr lang="en-US" dirty="0"/>
              <a:t>Tutoring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969995535"/>
      </p:ext>
    </p:extLst>
  </p:cSld>
  <p:clrMapOvr>
    <a:masterClrMapping/>
  </p:clrMapOvr>
  <p:transition spd="slow" advClick="0" advTm="1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Sharpen your skills at the tutoring lab today!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2834400673"/>
      </p:ext>
    </p:extLst>
  </p:cSld>
  <p:clrMapOvr>
    <a:masterClrMapping/>
  </p:clrMapOvr>
  <p:transition spd="slow" advClick="0" advTm="1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54413" y="801688"/>
            <a:ext cx="8637587" cy="2541587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79" y="0"/>
            <a:ext cx="787215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1564666214"/>
      </p:ext>
    </p:extLst>
  </p:cSld>
  <p:clrMapOvr>
    <a:masterClrMapping/>
  </p:clrMapOvr>
  <p:transition spd="slow" advClick="0" advTm="1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99" y="181065"/>
            <a:ext cx="9603275" cy="1049235"/>
          </a:xfrm>
        </p:spPr>
        <p:txBody>
          <a:bodyPr/>
          <a:lstStyle/>
          <a:p>
            <a:r>
              <a:rPr lang="en-US" dirty="0"/>
              <a:t>Follow us on Twitter, Instagram and Facebook!!!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35918" y="1970732"/>
            <a:ext cx="3449638" cy="3449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4719" y="2004127"/>
            <a:ext cx="3459660" cy="3461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26831" y="1970732"/>
            <a:ext cx="3483033" cy="3483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5199" y="947650"/>
            <a:ext cx="965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@</a:t>
            </a:r>
            <a:r>
              <a:rPr lang="en-US" sz="4800" dirty="0" err="1"/>
              <a:t>butler_tutoring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3169418081"/>
      </p:ext>
    </p:extLst>
  </p:cSld>
  <p:clrMapOvr>
    <a:masterClrMapping/>
  </p:clrMapOvr>
  <p:transition spd="slow" advClick="0" advTm="1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Quality is not an act, it is a habit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642556"/>
            <a:ext cx="922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cade was here</a:t>
            </a:r>
          </a:p>
        </p:txBody>
      </p:sp>
    </p:spTree>
    <p:extLst>
      <p:ext uri="{BB962C8B-B14F-4D97-AF65-F5344CB8AC3E}">
        <p14:creationId xmlns:p14="http://schemas.microsoft.com/office/powerpoint/2010/main" val="2852316214"/>
      </p:ext>
    </p:extLst>
  </p:cSld>
  <p:clrMapOvr>
    <a:masterClrMapping/>
  </p:clrMapOvr>
  <p:transition spd="slow" advClick="0" advTm="1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F323F-19E6-4967-BA2D-86A2316C8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03" y="0"/>
            <a:ext cx="8164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0858"/>
      </p:ext>
    </p:extLst>
  </p:cSld>
  <p:clrMapOvr>
    <a:masterClrMapping/>
  </p:clrMapOvr>
  <p:transition spd="slow" advClick="0" advTm="1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REA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REATED" val="tru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2178</TotalTime>
  <Words>764</Words>
  <Application>Microsoft Office PowerPoint</Application>
  <PresentationFormat>Widescreen</PresentationFormat>
  <Paragraphs>86</Paragraphs>
  <Slides>23</Slides>
  <Notes>0</Notes>
  <HiddenSlides>19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Butler Tutoring Lab</vt:lpstr>
      <vt:lpstr>Sharpen your skills at the tutoring lab today!</vt:lpstr>
      <vt:lpstr> </vt:lpstr>
      <vt:lpstr>Follow us on Twitter, Instagram and Facebook!!!</vt:lpstr>
      <vt:lpstr>Quality is not an act, it is a habit</vt:lpstr>
      <vt:lpstr>PowerPoint Presentation</vt:lpstr>
      <vt:lpstr>WE want to help you today!!!</vt:lpstr>
      <vt:lpstr>Study tips!!!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  <vt:lpstr>Meet our tutors</vt:lpstr>
    </vt:vector>
  </TitlesOfParts>
  <Company>Butler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Butler Tutoring Lab</dc:title>
  <dc:creator>Cade G. McGill</dc:creator>
  <cp:lastModifiedBy>Jason Wibowo</cp:lastModifiedBy>
  <cp:revision>206</cp:revision>
  <dcterms:created xsi:type="dcterms:W3CDTF">2020-02-25T22:34:12Z</dcterms:created>
  <dcterms:modified xsi:type="dcterms:W3CDTF">2020-06-17T13:50:12Z</dcterms:modified>
</cp:coreProperties>
</file>