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76" r:id="rId3"/>
    <p:sldId id="273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7" autoAdjust="0"/>
  </p:normalViewPr>
  <p:slideViewPr>
    <p:cSldViewPr>
      <p:cViewPr varScale="1">
        <p:scale>
          <a:sx n="69" d="100"/>
          <a:sy n="69" d="100"/>
        </p:scale>
        <p:origin x="-160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5/9/2012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5/9/2012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14" imgW="3221337" imgH="1845301" progId="">
                  <p:embed/>
                </p:oleObj>
              </mc:Choice>
              <mc:Fallback>
                <p:oleObj r:id="rId14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/>
              <a:t>no debug support from Cloud9 </a:t>
            </a:r>
            <a:r>
              <a:rPr lang="en-US" sz="2800" dirty="0">
                <a:sym typeface="Wingdings" pitchFamily="2" charset="2"/>
              </a:rPr>
              <a:t> debug 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683568" y="2901351"/>
            <a:ext cx="4374747" cy="34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 bwMode="auto">
          <a:xfrm>
            <a:off x="4572000" y="3213089"/>
            <a:ext cx="3928659" cy="28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059832" y="1484784"/>
            <a:ext cx="367240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640</TotalTime>
  <Words>103</Words>
  <Application>Microsoft Office PowerPoint</Application>
  <PresentationFormat>On-screen Show (4:3)</PresentationFormat>
  <Paragraphs>23</Paragraphs>
  <Slides>4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Default</vt:lpstr>
      <vt:lpstr>Cloud 9  Tetris</vt:lpstr>
      <vt:lpstr>Tetris</vt:lpstr>
      <vt:lpstr>Development Workflow</vt:lpstr>
      <vt:lpstr>Development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47</cp:revision>
  <dcterms:created xsi:type="dcterms:W3CDTF">2012-05-07T12:10:06Z</dcterms:created>
  <dcterms:modified xsi:type="dcterms:W3CDTF">2012-05-14T08:46:00Z</dcterms:modified>
</cp:coreProperties>
</file>