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279" r:id="rId5"/>
    <p:sldId id="277" r:id="rId6"/>
    <p:sldId id="278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5" autoAdjust="0"/>
  </p:normalViewPr>
  <p:slideViewPr>
    <p:cSldViewPr>
      <p:cViewPr varScale="1">
        <p:scale>
          <a:sx n="66" d="100"/>
          <a:sy n="66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GB" dirty="0" smtClean="0"/>
              <a:t>* </a:t>
            </a:r>
            <a:r>
              <a:rPr lang="en-GB" dirty="0" err="1" smtClean="0"/>
              <a:t>crtl+l</a:t>
            </a:r>
            <a:endParaRPr lang="en-GB" dirty="0" smtClean="0"/>
          </a:p>
          <a:p>
            <a:r>
              <a:rPr lang="en-GB" dirty="0" smtClean="0"/>
              <a:t>* tab suggestions/autocomplete</a:t>
            </a:r>
          </a:p>
          <a:p>
            <a:r>
              <a:rPr lang="en-GB" dirty="0" smtClean="0"/>
              <a:t>* execute refresh after certain commands (git pull, </a:t>
            </a:r>
            <a:r>
              <a:rPr lang="en-GB" dirty="0" err="1" smtClean="0"/>
              <a:t>rm</a:t>
            </a:r>
            <a:r>
              <a:rPr lang="en-GB" dirty="0" smtClean="0"/>
              <a:t>, ...)</a:t>
            </a:r>
          </a:p>
          <a:p>
            <a:r>
              <a:rPr lang="en-GB" dirty="0" smtClean="0"/>
              <a:t>* </a:t>
            </a:r>
            <a:r>
              <a:rPr lang="en-GB" dirty="0" err="1" smtClean="0"/>
              <a:t>colors</a:t>
            </a:r>
            <a:r>
              <a:rPr lang="en-GB" dirty="0" smtClean="0"/>
              <a:t> (git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color.status</a:t>
            </a:r>
            <a:r>
              <a:rPr lang="en-GB" dirty="0" smtClean="0"/>
              <a:t> auto)</a:t>
            </a:r>
          </a:p>
          <a:p>
            <a:r>
              <a:rPr lang="en-GB" dirty="0" smtClean="0"/>
              <a:t>* close console when click into text</a:t>
            </a:r>
          </a:p>
          <a:p>
            <a:r>
              <a:rPr lang="en-GB" dirty="0" smtClean="0"/>
              <a:t>* reconfigurable shortcuts (</a:t>
            </a:r>
            <a:r>
              <a:rPr lang="en-GB" dirty="0" err="1" smtClean="0"/>
              <a:t>alt+space</a:t>
            </a:r>
            <a:r>
              <a:rPr lang="en-GB" dirty="0" smtClean="0"/>
              <a:t> instead of </a:t>
            </a:r>
            <a:r>
              <a:rPr lang="en-GB" dirty="0" err="1" smtClean="0"/>
              <a:t>Shift+ESC</a:t>
            </a:r>
            <a:r>
              <a:rPr lang="en-GB" dirty="0" smtClean="0"/>
              <a:t> for instance)</a:t>
            </a:r>
          </a:p>
          <a:p>
            <a:r>
              <a:rPr lang="en-GB" dirty="0" smtClean="0"/>
              <a:t>* no indication of when a command's console output ends (i.e. the is done)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14" imgW="3221337" imgH="1845301" progId="">
                  <p:embed/>
                </p:oleObj>
              </mc:Choice>
              <mc:Fallback>
                <p:oleObj r:id="rId14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smtClean="0">
                <a:solidFill>
                  <a:srgbClr val="FF8000"/>
                </a:solidFill>
                <a:ea typeface="MS PGothic" pitchFamily="48" charset="-128"/>
              </a:rPr>
              <a:t>Tetris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 rot="20500957">
            <a:off x="6851281" y="52317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052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361074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Access IDE online</a:t>
            </a:r>
          </a:p>
          <a:p>
            <a:r>
              <a:rPr lang="en-US" sz="2800" dirty="0" smtClean="0"/>
              <a:t>Drag &amp; Drop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/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integration</a:t>
            </a:r>
          </a:p>
          <a:p>
            <a:r>
              <a:rPr lang="en-US" sz="2800" dirty="0" smtClean="0"/>
              <a:t>Syntax highlighting for many languages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61656" y="1077840"/>
            <a:ext cx="3898776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simplistic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endParaRPr lang="de-DE" sz="2800" dirty="0" smtClean="0"/>
          </a:p>
          <a:p>
            <a:pPr lvl="1"/>
            <a:r>
              <a:rPr lang="de-DE" sz="2400" dirty="0" err="1" smtClean="0"/>
              <a:t>lexical</a:t>
            </a:r>
            <a:r>
              <a:rPr lang="de-DE" sz="2400" dirty="0" smtClean="0"/>
              <a:t> </a:t>
            </a:r>
            <a:r>
              <a:rPr lang="de-DE" sz="2400" dirty="0" err="1" smtClean="0"/>
              <a:t>autocompletion</a:t>
            </a:r>
            <a:endParaRPr lang="de-DE" sz="2400" dirty="0"/>
          </a:p>
          <a:p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endParaRPr lang="de-DE" sz="2800" dirty="0" smtClean="0"/>
          </a:p>
          <a:p>
            <a:r>
              <a:rPr lang="de-DE" sz="2800" dirty="0" err="1" smtClean="0"/>
              <a:t>Console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endParaRPr lang="de-DE" sz="2800" dirty="0" smtClean="0"/>
          </a:p>
          <a:p>
            <a:pPr lvl="1"/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edges</a:t>
            </a:r>
            <a:endParaRPr lang="de-DE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1077840"/>
            <a:ext cx="0" cy="465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Switching back and forth between windows:</a:t>
            </a:r>
          </a:p>
          <a:p>
            <a:r>
              <a:rPr lang="en-US" sz="2800" dirty="0" smtClean="0">
                <a:sym typeface="Wingdings" pitchFamily="2" charset="2"/>
              </a:rPr>
              <a:t>Debugging </a:t>
            </a:r>
            <a:r>
              <a:rPr lang="en-US" sz="2800" dirty="0">
                <a:sym typeface="Wingdings" pitchFamily="2" charset="2"/>
              </a:rPr>
              <a:t>in browser integrated debuggers (firebug, </a:t>
            </a:r>
            <a:r>
              <a:rPr lang="en-US" sz="2800" dirty="0" err="1">
                <a:sym typeface="Wingdings" pitchFamily="2" charset="2"/>
              </a:rPr>
              <a:t>etc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endParaRPr lang="en-US" sz="2800" dirty="0"/>
          </a:p>
        </p:txBody>
      </p:sp>
      <p:pic>
        <p:nvPicPr>
          <p:cNvPr id="3075" name="Picture 3" descr="C:\Users\flummi\Desktop\cloud9-i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0"/>
          <a:stretch/>
        </p:blipFill>
        <p:spPr bwMode="auto">
          <a:xfrm>
            <a:off x="1043608" y="2902799"/>
            <a:ext cx="4374747" cy="345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5"/>
          <a:stretch/>
        </p:blipFill>
        <p:spPr bwMode="auto">
          <a:xfrm>
            <a:off x="4427984" y="3269058"/>
            <a:ext cx="3802368" cy="2741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8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sym typeface="Wingdings" pitchFamily="2" charset="2"/>
              </a:rPr>
              <a:t> coding  trying out  </a:t>
            </a:r>
            <a:r>
              <a:rPr lang="en-US" sz="2800" dirty="0" err="1" smtClean="0">
                <a:sym typeface="Wingdings" pitchFamily="2" charset="2"/>
              </a:rPr>
              <a:t>git</a:t>
            </a:r>
            <a:r>
              <a:rPr lang="en-US" sz="2800" dirty="0" smtClean="0">
                <a:sym typeface="Wingdings" pitchFamily="2" charset="2"/>
              </a:rPr>
              <a:t> commit</a:t>
            </a:r>
          </a:p>
          <a:p>
            <a:endParaRPr lang="en-US" sz="1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 descr="D:\studiensachn\Web-based_Software_Development_Environments\repo\seminar\presentation\pics\cloud9-cons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2774"/>
            <a:ext cx="8128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4" y="2528900"/>
            <a:ext cx="5346951" cy="364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4"/>
          <a:stretch/>
        </p:blipFill>
        <p:spPr>
          <a:xfrm>
            <a:off x="4932040" y="3414365"/>
            <a:ext cx="3703261" cy="187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20" y="1484784"/>
            <a:ext cx="2847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09600" y="1230240"/>
            <a:ext cx="8291264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Collaboration</a:t>
            </a:r>
            <a:endParaRPr lang="de-DE" sz="2800" dirty="0" smtClean="0"/>
          </a:p>
          <a:p>
            <a:pPr lvl="1"/>
            <a:r>
              <a:rPr lang="de-DE" sz="2400" dirty="0" smtClean="0"/>
              <a:t>See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r>
              <a:rPr lang="de-DE" sz="2400" dirty="0" smtClean="0"/>
              <a:t> </a:t>
            </a:r>
            <a:r>
              <a:rPr lang="de-DE" sz="2400" dirty="0" err="1" smtClean="0"/>
              <a:t>members</a:t>
            </a:r>
            <a:r>
              <a:rPr lang="de-DE" sz="2400" dirty="0" smtClean="0"/>
              <a:t> do in real-time</a:t>
            </a:r>
          </a:p>
          <a:p>
            <a:pPr lvl="1"/>
            <a:r>
              <a:rPr lang="de-DE" sz="2400" dirty="0" smtClean="0"/>
              <a:t>But: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released</a:t>
            </a:r>
            <a:r>
              <a:rPr lang="de-DE" sz="2400" dirty="0"/>
              <a:t> in ~3 </a:t>
            </a:r>
            <a:r>
              <a:rPr lang="de-DE" sz="2400" dirty="0" err="1" smtClean="0"/>
              <a:t>weeks</a:t>
            </a:r>
            <a:endParaRPr lang="de-DE" sz="2400" dirty="0" smtClean="0"/>
          </a:p>
          <a:p>
            <a:r>
              <a:rPr lang="de-DE" sz="2800" dirty="0"/>
              <a:t>IDE-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Issue</a:t>
            </a:r>
            <a:r>
              <a:rPr lang="de-DE" sz="2800" dirty="0"/>
              <a:t>-Tracking</a:t>
            </a:r>
          </a:p>
          <a:p>
            <a:pPr lvl="1"/>
            <a:r>
              <a:rPr lang="de-DE" sz="2400" dirty="0" err="1"/>
              <a:t>Measure</a:t>
            </a:r>
            <a:r>
              <a:rPr lang="de-DE" sz="2400" dirty="0"/>
              <a:t> time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assign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tickets</a:t>
            </a:r>
            <a:endParaRPr lang="de-DE" sz="2400" dirty="0"/>
          </a:p>
          <a:p>
            <a:pPr lvl="1"/>
            <a:r>
              <a:rPr lang="de-DE" sz="2400" dirty="0" err="1"/>
              <a:t>Automatically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tickets</a:t>
            </a:r>
            <a:r>
              <a:rPr lang="de-DE" sz="2400" dirty="0"/>
              <a:t> </a:t>
            </a:r>
            <a:r>
              <a:rPr lang="de-DE" sz="2400" dirty="0" err="1"/>
              <a:t>while</a:t>
            </a:r>
            <a:r>
              <a:rPr lang="de-DE" sz="2400" dirty="0"/>
              <a:t> </a:t>
            </a:r>
            <a:r>
              <a:rPr lang="de-DE" sz="2400" dirty="0" err="1"/>
              <a:t>coding</a:t>
            </a:r>
            <a:endParaRPr lang="en-GB" sz="2400" dirty="0"/>
          </a:p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</a:t>
            </a:r>
            <a:r>
              <a:rPr lang="de-DE" sz="2400" dirty="0" smtClean="0"/>
              <a:t>…)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701</TotalTime>
  <Words>263</Words>
  <Application>Microsoft Office PowerPoint</Application>
  <PresentationFormat>On-screen Show (4:3)</PresentationFormat>
  <Paragraphs>56</Paragraphs>
  <Slides>6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Default</vt:lpstr>
      <vt:lpstr>Cloud 9  Tetris</vt:lpstr>
      <vt:lpstr>Tetris</vt:lpstr>
      <vt:lpstr>Pros and Cons</vt:lpstr>
      <vt:lpstr>Development Workflow</vt:lpstr>
      <vt:lpstr>Development Workflow</vt:lpstr>
      <vt:lpstr>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56</cp:revision>
  <dcterms:created xsi:type="dcterms:W3CDTF">2012-05-07T12:10:06Z</dcterms:created>
  <dcterms:modified xsi:type="dcterms:W3CDTF">2012-05-14T13:29:26Z</dcterms:modified>
</cp:coreProperties>
</file>