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76" r:id="rId3"/>
    <p:sldId id="285" r:id="rId4"/>
    <p:sldId id="278" r:id="rId5"/>
    <p:sldId id="280" r:id="rId6"/>
    <p:sldId id="288" r:id="rId7"/>
    <p:sldId id="281" r:id="rId8"/>
    <p:sldId id="282" r:id="rId9"/>
    <p:sldId id="283" r:id="rId10"/>
    <p:sldId id="289" r:id="rId11"/>
    <p:sldId id="290" r:id="rId12"/>
    <p:sldId id="291" r:id="rId13"/>
    <p:sldId id="284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82346" autoAdjust="0"/>
  </p:normalViewPr>
  <p:slideViewPr>
    <p:cSldViewPr>
      <p:cViewPr>
        <p:scale>
          <a:sx n="90" d="100"/>
          <a:sy n="90" d="100"/>
        </p:scale>
        <p:origin x="-1003" y="2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algn="r" hangingPunct="0">
              <a:defRPr sz="1400"/>
            </a:pPr>
            <a:fld id="{9C06F1D8-52EA-468A-8DA3-D209F8B3193C}" type="datetimeFigureOut">
              <a:t>14.05.12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algn="r" hangingPunct="0">
              <a:defRPr sz="1400"/>
            </a:pPr>
            <a:fld id="{BC6974F9-48D6-4907-9A33-662DB00A8347}" type="slidenum">
              <a:t>‹#›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456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4C14A8-6441-43BE-82E8-D5D4BAADF4E1}" type="datetimeFigureOut">
              <a:t>14.05.12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7193CF-94C6-40D4-AC5D-D4CD5BA9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FC7-682E-4448-8908-5FC88EDCD6F6}" type="slidenum">
              <a:rPr lang="en-US"/>
              <a:pPr/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334C6B-1F1B-4DAF-A243-043E2DE69936}" type="slidenum">
              <a:rPr lang="en-US" sz="2400">
                <a:solidFill>
                  <a:srgbClr val="000000"/>
                </a:solidFill>
                <a:ea typeface="Osaka" charset="0"/>
                <a:cs typeface="Osaka" charset="0"/>
              </a:rPr>
              <a:pPr>
                <a:lnSpc>
                  <a:spcPct val="100000"/>
                </a:lnSpc>
              </a:pPr>
              <a:t>1</a:t>
            </a:fld>
            <a:endParaRPr lang="en-US" sz="2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000">
              <a:latin typeface="Arial" charset="0"/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</a:t>
            </a:r>
            <a:r>
              <a:rPr lang="en-US" sz="2000" dirty="0" smtClean="0"/>
              <a:t>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smtClean="0"/>
              <a:t>Tetris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</a:t>
            </a:r>
            <a:r>
              <a:rPr lang="en-US" sz="2000" dirty="0" smtClean="0"/>
              <a:t>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</a:t>
            </a:r>
            <a:r>
              <a:rPr lang="en-US" sz="2000" dirty="0" smtClean="0"/>
              <a:t>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D6B8-FA80-4EC0-9AF1-7EA0A4189E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CDF3-BF89-438E-BDFE-860C5EAE73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2D-C1C2-48D7-887E-EFB05A80EC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306388"/>
          </a:xfrm>
        </p:spPr>
        <p:txBody>
          <a:bodyPr/>
          <a:lstStyle>
            <a:lvl1pPr>
              <a:defRPr/>
            </a:lvl1pPr>
          </a:lstStyle>
          <a:p>
            <a:fld id="{D000A032-F486-4A0F-AC31-FC6589FF6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A1B2C-C746-40CB-917C-76D4955AD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69E8-8BFE-4885-8F34-EA1BEF9B4F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B0C66-54C6-4B8B-84A3-678C29A4A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3946525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077913"/>
            <a:ext cx="39481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ADF07-2E61-4A76-9ACA-B640437A6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7E55A-D21C-4AEF-AED0-B83FA327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77A8A4-3409-4FAF-A7A3-72E93210E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9590F-D475-47DA-B6CF-C01E4667D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C955-A195-453A-B1A0-06E976C20C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88C5F-B762-43EF-9B69-1AE70AE5B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526B5-803B-4512-99B8-6A0AAE2B5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A6030-773F-4440-B696-DD99EF85B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273050"/>
            <a:ext cx="2011363" cy="478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883275" cy="478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8FC57-40C3-4F33-AC1E-21083342B2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203-93AA-4169-9C8E-D7D438F364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4A79-480F-4446-AFD6-756F5F667F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1C70-0C0B-4296-AF99-E86C66732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8AB7-614C-41CB-A489-87A9B39570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BEBA-6326-45B5-BC91-D29E483A6D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0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6512-D677-46E6-9319-B51C398AC4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A91B-D137-4484-8BC0-4D1F43DC17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4E6-E6BE-4067-8B97-5FBDCB5B984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7840"/>
            <a:ext cx="80463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583679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277280" y="6583679"/>
            <a:ext cx="2898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41879" y="6583679"/>
            <a:ext cx="213012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71CAD5A-A3B9-49E6-947F-7C2D3649C3B2}" type="slidenum">
              <a:t>‹#›</a:t>
            </a:fld>
            <a:endParaRPr lang="en-US"/>
          </a:p>
        </p:txBody>
      </p:sp>
      <p:graphicFrame>
        <p:nvGraphicFramePr>
          <p:cNvPr id="7" name="Object 2"/>
          <p:cNvGraphicFramePr/>
          <p:nvPr/>
        </p:nvGraphicFramePr>
        <p:xfrm>
          <a:off x="8102160" y="72000"/>
          <a:ext cx="1005840" cy="5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r:id="rId15" imgW="3221337" imgH="1845301" progId="">
                  <p:embed/>
                </p:oleObj>
              </mc:Choice>
              <mc:Fallback>
                <p:oleObj r:id="rId15" imgW="3221337" imgH="184530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02160" y="72000"/>
                        <a:ext cx="1005840" cy="568080"/>
                      </a:xfrm>
                      <a:prstGeom prst="rect">
                        <a:avLst/>
                      </a:prstGeom>
                      <a:solidFill>
                        <a:srgbClr val="CFE7F5"/>
                      </a:solidFill>
                      <a:ln w="0">
                        <a:solidFill>
                          <a:srgbClr val="80808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200" b="0" i="0" u="none" strike="noStrike" kern="1200">
          <a:ln>
            <a:noFill/>
          </a:ln>
          <a:solidFill>
            <a:srgbClr val="004586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microsoft.com/office/2007/relationships/hdphoto" Target="../media/hdphoto3.wdp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060848"/>
            <a:ext cx="7772400" cy="1143000"/>
          </a:xfrm>
          <a:ln/>
        </p:spPr>
        <p:txBody>
          <a:bodyPr>
            <a:normAutofit fontScale="90000"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  <a:t>Cloud 9</a:t>
            </a:r>
            <a:b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  <a:t/>
            </a:r>
            <a:b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2400" dirty="0" err="1" smtClean="0">
                <a:solidFill>
                  <a:srgbClr val="FF8000"/>
                </a:solidFill>
                <a:ea typeface="MS PGothic" pitchFamily="48" charset="-128"/>
              </a:rPr>
              <a:t>Gitc</a:t>
            </a:r>
            <a:endParaRPr lang="en-US" dirty="0">
              <a:solidFill>
                <a:srgbClr val="FF8000"/>
              </a:solidFill>
              <a:ea typeface="MS PGothic" pitchFamily="48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Markus </a:t>
            </a:r>
            <a:r>
              <a:rPr lang="en-US" sz="1600" dirty="0" err="1" smtClean="0"/>
              <a:t>Kahl</a:t>
            </a:r>
            <a:r>
              <a:rPr lang="en-US" sz="1600" dirty="0" smtClean="0"/>
              <a:t>, Stephanie </a:t>
            </a:r>
            <a:r>
              <a:rPr lang="en-US" sz="1600" dirty="0" err="1" smtClean="0"/>
              <a:t>Platz</a:t>
            </a:r>
            <a:r>
              <a:rPr lang="en-US" sz="1600" dirty="0" smtClean="0"/>
              <a:t>, Patrick </a:t>
            </a:r>
            <a:r>
              <a:rPr lang="en-US" sz="1600" dirty="0" err="1" smtClean="0"/>
              <a:t>Schilf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Web-based Software Development Environments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Software Architecture Group</a:t>
            </a:r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SS 2012</a:t>
            </a:r>
          </a:p>
        </p:txBody>
      </p:sp>
    </p:spTree>
    <p:extLst>
      <p:ext uri="{BB962C8B-B14F-4D97-AF65-F5344CB8AC3E}">
        <p14:creationId xmlns:p14="http://schemas.microsoft.com/office/powerpoint/2010/main" val="1578723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Front-end </a:t>
            </a:r>
            <a:endParaRPr lang="en-US" sz="2800" dirty="0"/>
          </a:p>
          <a:p>
            <a:pPr lvl="1"/>
            <a:r>
              <a:rPr lang="en-US" sz="2400" dirty="0" err="1" smtClean="0"/>
              <a:t>apf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usage of </a:t>
            </a:r>
            <a:r>
              <a:rPr lang="en-US" sz="2400" dirty="0" err="1" smtClean="0">
                <a:sym typeface="Wingdings" pitchFamily="2" charset="2"/>
              </a:rPr>
              <a:t>aml</a:t>
            </a:r>
            <a:endParaRPr lang="en-US" sz="2400" dirty="0">
              <a:sym typeface="Wingdings" pitchFamily="2" charset="2"/>
            </a:endParaRP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pPr lvl="1"/>
            <a:endParaRPr lang="en-US" sz="2400" dirty="0">
              <a:sym typeface="Wingdings" pitchFamily="2" charset="2"/>
            </a:endParaRP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pPr lvl="1"/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 smtClean="0"/>
              <a:t>ace </a:t>
            </a:r>
            <a:r>
              <a:rPr lang="en-US" sz="2400" dirty="0" smtClean="0">
                <a:sym typeface="Wingdings" pitchFamily="2" charset="2"/>
              </a:rPr>
              <a:t> </a:t>
            </a: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26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Ide stuff (client to server communication)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21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Web-based development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Pros: no installation, code and tools everywhere accessible </a:t>
            </a:r>
          </a:p>
          <a:p>
            <a:r>
              <a:rPr lang="en-US" sz="2800" dirty="0" smtClean="0"/>
              <a:t>Implement </a:t>
            </a:r>
            <a:r>
              <a:rPr lang="en-US" sz="2800" dirty="0" smtClean="0"/>
              <a:t>in what </a:t>
            </a:r>
            <a:r>
              <a:rPr lang="en-US" sz="2800" smtClean="0"/>
              <a:t>you </a:t>
            </a:r>
            <a:r>
              <a:rPr lang="en-US" sz="2800" smtClean="0"/>
              <a:t>implement</a:t>
            </a:r>
          </a:p>
          <a:p>
            <a:pPr lvl="1"/>
            <a:endParaRPr lang="en-US" sz="2400" dirty="0" smtClean="0"/>
          </a:p>
          <a:p>
            <a:r>
              <a:rPr lang="en-US" sz="2800" dirty="0"/>
              <a:t>O</a:t>
            </a:r>
            <a:r>
              <a:rPr lang="en-US" sz="2800" dirty="0" smtClean="0"/>
              <a:t>ffline development restricted</a:t>
            </a:r>
          </a:p>
          <a:p>
            <a:r>
              <a:rPr lang="en-US" sz="2800" dirty="0" smtClean="0"/>
              <a:t>Turn-around time: one page reload</a:t>
            </a:r>
          </a:p>
        </p:txBody>
      </p:sp>
      <p:pic>
        <p:nvPicPr>
          <p:cNvPr id="3074" name="Picture 2" descr="http://c9.io/site/wp-content/themes/cloud9/img/logo_cloud9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557" y="2276872"/>
            <a:ext cx="169545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197613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With our extension..</a:t>
            </a:r>
          </a:p>
          <a:p>
            <a:pPr lvl="1"/>
            <a:r>
              <a:rPr lang="en-US" sz="2400" dirty="0" smtClean="0"/>
              <a:t>No need to use console for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lvl="1"/>
            <a:r>
              <a:rPr lang="en-US" sz="2400" dirty="0" smtClean="0"/>
              <a:t>Ability to (un)stage single chunks</a:t>
            </a:r>
          </a:p>
          <a:p>
            <a:pPr lvl="1"/>
            <a:r>
              <a:rPr lang="en-US" sz="2400" dirty="0" smtClean="0"/>
              <a:t>Instant visual feedback of changes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Experiences </a:t>
            </a:r>
            <a:r>
              <a:rPr lang="en-US" sz="2800" dirty="0" smtClean="0"/>
              <a:t>with </a:t>
            </a:r>
            <a:r>
              <a:rPr lang="en-US" sz="2800" dirty="0" smtClean="0"/>
              <a:t>c9</a:t>
            </a:r>
          </a:p>
          <a:p>
            <a:pPr lvl="1"/>
            <a:r>
              <a:rPr lang="en-US" sz="2400" dirty="0" smtClean="0"/>
              <a:t>Plug-in architecture</a:t>
            </a:r>
          </a:p>
          <a:p>
            <a:pPr lvl="1"/>
            <a:r>
              <a:rPr lang="en-US" sz="2400" dirty="0" smtClean="0"/>
              <a:t>C9 and its third party software not well documented</a:t>
            </a:r>
          </a:p>
          <a:p>
            <a:pPr lvl="1"/>
            <a:r>
              <a:rPr lang="en-US" sz="2400" dirty="0" smtClean="0"/>
              <a:t>Contact via email fast and helpful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535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272858" y="1989904"/>
            <a:ext cx="971550" cy="1156216"/>
            <a:chOff x="5904706" y="1495140"/>
            <a:chExt cx="971550" cy="1156216"/>
          </a:xfrm>
        </p:grpSpPr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706" y="1495140"/>
              <a:ext cx="97155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6003195" y="228202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debug</a:t>
              </a:r>
              <a:endParaRPr lang="en-GB" dirty="0"/>
            </a:p>
          </p:txBody>
        </p:sp>
      </p:grp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4" name="AutoShape 2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-1104900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1592466" y="1856839"/>
            <a:ext cx="1095172" cy="1618720"/>
            <a:chOff x="403776" y="1362075"/>
            <a:chExt cx="1095172" cy="1618720"/>
          </a:xfrm>
        </p:grpSpPr>
        <p:sp>
          <p:nvSpPr>
            <p:cNvPr id="8" name="TextBox 7"/>
            <p:cNvSpPr txBox="1"/>
            <p:nvPr/>
          </p:nvSpPr>
          <p:spPr>
            <a:xfrm>
              <a:off x="403776" y="2611463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check out</a:t>
              </a:r>
              <a:endParaRPr lang="en-GB" dirty="0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362075"/>
              <a:ext cx="823620" cy="1237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" name="Straight Arrow Connector 6"/>
          <p:cNvCxnSpPr>
            <a:stCxn id="3077" idx="3"/>
          </p:cNvCxnSpPr>
          <p:nvPr/>
        </p:nvCxnSpPr>
        <p:spPr>
          <a:xfrm>
            <a:off x="2551862" y="2475679"/>
            <a:ext cx="13366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utoShape 7" descr="data:image/jpeg;base64,/9j/4AAQSkZJRgABAQAAAQABAAD/2wCEAAkGBhQQEBUUEBAUEA8UFRYSFRcXFRMXFxYUFRUYFBQYFxQXHCYeFxwkHRUUIC8gIygpLCwsFR8xNjAqNTIrOCkBCQoKDgwOGg8PGi0kHSQ1NTI1KS01NCwsLCwwLCwyKSwsLCwpLCwpLCwpLDYsLCwpLCwsLCwsLCwsKSksKSksKf/AABEIAKEATQMBIgACEQEDEQH/xAAcAAACAgMBAQAAAAAAAAAAAAAABwUGAQMECAL/xABJEAABAwECBwkLCgUFAAAAAAABAAIDEQQSBQYhMUFRkQciU2Fxc5Kx0RMUFjIzNFJUgaGyFSRCcoOTs8HC00NigqLhF2Ojw9L/xAAbAQEAAwADAQAAAAAAAAAAAAAAAwQFAQIGB//EACkRAAIBAwIDCAMAAAAAAAAAAAABAgMREgRRBSHwFBUxM1JxgbEyNEH/2gAMAwEAAhEDEQA/AHghZQgMLRbbcyFt6V4Y2oFTXOc2ZdCrePvmv2jPzXScsYtojqzcIOS/h2+FVl4dv93YvqPGezOIAnaSSABvspOQaErl04M8vHzjPiCoLVzbtZGRHiNRu1l18jcQsoWkbZhCyhAYqhLbD2F5m2mVrZpGtDyAA40AoFw/Llo9Yk6RVKWrinaxmS4jGMmsXyGuq5j55r9oz81S/ly0esSdIrVaMJyyC7JK97c9CSRUKOerjKLViGrxCM4OOL5nMunBnl4+cZ8QXMsseQQQaEZQdRVFOzuZMXZpjkQlP8uT+sSdIrPy5aPWJOkVo9sjsbXecPSxroSo+XJ/WJOkVc8R7Y+WJ5ke55D6AuNcl0KSnqVUlikT0NbGtPFIp+MXnc31z1BRyaVoxZs8ji58Qc5xqTV2U7Vr8EbLwA2u7VXlpJtt3RSnw+pKTd1z62FihM7wRsvADa7tUJjdgGGCz3oowx19orU5jWuc8SjlpZxTbaIp6CpCLk2uXWxTEIW+wRh0rGuFQXtBHEXAFVkruxQSu7GhCZ3gjZeBG13ajwRsvADa7tVvsc90aPdtXddfAsVe9z7yMnOfpCk/BGy8ANru1dtgwXHACImXATUipz5tKmo6eVOWTLOl0U6VTKTR1oWl1sYDQyMB1FwWO/o+EZ0m9qu3NbF7G9VvH3zX7Rn5qd7+j4RnSb2rgwxZ4bVH3N8waLwdVrmVqOXlXSosotIjrU5TpuKXiK9dODPLx84z4grb4GWX1l3Ti7Fss+KVmY9rhaCS0hwq+PODXUs2OmmncxI8Orpp2LYhaO/o+EZ0m9qO/o+EZ0m9q1bnoMXsb0LR39HwjOk3tWyOZrvFcHDiIPUlzhpoSONzfn9oyDyp6goi6NQ2BS2Nzh3/AGjL/FPUFEXxrG0LGn+TPoOn8mHsvozdGobAig1DYFi+NY2hF8axtC6E5m6NQ2BF0ahsCxfGsbQi+NY2hAZujUNgRdGobAsXxrG0IvjWNoQGbo1DYmhuTj5tLzv6AldfGsbU0Nyc/Nped/SFZ0vmGRxj9Z+6Li+wRk1MTCTnJa0k+2ix8nRcFH0G9i6Uv8cN0MxudDZCLw3r5c4B0hmgkektOyPH5y3LdbO9YRWUQRDW4Rt60WA2adt+EQyMqW1a1pyjOM2RI20Wh0ji6RznvOdziSdpTN3KfNZee/62JZDOW5N4WwnYrKQ2fuTHOFQO53jTNWjWmg5dS4PC7Bnpx/cSftqqbqfnrOYZ+JKqalkM5bjd8LsGenH9xJ+2jwuwZ6cf3En7aUSEshnLcbvhdg304/uJP21OYGtsE0d+zFpjJIN1t3fDPVtAQeUJDJqblXmj+dPwtSyOHJvxZ0boWMJs1nDIzSaarQRnaweO7iOUAcp1JRqy7odu7rb3iu9jDYx7BePvcVWlycAmnuWRkWWSoIrMSKgiouMyjWtOIOJrGxNtE7A+R++Y1wqGN0Gh+kc9dFVegEAqt1Tz1nMM/ElVNVy3VPPWcwz8SVU0IDpnwZLGxsj4nNieAWvpvSDm32ZcydmKkLX4Oga9oc0wtBBAIIppBzpdY9YrCxyh0XkJK3R6DhnbXVpCAi8XrLBLMGWp742OyBzbtA6uQOJGQHXoTjwDgGOxxmOG9dJvEuNSSQBoA1JEpv7nmGzaLJdeayQnuZJzltKsJ9mT2IBZYyvrbLQTw0nucQOpRwGVS2N9nuW60D/cLhyOo781EID0LDGGtDWijWgNHIMgX2o7F7CotNmjlaalzRe4njI4H21UigKBj/ipaLVaGSQRiRvcgw79jSC173fSI0PGbUVWP9P7d6v/AMkP/tOZCAjsXrC6CywxvpfZG1rqGoqBlyqF3S4A6wEnOySNw9puH3OKtaom6phQNhZADv3u7oRqY2tK8pP9qAWSsOKOGnWYy3fpXNR8W/r5VXlN4sYKdOZLgrduV/qvU6kBPbqeCS2Zk4G9kFx3E9uavK34SqMn1hrBDLVA+KTxXDIdLXDK1w4wUksMYHksspilbRwzHQ5uhzeIoDvxXxrksLzdF+Fx37Cc/G06HJnYLx2sloApMI3n6Mm8PvyH2FJVCA9CR2hrvFc13IQepYltTG+M9reVwHWvPrXEZiRyLDjXOa8qAcOHN0CzWdpDHieXQ1hqK/zPzD3niSpwphN9pldLKavcfYBoAGgBciEAJq7mOCu52V0jhlmdUfUbVrffePtVGxUxZfbZgKEQNIMjtQ9EH0j/AJTphhDGhrRda0BoAzAAUAQH2ozDuL8VsjuTNzeK4eMw6wfyzFSVUIBP4c3PrRZySxvfEWtg3wH8zM+yoVZc0g0III0HIdhXoZc1rwbFN5WGOT6zGu6wgEChOqXEixOz2Vg5C9vwuC+ocSrG3NZWHlvO+IlAJaKFzzdY0ucdABJ2BW7AG5tNMQ60fN4tX8R39P0eU7Ez7LYY4hSKNkY1Na1vUFvQHNg7BsdnjEcLAxg0azpJOk8a6lhFUAIQhACEIQAhCEAIQhACEIQH/9k="/>
          <p:cNvSpPr>
            <a:spLocks noChangeAspect="1" noChangeArrowheads="1"/>
          </p:cNvSpPr>
          <p:nvPr/>
        </p:nvSpPr>
        <p:spPr bwMode="auto">
          <a:xfrm>
            <a:off x="155575" y="-731838"/>
            <a:ext cx="7334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42" y="1686555"/>
            <a:ext cx="209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513639" y="2087955"/>
            <a:ext cx="1959019" cy="1251840"/>
            <a:chOff x="2324949" y="1593191"/>
            <a:chExt cx="1959019" cy="1251840"/>
          </a:xfrm>
        </p:grpSpPr>
        <p:grpSp>
          <p:nvGrpSpPr>
            <p:cNvPr id="9" name="Group 8"/>
            <p:cNvGrpSpPr/>
            <p:nvPr/>
          </p:nvGrpSpPr>
          <p:grpSpPr>
            <a:xfrm>
              <a:off x="2324949" y="1593191"/>
              <a:ext cx="1959019" cy="1043721"/>
              <a:chOff x="2286435" y="1790413"/>
              <a:chExt cx="1959019" cy="1043721"/>
            </a:xfrm>
          </p:grpSpPr>
          <p:pic>
            <p:nvPicPr>
              <p:cNvPr id="12" name="Picture 2" descr="http://c9.io/site/wp-content/themes/cloud9/img/logo_cloud9_small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907"/>
              <a:stretch/>
            </p:blipFill>
            <p:spPr bwMode="auto">
              <a:xfrm>
                <a:off x="2843809" y="1790413"/>
                <a:ext cx="844272" cy="630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http://c9.io/site/wp-content/themes/cloud9/img/logo_cloud9_small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175"/>
              <a:stretch/>
            </p:blipFill>
            <p:spPr bwMode="auto">
              <a:xfrm>
                <a:off x="2286435" y="2203659"/>
                <a:ext cx="1959019" cy="630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2985244" y="2475699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code</a:t>
              </a:r>
              <a:endParaRPr lang="en-GB" dirty="0"/>
            </a:p>
          </p:txBody>
        </p:sp>
      </p:grp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66243" y="3888914"/>
            <a:ext cx="209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388463" y="5175606"/>
            <a:ext cx="2210542" cy="845682"/>
            <a:chOff x="2199773" y="4680842"/>
            <a:chExt cx="2210542" cy="845682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102873" y="4460291"/>
              <a:ext cx="404342" cy="845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199773" y="5157192"/>
              <a:ext cx="2210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commit, pull, push, …</a:t>
              </a:r>
              <a:endParaRPr lang="en-GB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699285" y="3994759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console switch</a:t>
            </a:r>
            <a:endParaRPr lang="en-GB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81388" y="2291013"/>
            <a:ext cx="157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window switch</a:t>
            </a:r>
            <a:endParaRPr lang="en-GB" i="1" dirty="0"/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53644" y="3874626"/>
            <a:ext cx="209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42" y="2882116"/>
            <a:ext cx="209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7" t="13261" r="26680" b="29729"/>
          <a:stretch/>
        </p:blipFill>
        <p:spPr bwMode="auto">
          <a:xfrm>
            <a:off x="6523957" y="167185"/>
            <a:ext cx="418714" cy="836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3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err="1" smtClean="0"/>
              <a:t>Git</a:t>
            </a:r>
            <a:r>
              <a:rPr lang="en-US" sz="2800" dirty="0" smtClean="0"/>
              <a:t> workflow is not properly supported by </a:t>
            </a:r>
            <a:r>
              <a:rPr lang="en-US" sz="2800" dirty="0" smtClean="0"/>
              <a:t>Cloud9</a:t>
            </a:r>
            <a:endParaRPr lang="en-US" sz="2800" dirty="0" smtClean="0"/>
          </a:p>
          <a:p>
            <a:r>
              <a:rPr lang="en-US" sz="2800" dirty="0" smtClean="0"/>
              <a:t>Switching back and forth between editor and</a:t>
            </a:r>
            <a:br>
              <a:rPr lang="en-US" sz="2800" dirty="0" smtClean="0"/>
            </a:br>
            <a:r>
              <a:rPr lang="en-US" sz="2800" dirty="0" smtClean="0"/>
              <a:t>cumbersome console</a:t>
            </a:r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</a:t>
            </a:r>
            <a:r>
              <a:rPr lang="en-US" smtClean="0"/>
              <a:t>Workflow (cont.)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81630" y="2708920"/>
            <a:ext cx="4722618" cy="3672408"/>
            <a:chOff x="2081630" y="2708920"/>
            <a:chExt cx="4722618" cy="367240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53638" y="2708920"/>
              <a:ext cx="4577350" cy="3587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081630" y="4293096"/>
              <a:ext cx="4722618" cy="2088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53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</p:txBody>
      </p:sp>
      <p:pic>
        <p:nvPicPr>
          <p:cNvPr id="7" name="Picture 6" descr="gitx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t="565" b="579"/>
          <a:stretch/>
        </p:blipFill>
        <p:spPr>
          <a:xfrm>
            <a:off x="343480" y="3286270"/>
            <a:ext cx="4438774" cy="3005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git-diff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" r="22154"/>
          <a:stretch/>
        </p:blipFill>
        <p:spPr>
          <a:xfrm>
            <a:off x="5364088" y="3960994"/>
            <a:ext cx="3487237" cy="1710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3491880" y="2934834"/>
            <a:ext cx="936104" cy="464294"/>
          </a:xfrm>
          <a:prstGeom prst="round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/>
              <a:t>gitx</a:t>
            </a:r>
            <a:endParaRPr lang="en-GB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236296" y="3557134"/>
            <a:ext cx="1508989" cy="464294"/>
          </a:xfrm>
          <a:prstGeom prst="round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/>
              <a:t>netbeans</a:t>
            </a:r>
            <a:endParaRPr lang="en-GB" sz="24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71129"/>
            <a:ext cx="1733550" cy="381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419872" y="4937216"/>
            <a:ext cx="1543050" cy="399503"/>
            <a:chOff x="3419872" y="4809082"/>
            <a:chExt cx="1543050" cy="399503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419872" y="5081444"/>
              <a:ext cx="216024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782254" y="5091751"/>
              <a:ext cx="180668" cy="116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809082"/>
              <a:ext cx="1543050" cy="2857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35496" y="4944443"/>
            <a:ext cx="1790700" cy="412891"/>
            <a:chOff x="35496" y="4816309"/>
            <a:chExt cx="1790700" cy="41289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5496" y="5102059"/>
              <a:ext cx="288032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331640" y="5102059"/>
              <a:ext cx="494556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4816309"/>
              <a:ext cx="1790700" cy="2857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33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7012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132856"/>
            <a:ext cx="4193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FF0000"/>
                </a:solidFill>
              </a:rPr>
              <a:t>BILD FÜR EDITOR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  <a:p>
            <a:pPr lvl="1"/>
            <a:r>
              <a:rPr lang="de-DE" sz="2400" dirty="0" err="1" smtClean="0"/>
              <a:t>Diff</a:t>
            </a:r>
            <a:r>
              <a:rPr lang="de-DE" sz="2400" dirty="0" smtClean="0"/>
              <a:t>-View: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, </a:t>
            </a:r>
            <a:r>
              <a:rPr lang="de-DE" sz="2400" dirty="0" err="1" smtClean="0"/>
              <a:t>commit</a:t>
            </a:r>
            <a:r>
              <a:rPr lang="de-DE" sz="2400" dirty="0" smtClean="0"/>
              <a:t>, (push, pull</a:t>
            </a:r>
            <a:r>
              <a:rPr lang="de-DE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30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studiensachn\Web-based_Software_Development_Environments\repo\seminar\presentation\diff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62" y="620688"/>
            <a:ext cx="626745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699218">
            <a:off x="4457951" y="4686733"/>
            <a:ext cx="3140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FF0000"/>
                </a:solidFill>
                <a:latin typeface="Comic Sans MS" pitchFamily="66" charset="0"/>
              </a:rPr>
              <a:t>update </a:t>
            </a:r>
            <a:r>
              <a:rPr lang="de-DE" sz="4400" b="1" dirty="0" err="1" smtClean="0">
                <a:solidFill>
                  <a:srgbClr val="FF0000"/>
                </a:solidFill>
                <a:latin typeface="Comic Sans MS" pitchFamily="66" charset="0"/>
              </a:rPr>
              <a:t>me</a:t>
            </a:r>
            <a:r>
              <a:rPr lang="de-DE" sz="4400" b="1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endParaRPr lang="en-GB" sz="4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  <a:p>
            <a:pPr lvl="1"/>
            <a:r>
              <a:rPr lang="de-DE" sz="2400" dirty="0" err="1" smtClean="0"/>
              <a:t>Diff</a:t>
            </a:r>
            <a:r>
              <a:rPr lang="de-DE" sz="2400" dirty="0" smtClean="0"/>
              <a:t>-View: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, </a:t>
            </a:r>
            <a:r>
              <a:rPr lang="de-DE" sz="2400" dirty="0" err="1" smtClean="0"/>
              <a:t>commit</a:t>
            </a:r>
            <a:r>
              <a:rPr lang="de-DE" sz="2400" dirty="0" smtClean="0"/>
              <a:t>, (push, pull</a:t>
            </a:r>
            <a:r>
              <a:rPr lang="de-DE" sz="2400" dirty="0" smtClean="0"/>
              <a:t>)</a:t>
            </a:r>
          </a:p>
          <a:p>
            <a:pPr lvl="1"/>
            <a:r>
              <a:rPr lang="en-US" sz="2400" dirty="0"/>
              <a:t>One thing left: live-tracking of user input</a:t>
            </a:r>
          </a:p>
          <a:p>
            <a:pPr lvl="1"/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9794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../../../../.config/libreoffice/3/user/template/SWA%20Master1.otp</Template>
  <TotalTime>909</TotalTime>
  <Words>422</Words>
  <Application>Microsoft Office PowerPoint</Application>
  <PresentationFormat>On-screen Show (4:3)</PresentationFormat>
  <Paragraphs>118</Paragraphs>
  <Slides>13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Default</vt:lpstr>
      <vt:lpstr>Cloud 9  Gitc</vt:lpstr>
      <vt:lpstr>Development Workflow</vt:lpstr>
      <vt:lpstr>Development Workflow (cont.)</vt:lpstr>
      <vt:lpstr>Idea to Improve Git-Workflow</vt:lpstr>
      <vt:lpstr>Idea to Improve Git-Workflow</vt:lpstr>
      <vt:lpstr>PowerPoint Presentation</vt:lpstr>
      <vt:lpstr>Idea to Improve Git-Workflow</vt:lpstr>
      <vt:lpstr>PowerPoint Presentation</vt:lpstr>
      <vt:lpstr>Idea to Improve Git-Workflow</vt:lpstr>
      <vt:lpstr>What we have done</vt:lpstr>
      <vt:lpstr>What we have done</vt:lpstr>
      <vt:lpstr>Web-based development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Master</dc:title>
  <dc:creator>Tim Felgentreff</dc:creator>
  <cp:lastModifiedBy>flummi</cp:lastModifiedBy>
  <cp:revision>89</cp:revision>
  <dcterms:created xsi:type="dcterms:W3CDTF">2012-05-07T12:10:06Z</dcterms:created>
  <dcterms:modified xsi:type="dcterms:W3CDTF">2012-06-25T09:12:35Z</dcterms:modified>
</cp:coreProperties>
</file>