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04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5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65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1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0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0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5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8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8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1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A1B0-0B29-4B14-A958-105EE6396DF5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1FB3-DBBC-47C1-B2B6-91CF3EFB9A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26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0214" y="1495225"/>
            <a:ext cx="10801165" cy="2387600"/>
          </a:xfrm>
        </p:spPr>
        <p:txBody>
          <a:bodyPr/>
          <a:lstStyle/>
          <a:p>
            <a:r>
              <a:rPr lang="ru-RU" b="1" dirty="0" smtClean="0">
                <a:latin typeface="Montserrat Medium" panose="00000600000000000000" pitchFamily="2" charset="-52"/>
              </a:rPr>
              <a:t>Подготовка к теории вероятности</a:t>
            </a:r>
            <a:endParaRPr lang="ru-RU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247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196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Montserrat Medium" panose="00000600000000000000" pitchFamily="2" charset="-52"/>
              </a:rPr>
              <a:t>2.1. Определение</a:t>
            </a:r>
            <a:endParaRPr lang="ru-RU" sz="2800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7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2.2. Элементарный исход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0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430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2.3. Событие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17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715"/>
            <a:ext cx="11004612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2.4. Классификация событий: достоверное, невозможное; детерминированное, случайное, равные, совместные и несовместные.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87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715"/>
            <a:ext cx="11226553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2.5. Операции над событиями: сложение, произведение, разность, дополнение, следование (определение, рисунок, обозначение).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69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0838"/>
            <a:ext cx="10791548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2.6. Статистический подход (определение; достоинство и недостаток).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9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349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2.7. Классический подход (определение, формула, два замечания).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13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2.8. Геометрический подход (определение, примеры пространств, задача о встрече)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68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702771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3.1. Замечания к аксиоме Колмогорова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12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1960"/>
            <a:ext cx="10383175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3.2. Правило сложения вероятности (все случаи; обоснование через классическую вероятность; замечание).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00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sun9-19.userapi.com/impg/qqZPFe0cJBfl_vmSMvgbGVBxCyZbnH5izXnNFg/MD-jx6dmVNs.jpg?size=1200x1600&amp;quality=96&amp;sign=6ca8fed2ae25a3e37913f3d780443f1c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08" y="166704"/>
            <a:ext cx="3531233" cy="47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un9-43.userapi.com/impg/1dUbnq4mYeb-qlHrMtcxJZ6doQ4-cQjGqf5a1A/CfJboQhYjxk.jpg?size=810x1080&amp;quality=96&amp;sign=68dfca0ca32e5c55e73c13c63250982d&amp;type=alb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60"/>
          <a:stretch/>
        </p:blipFill>
        <p:spPr bwMode="auto">
          <a:xfrm>
            <a:off x="7251435" y="5228948"/>
            <a:ext cx="4355377" cy="129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70770" y="59150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mtClean="0">
                <a:latin typeface="Montserrat Medium" panose="00000600000000000000" pitchFamily="2" charset="-52"/>
              </a:rPr>
              <a:t>1. Аксиомы Колмогоров</a:t>
            </a:r>
            <a:endParaRPr lang="ru-RU" sz="2800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70" y="256673"/>
            <a:ext cx="6466746" cy="56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14205"/>
            <a:ext cx="10658383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3.3. Условная вероятность (два определения, формула; следствие; обоснование через классическую вероятность).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61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3.4. Правило умножения вероятности.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65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3.5. Независимость событий (попарная, совокупная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86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4.1. Формула полной вероятности.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59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4.2. Формула Байеса: постановка задачи; вывод формулы.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91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206"/>
            <a:ext cx="11356759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4.3. Случайные величины. Определение. Типы. Закон распределения ДСВ и его свойства. Функция распределения ДСВ и ее свойства.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524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4.4. Равномерное распределение на множестве чисел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9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476" y="5842647"/>
            <a:ext cx="8359066" cy="13255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Montserrat Medium" panose="00000600000000000000" pitchFamily="2" charset="-52"/>
              </a:rPr>
              <a:t>2. Понятие </a:t>
            </a:r>
            <a:r>
              <a:rPr lang="ru-RU" sz="2800" dirty="0">
                <a:latin typeface="Montserrat Medium" panose="00000600000000000000" pitchFamily="2" charset="-52"/>
              </a:rPr>
              <a:t>вероятностного </a:t>
            </a:r>
            <a:r>
              <a:rPr lang="ru-RU" sz="2800" dirty="0" smtClean="0">
                <a:latin typeface="Montserrat Medium" panose="00000600000000000000" pitchFamily="2" charset="-52"/>
              </a:rPr>
              <a:t>пространства</a:t>
            </a:r>
            <a:endParaRPr lang="ru-RU" sz="2800" dirty="0">
              <a:latin typeface="Montserrat Medium" panose="00000600000000000000" pitchFamily="2" charset="-52"/>
            </a:endParaRPr>
          </a:p>
        </p:txBody>
      </p:sp>
      <p:pic>
        <p:nvPicPr>
          <p:cNvPr id="5" name="Picture 2" descr="https://sun9-43.userapi.com/impg/1dUbnq4mYeb-qlHrMtcxJZ6doQ4-cQjGqf5a1A/CfJboQhYjxk.jpg?size=810x1080&amp;quality=96&amp;sign=68dfca0ca32e5c55e73c13c63250982d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0" b="59162"/>
          <a:stretch/>
        </p:blipFill>
        <p:spPr bwMode="auto">
          <a:xfrm>
            <a:off x="379980" y="1926455"/>
            <a:ext cx="8710754" cy="227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55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Montserrat" panose="00000500000000000000" pitchFamily="2" charset="-52"/>
              </a:rPr>
              <a:t>1.1. Определение комбинаторики.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835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Montserrat" panose="00000500000000000000" pitchFamily="2" charset="-52"/>
                <a:ea typeface="+mj-ea"/>
                <a:cs typeface="+mj-cs"/>
              </a:rPr>
              <a:t>Комбинаторика</a:t>
            </a:r>
            <a:r>
              <a:rPr lang="ru-RU" dirty="0">
                <a:latin typeface="Montserrat" panose="00000500000000000000" pitchFamily="2" charset="-52"/>
                <a:ea typeface="+mj-ea"/>
                <a:cs typeface="+mj-cs"/>
              </a:rPr>
              <a:t> – это раздел математики, в котором разрабатываются принципы и методы подсчета вариантов тех или иных событий или явлений. </a:t>
            </a:r>
          </a:p>
        </p:txBody>
      </p:sp>
    </p:spTree>
    <p:extLst>
      <p:ext uri="{BB962C8B-B14F-4D97-AF65-F5344CB8AC3E}">
        <p14:creationId xmlns:p14="http://schemas.microsoft.com/office/powerpoint/2010/main" val="28757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1.2. Правило сложения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1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1.3. Несовместные события.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57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1.4. Правило умножения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17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2162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1.5. Независимые события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61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91"/>
            <a:ext cx="10747159" cy="169068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 Medium" panose="00000600000000000000" pitchFamily="2" charset="-52"/>
              </a:rPr>
              <a:t>1.6. Основные комбинаторные схемы: опыт; результат; какие результаты считаются разными; формула; </a:t>
            </a:r>
            <a:r>
              <a:rPr lang="ru-RU" sz="2800" dirty="0" err="1">
                <a:latin typeface="Montserrat Medium" panose="00000600000000000000" pitchFamily="2" charset="-52"/>
              </a:rPr>
              <a:t>равновозможность</a:t>
            </a:r>
            <a:endParaRPr lang="ru-RU" sz="2800" dirty="0">
              <a:latin typeface="Montserrat Medium" panose="00000600000000000000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76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262</Words>
  <Application>Microsoft Office PowerPoint</Application>
  <PresentationFormat>Широкоэкранный</PresentationFormat>
  <Paragraphs>27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Montserrat</vt:lpstr>
      <vt:lpstr>Montserrat Medium</vt:lpstr>
      <vt:lpstr>Тема Office</vt:lpstr>
      <vt:lpstr>Подготовка к теории вероятности</vt:lpstr>
      <vt:lpstr>Презентация PowerPoint</vt:lpstr>
      <vt:lpstr>2. Понятие вероятностного пространства</vt:lpstr>
      <vt:lpstr>1.1. Определение комбинаторики.</vt:lpstr>
      <vt:lpstr>1.2. Правило сложения</vt:lpstr>
      <vt:lpstr>1.3. Несовместные события.</vt:lpstr>
      <vt:lpstr>1.4. Правило умножения</vt:lpstr>
      <vt:lpstr>1.5. Независимые события</vt:lpstr>
      <vt:lpstr>1.6. Основные комбинаторные схемы: опыт; результат; какие результаты считаются разными; формула; равновозможность</vt:lpstr>
      <vt:lpstr>2.1. Определение</vt:lpstr>
      <vt:lpstr>2.2. Элементарный исход</vt:lpstr>
      <vt:lpstr>2.3. Событие</vt:lpstr>
      <vt:lpstr>2.4. Классификация событий: достоверное, невозможное; детерминированное, случайное, равные, совместные и несовместные.</vt:lpstr>
      <vt:lpstr>2.5. Операции над событиями: сложение, произведение, разность, дополнение, следование (определение, рисунок, обозначение).</vt:lpstr>
      <vt:lpstr>2.6. Статистический подход (определение; достоинство и недостаток).</vt:lpstr>
      <vt:lpstr>2.7. Классический подход (определение, формула, два замечания).</vt:lpstr>
      <vt:lpstr>2.8. Геометрический подход (определение, примеры пространств, задача о встрече)</vt:lpstr>
      <vt:lpstr>3.1. Замечания к аксиоме Колмогорова</vt:lpstr>
      <vt:lpstr>3.2. Правило сложения вероятности (все случаи; обоснование через классическую вероятность; замечание).</vt:lpstr>
      <vt:lpstr>3.3. Условная вероятность (два определения, формула; следствие; обоснование через классическую вероятность).</vt:lpstr>
      <vt:lpstr>3.4. Правило умножения вероятности.</vt:lpstr>
      <vt:lpstr>3.5. Независимость событий (попарная, совокупная</vt:lpstr>
      <vt:lpstr>4.1. Формула полной вероятности.</vt:lpstr>
      <vt:lpstr>4.2. Формула Байеса: постановка задачи; вывод формулы.</vt:lpstr>
      <vt:lpstr>4.3. Случайные величины. Определение. Типы. Закон распределения ДСВ и его свойства. Функция распределения ДСВ и ее свойства.</vt:lpstr>
      <vt:lpstr>4.4. Равномерное распределение на множестве чисел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тер веру</dc:title>
  <dc:creator>Мария Батыкян</dc:creator>
  <cp:lastModifiedBy>Мария Батыкян</cp:lastModifiedBy>
  <cp:revision>9</cp:revision>
  <dcterms:created xsi:type="dcterms:W3CDTF">2021-04-17T18:31:26Z</dcterms:created>
  <dcterms:modified xsi:type="dcterms:W3CDTF">2021-04-19T06:54:30Z</dcterms:modified>
</cp:coreProperties>
</file>