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2"/>
    <p:restoredTop sz="94643"/>
  </p:normalViewPr>
  <p:slideViewPr>
    <p:cSldViewPr snapToGrid="0" snapToObjects="1">
      <p:cViewPr varScale="1">
        <p:scale>
          <a:sx n="151" d="100"/>
          <a:sy n="151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691AC-A3F9-4E4B-82F2-A2E8EA81C30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CD893-87A4-7E43-AB87-D236616B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CD893-87A4-7E43-AB87-D236616BEB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70B8-7191-694A-8624-96E731A7B46F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64E2-2626-7046-8B7E-1FB9D3BF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Cybersecurity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Sathya Chandran Sundaramurthy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Machine learning is an approach to automatically infer patterns from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patterns are mathematical models of underlying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Types of machine learning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Given collection of vectors decide if each of them belongs to class A or class B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E.g. Calculating risk of lending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Age, income, FICO score, </a:t>
            </a:r>
            <a:r>
              <a:rPr lang="en-US" dirty="0" err="1" smtClean="0"/>
              <a:t>num_credit_cards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(risky or not risky?)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Popular algorithms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Support Vector Machines (SVM)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Logistic Regression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 a pattern from given collection of vectors and predict a target value for new given vector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E.g. Predicting housing price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area_of_house</a:t>
            </a:r>
            <a:r>
              <a:rPr lang="en-US" dirty="0" smtClean="0"/>
              <a:t>, </a:t>
            </a:r>
            <a:r>
              <a:rPr lang="en-US" dirty="0" err="1" smtClean="0"/>
              <a:t>num_of_rooms</a:t>
            </a:r>
            <a:r>
              <a:rPr lang="en-US" dirty="0" smtClean="0"/>
              <a:t>, </a:t>
            </a:r>
            <a:r>
              <a:rPr lang="en-US" dirty="0" err="1" smtClean="0"/>
              <a:t>num_of_patios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is the selling price?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Popular algorithms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Given collection of vectors identify groups of similar data 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E.g. The phishing emails case study that we saw last class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Grouping emails based on </a:t>
            </a:r>
            <a:r>
              <a:rPr lang="en-US" i="1" dirty="0" smtClean="0"/>
              <a:t>mailer, </a:t>
            </a:r>
            <a:r>
              <a:rPr lang="en-US" i="1" dirty="0" err="1" smtClean="0"/>
              <a:t>file_name</a:t>
            </a:r>
            <a:r>
              <a:rPr lang="en-US" i="1" dirty="0" smtClean="0"/>
              <a:t> and subject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Popular algorithms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K-Means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Agglomerative Clustering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Building 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Feature selection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Training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Most crucial step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Often a empirical and manual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Requires domain knowledge expertise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Reserve some part of data for training </a:t>
            </a:r>
            <a:r>
              <a:rPr lang="mr-IN" dirty="0" smtClean="0"/>
              <a:t>–</a:t>
            </a:r>
            <a:r>
              <a:rPr lang="en-US" dirty="0" smtClean="0"/>
              <a:t> say 70%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cross-validation on this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is grouped in </a:t>
            </a:r>
            <a:r>
              <a:rPr lang="en-US" i="1" dirty="0" smtClean="0"/>
              <a:t>k </a:t>
            </a:r>
            <a:r>
              <a:rPr lang="en-US" dirty="0" smtClean="0"/>
              <a:t>equal parts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Trained on </a:t>
            </a:r>
            <a:r>
              <a:rPr lang="en-US" i="1" dirty="0" smtClean="0"/>
              <a:t>k-1</a:t>
            </a:r>
            <a:r>
              <a:rPr lang="en-US" dirty="0" smtClean="0"/>
              <a:t> parts and tested on the last part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process can be repeated for different splits of the training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Cross-validation helps in training when there is very less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can </a:t>
            </a:r>
            <a:r>
              <a:rPr lang="en-US" dirty="0" err="1" smtClean="0"/>
              <a:t>pring</a:t>
            </a:r>
            <a:r>
              <a:rPr lang="en-US" dirty="0" smtClean="0"/>
              <a:t> the mean accuracy of cross-validation to see performance of your model</a:t>
            </a:r>
          </a:p>
        </p:txBody>
      </p:sp>
    </p:spTree>
    <p:extLst>
      <p:ext uri="{BB962C8B-B14F-4D97-AF65-F5344CB8AC3E}">
        <p14:creationId xmlns:p14="http://schemas.microsoft.com/office/powerpoint/2010/main" val="11435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Testing uses 30% of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Trained model is then used to predict class value for entries in testing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Accuracy is calculated as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Total correct predictions / Total samples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5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293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Cybersecurity Analytics</vt:lpstr>
      <vt:lpstr>What is Machine Learning</vt:lpstr>
      <vt:lpstr>Classification</vt:lpstr>
      <vt:lpstr>Regression</vt:lpstr>
      <vt:lpstr>Clustering</vt:lpstr>
      <vt:lpstr>Steps in Building Machine Learning Models</vt:lpstr>
      <vt:lpstr>Feature Selection</vt:lpstr>
      <vt:lpstr>Training</vt:lpstr>
      <vt:lpstr>Testing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Sathya Sundaramurthy</dc:creator>
  <cp:lastModifiedBy>Sathya Sundaramurthy</cp:lastModifiedBy>
  <cp:revision>57</cp:revision>
  <dcterms:created xsi:type="dcterms:W3CDTF">2017-04-12T17:27:16Z</dcterms:created>
  <dcterms:modified xsi:type="dcterms:W3CDTF">2017-04-13T18:11:23Z</dcterms:modified>
</cp:coreProperties>
</file>