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4" autoAdjust="0"/>
    <p:restoredTop sz="87368" autoAdjust="0"/>
  </p:normalViewPr>
  <p:slideViewPr>
    <p:cSldViewPr>
      <p:cViewPr varScale="1">
        <p:scale>
          <a:sx n="119" d="100"/>
          <a:sy n="119" d="100"/>
        </p:scale>
        <p:origin x="-1568" y="-112"/>
      </p:cViewPr>
      <p:guideLst>
        <p:guide orient="horz" pos="3168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D7EC3-CD50-4DA5-B722-330229C0073D}" type="datetimeFigureOut">
              <a:rPr lang="en-US" smtClean="0"/>
              <a:t>6/16/15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12E5A-FBEB-4329-9E4A-5F20B492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35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E0011-04E0-4F3F-BFCE-633C944A425A}" type="datetimeFigureOut">
              <a:rPr lang="en-US" smtClean="0"/>
              <a:t>6/16/15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D2AD7-BD31-48B9-8C8A-7D4EAE7F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35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845820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50957" y="1191150"/>
            <a:ext cx="4937760" cy="983431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ctr"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Master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906973" y="1143000"/>
            <a:ext cx="5029200" cy="10668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Up Landscape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6/16/15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Snap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ctr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short caption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Slide Fi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6/16/15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 Mixed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>
              <a:buNone/>
              <a:defRPr sz="18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subtext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olored Captions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Title and Large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600" b="1" baseline="0">
                <a:solidFill>
                  <a:srgbClr val="FC7500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caption text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6/16/15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: 3 Landscape with 2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-Up: 2 Landscape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apti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olored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ic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6/16/15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6/16/15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Drag picture to placeholder or click icon to add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rai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Drag picture to placeholder or click icon to add</a:t>
            </a:r>
            <a:endParaRPr lang="en-US" i="0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6/16/15</a:t>
            </a:fld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smtClean="0"/>
              <a:t>Drag picture to placeholder or click icon to add</a:t>
            </a:r>
            <a:endParaRPr lang="en-US" i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Section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>
              <a:defRPr sz="4400" b="1" baseline="0">
                <a:solidFill>
                  <a:srgbClr val="FC7500"/>
                </a:solidFill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Drag picture to placeholder or click icon to add</a:t>
            </a:r>
            <a:endParaRPr lang="en-US" sz="2000" dirty="0"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Drag picture to placeholder or click icon to add</a:t>
            </a:r>
            <a:endParaRPr lang="en-US" sz="2000" dirty="0"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Drag picture to placeholder or click icon to add</a:t>
            </a:r>
            <a:endParaRPr lang="en-US" sz="20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Transpare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i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0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00600"/>
            <a:ext cx="5486400" cy="566738"/>
          </a:xfrm>
          <a:solidFill>
            <a:srgbClr val="FC7500"/>
          </a:solidFill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6400" y="612775"/>
            <a:ext cx="5486400" cy="4114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400" y="54435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sz="28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i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i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 with Title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6/16/15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i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Drag picture to placeholder or click icon to add</a:t>
            </a:r>
            <a:endParaRPr lang="en-US" sz="2400" i="0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Drag picture to placeholder or click icon to add</a:t>
            </a:r>
            <a:endParaRPr lang="en-US" sz="2400" i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2B4-868F-4681-9E70-FF7ECCDC67D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32519" y="0"/>
            <a:ext cx="540774" cy="6858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693455" y="3429000"/>
            <a:ext cx="6858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76" r:id="rId4"/>
    <p:sldLayoutId id="2147483657" r:id="rId5"/>
    <p:sldLayoutId id="2147483655" r:id="rId6"/>
    <p:sldLayoutId id="2147483674" r:id="rId7"/>
    <p:sldLayoutId id="2147483675" r:id="rId8"/>
    <p:sldLayoutId id="2147483670" r:id="rId9"/>
    <p:sldLayoutId id="2147483671" r:id="rId10"/>
    <p:sldLayoutId id="2147483679" r:id="rId11"/>
    <p:sldLayoutId id="2147483680" r:id="rId12"/>
    <p:sldLayoutId id="2147483672" r:id="rId13"/>
    <p:sldLayoutId id="2147483673" r:id="rId14"/>
    <p:sldLayoutId id="2147483650" r:id="rId15"/>
    <p:sldLayoutId id="2147483667" r:id="rId16"/>
    <p:sldLayoutId id="2147483668" r:id="rId17"/>
    <p:sldLayoutId id="2147483666" r:id="rId18"/>
    <p:sldLayoutId id="2147483664" r:id="rId19"/>
    <p:sldLayoutId id="2147483663" r:id="rId20"/>
    <p:sldLayoutId id="2147483653" r:id="rId21"/>
    <p:sldLayoutId id="2147483652" r:id="rId22"/>
    <p:sldLayoutId id="2147483660" r:id="rId23"/>
    <p:sldLayoutId id="2147483658" r:id="rId24"/>
    <p:sldLayoutId id="2147483665" r:id="rId25"/>
    <p:sldLayoutId id="2147483669" r:id="rId26"/>
    <p:sldLayoutId id="2147483654" r:id="rId27"/>
    <p:sldLayoutId id="2147483656" r:id="rId28"/>
    <p:sldLayoutId id="2147483684" r:id="rId2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jpe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4724400" y="5244010"/>
            <a:ext cx="19050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Continuous Learning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4724400" y="990600"/>
            <a:ext cx="19050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Logs and dash boarding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0" y="425963"/>
            <a:ext cx="2070100" cy="1725083"/>
          </a:xfrm>
        </p:spPr>
      </p:pic>
      <p:pic>
        <p:nvPicPr>
          <p:cNvPr id="21" name="Picture Placeholder 20"/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711987"/>
            <a:ext cx="2059858" cy="1155676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04800" y="989272"/>
            <a:ext cx="19050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Testing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sz="quarter" idx="2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986" y="2424610"/>
            <a:ext cx="1981200" cy="1981200"/>
          </a:xfrm>
        </p:spPr>
      </p:pic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517057" y="3110410"/>
            <a:ext cx="19050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Keep it building all the time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6936657" y="3124200"/>
            <a:ext cx="19050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Code in style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25" name="Picture Placeholder 24"/>
          <p:cNvPicPr>
            <a:picLocks noGrp="1" noChangeAspect="1"/>
          </p:cNvPicPr>
          <p:nvPr>
            <p:ph type="pic" sz="quarter" idx="2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42" y="4936067"/>
            <a:ext cx="2059858" cy="1225485"/>
          </a:xfrm>
        </p:spPr>
      </p:pic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304800" y="5257800"/>
            <a:ext cx="19050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Deploy anytime, anywhere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28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42" y="4777357"/>
            <a:ext cx="2059858" cy="1542905"/>
          </a:xfrm>
        </p:spPr>
      </p:pic>
      <p:pic>
        <p:nvPicPr>
          <p:cNvPr id="4" name="Picture Placeholder 3"/>
          <p:cNvPicPr>
            <a:picLocks noGrp="1" noChangeAspect="1"/>
          </p:cNvPicPr>
          <p:nvPr>
            <p:ph type="pic" sz="quarter" idx="2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85633"/>
            <a:ext cx="2059858" cy="659154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>
      <p:transition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5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38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38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938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38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5" grpId="0" build="p" autoUpdateAnimBg="0"/>
      <p:bldP spid="9" grpId="0" build="p"/>
      <p:bldP spid="13" grpId="0" build="p" autoUpdateAnimBg="0"/>
      <p:bldP spid="15" grpId="0" build="p" autoUpdateAnimBg="0"/>
      <p:bldP spid="19" grpId="0" build="p" autoUpdateAnimBg="0"/>
    </p:bldLst>
  </p:timing>
</p:sld>
</file>

<file path=ppt/theme/theme1.xml><?xml version="1.0" encoding="utf-8"?>
<a:theme xmlns:a="http://schemas.openxmlformats.org/drawingml/2006/main" name="Urban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Photo Album.potx</Template>
  <TotalTime>0</TotalTime>
  <Words>21</Words>
  <Application>Microsoft Macintosh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Urban Photo Album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2010-02-01T21:14:06Z</dcterms:created>
  <dcterms:modified xsi:type="dcterms:W3CDTF">2015-06-17T03:31:07Z</dcterms:modified>
</cp:coreProperties>
</file>