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59" r:id="rId6"/>
    <p:sldId id="260" r:id="rId7"/>
    <p:sldId id="274" r:id="rId8"/>
    <p:sldId id="265" r:id="rId9"/>
    <p:sldId id="267" r:id="rId10"/>
    <p:sldId id="275" r:id="rId11"/>
    <p:sldId id="270" r:id="rId12"/>
    <p:sldId id="261" r:id="rId13"/>
    <p:sldId id="273" r:id="rId14"/>
    <p:sldId id="271" r:id="rId15"/>
    <p:sldId id="272" r:id="rId16"/>
    <p:sldId id="269" r:id="rId17"/>
    <p:sldId id="262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63" r:id="rId26"/>
    <p:sldId id="27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0960" autoAdjust="0"/>
  </p:normalViewPr>
  <p:slideViewPr>
    <p:cSldViewPr>
      <p:cViewPr varScale="1">
        <p:scale>
          <a:sx n="68" d="100"/>
          <a:sy n="68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9F948-00D0-41D4-B898-3D06D38C78B2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BBBF-9FA7-47F1-9D9C-BAA34DDED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8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718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18979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0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HTML5</a:t>
            </a:r>
            <a:r>
              <a:rPr lang="zh-CN" altLang="en-US" dirty="0" smtClean="0">
                <a:effectLst/>
              </a:rPr>
              <a:t>是用于取代</a:t>
            </a:r>
            <a:r>
              <a:rPr lang="en-US" altLang="zh-CN" dirty="0" smtClean="0">
                <a:effectLst/>
              </a:rPr>
              <a:t>1999</a:t>
            </a:r>
            <a:r>
              <a:rPr lang="zh-CN" altLang="en-US" dirty="0" smtClean="0">
                <a:effectLst/>
              </a:rPr>
              <a:t>年所制定的 </a:t>
            </a:r>
            <a:r>
              <a:rPr lang="en-US" altLang="zh-CN" dirty="0" smtClean="0">
                <a:effectLst/>
              </a:rPr>
              <a:t>HTML 4.01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XHTML 1.0 </a:t>
            </a:r>
            <a:r>
              <a:rPr lang="zh-CN" altLang="en-US" dirty="0" smtClean="0">
                <a:effectLst/>
              </a:rPr>
              <a:t>标准的 </a:t>
            </a:r>
            <a:r>
              <a:rPr lang="en-US" altLang="zh-CN" dirty="0" smtClean="0">
                <a:effectLst/>
              </a:rPr>
              <a:t>HTML </a:t>
            </a:r>
            <a:r>
              <a:rPr lang="zh-CN" altLang="en-US" dirty="0" smtClean="0">
                <a:effectLst/>
              </a:rPr>
              <a:t>标准版本，现在仍处于发展阶段，但大部分</a:t>
            </a:r>
            <a:r>
              <a:rPr lang="zh-CN" altLang="en-US" dirty="0" smtClean="0">
                <a:effectLst/>
                <a:hlinkClick r:id="rId3" action="ppaction://hlinkfile"/>
              </a:rPr>
              <a:t>浏览器</a:t>
            </a:r>
            <a:r>
              <a:rPr lang="zh-CN" altLang="en-US" dirty="0" smtClean="0">
                <a:effectLst/>
              </a:rPr>
              <a:t>已经支持某些 </a:t>
            </a:r>
            <a:r>
              <a:rPr lang="en-US" altLang="zh-CN" dirty="0" smtClean="0">
                <a:effectLst/>
              </a:rPr>
              <a:t>HTML5 </a:t>
            </a:r>
            <a:r>
              <a:rPr lang="zh-CN" altLang="en-US" dirty="0" smtClean="0">
                <a:effectLst/>
              </a:rPr>
              <a:t>技术。</a:t>
            </a:r>
            <a:r>
              <a:rPr lang="en-US" altLang="zh-CN" dirty="0" smtClean="0">
                <a:effectLst/>
              </a:rPr>
              <a:t>HTML 5</a:t>
            </a:r>
            <a:r>
              <a:rPr lang="zh-CN" altLang="en-US" dirty="0" smtClean="0">
                <a:effectLst/>
              </a:rPr>
              <a:t>有两大特点：首先，强化了 </a:t>
            </a:r>
            <a:r>
              <a:rPr lang="en-US" altLang="zh-CN" dirty="0" smtClean="0">
                <a:effectLst/>
              </a:rPr>
              <a:t>Web </a:t>
            </a:r>
            <a:r>
              <a:rPr lang="zh-CN" altLang="en-US" dirty="0" smtClean="0">
                <a:effectLst/>
              </a:rPr>
              <a:t>网页的表现性能。其次，追加了本地数据库等 </a:t>
            </a:r>
            <a:r>
              <a:rPr lang="en-US" altLang="zh-CN" dirty="0" smtClean="0">
                <a:effectLst/>
              </a:rPr>
              <a:t>Web </a:t>
            </a:r>
            <a:r>
              <a:rPr lang="zh-CN" altLang="en-US" dirty="0" smtClean="0">
                <a:effectLst/>
              </a:rPr>
              <a:t>应用的功能。广义论及</a:t>
            </a:r>
            <a:r>
              <a:rPr lang="en-US" altLang="zh-CN" dirty="0" smtClean="0">
                <a:effectLst/>
              </a:rPr>
              <a:t>HTML5</a:t>
            </a:r>
            <a:r>
              <a:rPr lang="zh-CN" altLang="en-US" dirty="0" smtClean="0">
                <a:effectLst/>
              </a:rPr>
              <a:t>时，实际指的是包括</a:t>
            </a:r>
            <a:r>
              <a:rPr lang="en-US" altLang="zh-CN" dirty="0" smtClean="0">
                <a:effectLst/>
              </a:rPr>
              <a:t>HTML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CSS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JavaScript</a:t>
            </a:r>
            <a:r>
              <a:rPr lang="zh-CN" altLang="en-US" dirty="0" smtClean="0">
                <a:effectLst/>
              </a:rPr>
              <a:t>在内的一套技术组合。它希望能够减少</a:t>
            </a:r>
            <a:r>
              <a:rPr lang="zh-CN" altLang="en-US" dirty="0" smtClean="0">
                <a:effectLst/>
                <a:hlinkClick r:id="rId3" action="ppaction://hlinkfile"/>
              </a:rPr>
              <a:t>浏览器</a:t>
            </a:r>
            <a:r>
              <a:rPr lang="zh-CN" altLang="en-US" dirty="0" smtClean="0">
                <a:effectLst/>
              </a:rPr>
              <a:t>对于需要</a:t>
            </a:r>
            <a:r>
              <a:rPr lang="zh-CN" altLang="en-US" dirty="0" smtClean="0">
                <a:effectLst/>
                <a:hlinkClick r:id="rId4" action="ppaction://hlinkfile"/>
              </a:rPr>
              <a:t>插件</a:t>
            </a:r>
            <a:r>
              <a:rPr lang="zh-CN" altLang="en-US" dirty="0" smtClean="0">
                <a:effectLst/>
              </a:rPr>
              <a:t>的丰富性网络应用服务（</a:t>
            </a:r>
            <a:r>
              <a:rPr lang="en-US" altLang="zh-CN" dirty="0" smtClean="0">
                <a:effectLst/>
              </a:rPr>
              <a:t>plug-in-based rich internet application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RIA)</a:t>
            </a:r>
            <a:r>
              <a:rPr lang="zh-CN" altLang="en-US" dirty="0" smtClean="0">
                <a:effectLst/>
              </a:rPr>
              <a:t>，如</a:t>
            </a:r>
            <a:r>
              <a:rPr lang="en-US" altLang="zh-CN" dirty="0" smtClean="0">
                <a:effectLst/>
              </a:rPr>
              <a:t>Adobe Flash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Microsoft Silverlight</a:t>
            </a:r>
            <a:r>
              <a:rPr lang="zh-CN" altLang="en-US" dirty="0" smtClean="0">
                <a:effectLst/>
              </a:rPr>
              <a:t>，与</a:t>
            </a:r>
            <a:r>
              <a:rPr lang="en-US" altLang="zh-CN" dirty="0" smtClean="0">
                <a:effectLst/>
              </a:rPr>
              <a:t>Oracle </a:t>
            </a:r>
            <a:r>
              <a:rPr lang="en-US" altLang="zh-CN" dirty="0" err="1" smtClean="0">
                <a:effectLst/>
              </a:rPr>
              <a:t>JavaFX</a:t>
            </a:r>
            <a:r>
              <a:rPr lang="zh-CN" altLang="en-US" dirty="0" smtClean="0">
                <a:effectLst/>
              </a:rPr>
              <a:t>的需求，并且提供更多能有效增强网络应用的标准集。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2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3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谷歌、苹果等业内巨头把它描绘为互联网体验的未来，微软在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Explorer 9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中加入对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的大量支持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腾讯手机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浏览器已经支持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手机新浪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版上线</a:t>
            </a: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优酷视频全面支持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研究小组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http://www.html5cn.org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中文网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CSS3-HTML5 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之家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Jquery.mobile.ui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Sencha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Touch</a:t>
            </a: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Ripple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1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8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8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5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3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2BBBF-9FA7-47F1-9D9C-BAA34DDED8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0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mbip.com/litm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探索呈现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0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fmbip.com/litmus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http://caniuse.com/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820472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在目前主流移动平台安卓，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上使用情况</a:t>
            </a:r>
          </a:p>
        </p:txBody>
      </p:sp>
    </p:spTree>
    <p:extLst>
      <p:ext uri="{BB962C8B-B14F-4D97-AF65-F5344CB8AC3E}">
        <p14:creationId xmlns:p14="http://schemas.microsoft.com/office/powerpoint/2010/main" val="25712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488832" cy="54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131840" y="602128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4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5648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9288"/>
            <a:ext cx="6048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23" y="116632"/>
            <a:ext cx="57245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02" y="5137333"/>
            <a:ext cx="5667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3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不能通过浏览器方位移动设备原生功能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原生应用在加密和安全上较优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在表现丰富的展现效果上性能不如原生应用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跨平台</a:t>
            </a: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代码易上手</a:t>
            </a: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开放性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与现行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的主要区别，语法，规范</a:t>
            </a:r>
          </a:p>
        </p:txBody>
      </p:sp>
    </p:spTree>
    <p:extLst>
      <p:ext uri="{BB962C8B-B14F-4D97-AF65-F5344CB8AC3E}">
        <p14:creationId xmlns:p14="http://schemas.microsoft.com/office/powerpoint/2010/main" val="25712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新增标签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新增标签属性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新增事件属性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新增数据处理机制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废除过时标签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废除过时标签属性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废除事件属性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处理方法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2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7848872" cy="3416320"/>
          </a:xfrm>
          <a:prstGeom prst="rect">
            <a:avLst/>
          </a:prstGeom>
          <a:ln w="3175">
            <a:solidFill>
              <a:srgbClr val="0066CC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新的选择器</a:t>
            </a:r>
            <a:b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("selector");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选择器返回第一个匹配到的元素，如果没有匹配到，则返回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document.querySelectorAll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("selector");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选择器返回所有匹配到的元素数组，如果没有匹配到，则返回空数组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document.getElementsByClassName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("selector");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根据类选择器返回所有匹配到的元素数组，如果没有匹配到，则返回空数组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93305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、如果想要获得第一个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元素，我们只需要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(".content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li");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、如果想要获得所有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元素，我们只需要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document.querySelectorAll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(".content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li");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、如果想要获得所有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元素，我们只需要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document.getElementsByClassName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("w3c");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6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9944"/>
              </p:ext>
            </p:extLst>
          </p:nvPr>
        </p:nvGraphicFramePr>
        <p:xfrm>
          <a:off x="0" y="-4"/>
          <a:ext cx="9144000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331"/>
                <a:gridCol w="3122557"/>
                <a:gridCol w="3326982"/>
                <a:gridCol w="999733"/>
                <a:gridCol w="551138"/>
                <a:gridCol w="702259"/>
              </a:tblGrid>
              <a:tr h="34157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</a:t>
                      </a:r>
                      <a:r>
                        <a:rPr lang="zh-CN" altLang="en-US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探索计划</a:t>
                      </a:r>
                      <a:r>
                        <a:rPr lang="en-US" altLang="zh-CN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协作人为</a:t>
                      </a:r>
                      <a:r>
                        <a:rPr lang="en-US" altLang="zh-CN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王文友、马传佳、王峰、王鑫、甄帅、李震</a:t>
                      </a:r>
                      <a:r>
                        <a:rPr lang="en-US" altLang="zh-CN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7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2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产出物</a:t>
                      </a:r>
                      <a:endParaRPr lang="zh-CN" altLang="en-US" sz="12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截止日期</a:t>
                      </a:r>
                      <a:endParaRPr lang="zh-CN" altLang="en-US" sz="12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2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协作人</a:t>
                      </a:r>
                      <a:endParaRPr lang="zh-CN" altLang="en-US" sz="12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3044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技术的背景，发展现状，目前浏览器支持情况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背景及状况，目前浏览器支持的情况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2013-10-14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李震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0914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与现行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HTML4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的主要区别，语法，规范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明确差异，给出规范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2013-10-15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32511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技术的新特性，每个新特做一个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实例，尽量详细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canvas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viedo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2013-10-17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甄帅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2275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在目前主流移动平台安卓，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上使用情况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明确现状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2013-10-14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李震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2163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阶段呈现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呈现</a:t>
                      </a:r>
                      <a:r>
                        <a:rPr 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2013-10-17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</a:tr>
              <a:tr h="4291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jquery.mobile.ui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探索及培训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要求全员全部掌握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http://www.jqmapi.com/index.html</a:t>
                      </a:r>
                      <a:endParaRPr 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页面于对话框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甄帅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 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李震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李震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内容的格式化 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甄帅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表单元素 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熟悉掌握</a:t>
                      </a:r>
                      <a:r>
                        <a:rPr lang="en-US" altLang="zh-CN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能够回答开发人员提出的问题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制作实例</a:t>
                      </a:r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2724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阶段呈现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呈现</a:t>
                      </a:r>
                      <a:r>
                        <a:rPr lang="en-US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jquery.mobile.ui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2013-10-22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</a:tr>
              <a:tr h="4291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HTML5+CSS3 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制作一个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功能的界面（新建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编辑）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前后打通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2013-10-23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甄帅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4291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HTML5+CSS3 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制作一个</a:t>
                      </a:r>
                      <a:r>
                        <a:rPr 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功能的界面（列表）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前后打通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李震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38276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HTML5+CSS3 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制作一个</a:t>
                      </a:r>
                      <a:r>
                        <a:rPr 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功能的界面（查看）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前后打通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2013-10-25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/>
                </a:tc>
              </a:tr>
              <a:tr h="2200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jquery.mobile.ui</a:t>
                      </a:r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2013-10-28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马传佳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altLang="en-US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7" marR="7017" marT="7017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378304"/>
            <a:ext cx="1805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Element.classList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92730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classList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控制器，而这功能以前都是通过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44" y="191683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Add a class to an element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myElement.classList.add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newClass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Remove a class to an element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myElement.classList.remove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existingClass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Check for existence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myElement.classList.contains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oneClass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Toggle a class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myElement.classList.toggle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anotherClass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0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8864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Element.dataset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可以帮助开发人员轻松获取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(get)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数据属性值：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Assuming element: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myDiv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data-name="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myDiv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data-id="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data-my-custom-key="This is the value"&gt;&lt;/div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Get the element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element =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document.getElementById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myDiv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Get the id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 = element.dataset.id;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Retrieves "data-my-custom-key"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customKey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element.dataset.myCustomKey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Sets the value to something else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element.dataset.myCustomKey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"Some other value"; 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8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332656"/>
            <a:ext cx="299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window.postMessage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700" y="836712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允许消息在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之间发送</a:t>
            </a:r>
          </a:p>
        </p:txBody>
      </p:sp>
      <p:sp>
        <p:nvSpPr>
          <p:cNvPr id="8" name="矩形 7"/>
          <p:cNvSpPr/>
          <p:nvPr/>
        </p:nvSpPr>
        <p:spPr>
          <a:xfrm>
            <a:off x="546828" y="1314048"/>
            <a:ext cx="84237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From window or frame on domain 1, send a message to the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which hosts another domain  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iframeWindow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document.getElementById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contentWindow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iframeWindow.postMessage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 from the first window!");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From inside the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different host, receive message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window.addEventListener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("message", function(event) {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Make sure we trust the sending domain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event.origin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"http://davidwalsh.name") {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Log out the message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event.data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Send a message back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event.source.postMessage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 back!");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  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  </a:t>
            </a:r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消息只能是字符串类型，使用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JSON.stringify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可以解析更多有意义的数据。</a:t>
            </a:r>
          </a:p>
        </p:txBody>
      </p:sp>
    </p:spTree>
    <p:extLst>
      <p:ext uri="{BB962C8B-B14F-4D97-AF65-F5344CB8AC3E}">
        <p14:creationId xmlns:p14="http://schemas.microsoft.com/office/powerpoint/2010/main" val="894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88640"/>
            <a:ext cx="233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autofocus Attribute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622429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当页面完成时，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（自动对焦）属性可以帮助一个给定的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元素自动获取焦点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如果出现多个，默认聚焦最后一个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08920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autofocus="autofocus" /&gt; 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 autofocus="autofocus"&gt;Hi!&lt;/button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autofocus="autofocus"&gt;&lt;/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4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事件属性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http://www.w3school.com.cn/html5/html5_ref_eventattributes.asp#Window_Event_Attributes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技术的新特性</a:t>
            </a:r>
          </a:p>
        </p:txBody>
      </p:sp>
    </p:spTree>
    <p:extLst>
      <p:ext uri="{BB962C8B-B14F-4D97-AF65-F5344CB8AC3E}">
        <p14:creationId xmlns:p14="http://schemas.microsoft.com/office/powerpoint/2010/main" val="25712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430016"/>
            <a:ext cx="8229600" cy="229512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探索结果，及时总结降低风险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核实探索计划及方向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会议目的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560840" cy="468052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通常说的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的一套技术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网页的表现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追加了本地数据库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减少浏览器插件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处于发展阶段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8651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html5?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06104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的背景，发展现状，目前浏览器支持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目前主流移动平台安卓，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现行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的主要区别，语法，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(html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3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，发展现状，目前浏览器支持情况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29869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16020" y="2924944"/>
            <a:ext cx="73218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月发布的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HTML4.01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Hypertext Application Technology Working Group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超文本应用技术工作组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-WHATWG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的组织、 致力于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表单和应用程序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  Web Applications 1.0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w3c(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XHTML2.0)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WHATWG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决定双方合作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Applications 1.0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年被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接纳，并成立了新的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工作团队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2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公布第一份正式草案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日，万维网联盟（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）正式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宣布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规范已经正式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定稿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5.1[3]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正式草案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公布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http://www.w3.org/TR/html51/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年推出的计划推荐版，则意味着至少会有两个浏览器会完美的支持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的所有特性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4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发展情况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桌面端的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游戏已经出现了像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Disney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的魔境仙踪游戏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《Find Your Way to OZ》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命令与征服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 Pack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Warimals:Catsvs.Dogs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等优秀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金融时报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纽约时报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8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1356</Words>
  <Application>Microsoft Office PowerPoint</Application>
  <PresentationFormat>全屏显示(4:3)</PresentationFormat>
  <Paragraphs>260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Html5探索呈现</vt:lpstr>
      <vt:lpstr>PowerPoint 演示文稿</vt:lpstr>
      <vt:lpstr>呈现html5探索结果，及时总结降低风险  核实探索计划及方向</vt:lpstr>
      <vt:lpstr>通常说的html5实际指的是包括HTML、 CSS和JavaScript在内的一套技术组合  特点: 强化了 Web 网页的表现性能 追加了本地数据库等  希望: 减少浏览器插件  还处于发展阶段</vt:lpstr>
      <vt:lpstr>PowerPoint 演示文稿</vt:lpstr>
      <vt:lpstr>A.背景，发展现状，目前浏览器支持情况</vt:lpstr>
      <vt:lpstr>PowerPoint 演示文稿</vt:lpstr>
      <vt:lpstr>PowerPoint 演示文稿</vt:lpstr>
      <vt:lpstr>发展情况</vt:lpstr>
      <vt:lpstr>PowerPoint 演示文稿</vt:lpstr>
      <vt:lpstr>浏览器支持情况</vt:lpstr>
      <vt:lpstr>B. 在目前主流移动平台安卓，IOS上使用情况</vt:lpstr>
      <vt:lpstr>PowerPoint 演示文稿</vt:lpstr>
      <vt:lpstr>PowerPoint 演示文稿</vt:lpstr>
      <vt:lpstr>PowerPoint 演示文稿</vt:lpstr>
      <vt:lpstr>PowerPoint 演示文稿</vt:lpstr>
      <vt:lpstr>C. 与现行HTML4的主要区别，语法，规范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Html5事件属性</vt:lpstr>
      <vt:lpstr>D. 技术的新特性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Html5探索呈现</dc:title>
  <dc:creator>machuanjia</dc:creator>
  <cp:lastModifiedBy>ue2</cp:lastModifiedBy>
  <cp:revision>276</cp:revision>
  <dcterms:created xsi:type="dcterms:W3CDTF">2013-10-14T03:03:42Z</dcterms:created>
  <dcterms:modified xsi:type="dcterms:W3CDTF">2013-10-17T07:58:46Z</dcterms:modified>
</cp:coreProperties>
</file>