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64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E9880-D357-43B2-BE62-49B42F1C6527}" v="4" dt="2023-01-23T22:03:20.968"/>
    <p1510:client id="{68A04EC4-CF2A-4C77-9DF2-32C5E29C3361}" v="2" dt="2023-01-23T14:21:07.146"/>
    <p1510:client id="{6E864C55-9C69-42C7-A72B-0333F63D46BA}" v="150" dt="2023-01-23T14:22:34.024"/>
    <p1510:client id="{8670E9E4-D6C0-4D69-B15D-5AA40A609911}" v="65" dt="2023-01-24T11:50:54.052"/>
    <p1510:client id="{892C3740-1AA7-4D20-B925-4FC752E5B28D}" v="141" dt="2023-01-23T16:27:02.915"/>
    <p1510:client id="{E21B98A0-223C-4EAB-9495-C93434CA3E63}" v="41" dt="2023-01-24T11:56:3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2A4E9880-D357-43B2-BE62-49B42F1C6527}"/>
    <pc:docChg chg="modSld">
      <pc:chgData name="Gość" userId="" providerId="Windows Live" clId="Web-{2A4E9880-D357-43B2-BE62-49B42F1C6527}" dt="2023-01-23T22:03:20.968" v="2" actId="1076"/>
      <pc:docMkLst>
        <pc:docMk/>
      </pc:docMkLst>
      <pc:sldChg chg="addSp delSp modSp">
        <pc:chgData name="Gość" userId="" providerId="Windows Live" clId="Web-{2A4E9880-D357-43B2-BE62-49B42F1C6527}" dt="2023-01-23T22:03:20.968" v="2" actId="1076"/>
        <pc:sldMkLst>
          <pc:docMk/>
          <pc:sldMk cId="1379342375" sldId="264"/>
        </pc:sldMkLst>
        <pc:spChg chg="add del mod">
          <ac:chgData name="Gość" userId="" providerId="Windows Live" clId="Web-{2A4E9880-D357-43B2-BE62-49B42F1C6527}" dt="2023-01-23T22:03:16.124" v="1"/>
          <ac:spMkLst>
            <pc:docMk/>
            <pc:sldMk cId="1379342375" sldId="264"/>
            <ac:spMk id="7" creationId="{CC55CC96-632C-1289-EAB1-BC3DBFADAA7F}"/>
          </ac:spMkLst>
        </pc:spChg>
        <pc:picChg chg="del">
          <ac:chgData name="Gość" userId="" providerId="Windows Live" clId="Web-{2A4E9880-D357-43B2-BE62-49B42F1C6527}" dt="2023-01-23T22:03:07.921" v="0"/>
          <ac:picMkLst>
            <pc:docMk/>
            <pc:sldMk cId="1379342375" sldId="264"/>
            <ac:picMk id="4" creationId="{60C8FFA5-A8E0-4F49-6140-377B623861B2}"/>
          </ac:picMkLst>
        </pc:picChg>
        <pc:picChg chg="add mod ord">
          <ac:chgData name="Gość" userId="" providerId="Windows Live" clId="Web-{2A4E9880-D357-43B2-BE62-49B42F1C6527}" dt="2023-01-23T22:03:20.968" v="2" actId="1076"/>
          <ac:picMkLst>
            <pc:docMk/>
            <pc:sldMk cId="1379342375" sldId="264"/>
            <ac:picMk id="9" creationId="{A34DEE5E-9E66-1AFF-11C4-55E8AFF3C6F3}"/>
          </ac:picMkLst>
        </pc:picChg>
      </pc:sldChg>
    </pc:docChg>
  </pc:docChgLst>
  <pc:docChgLst>
    <pc:chgData name="Gość" providerId="Windows Live" clId="Web-{8670E9E4-D6C0-4D69-B15D-5AA40A609911}"/>
    <pc:docChg chg="modSld sldOrd">
      <pc:chgData name="Gość" userId="" providerId="Windows Live" clId="Web-{8670E9E4-D6C0-4D69-B15D-5AA40A609911}" dt="2023-01-24T11:50:54.052" v="61" actId="1076"/>
      <pc:docMkLst>
        <pc:docMk/>
      </pc:docMkLst>
      <pc:sldChg chg="modSp">
        <pc:chgData name="Gość" userId="" providerId="Windows Live" clId="Web-{8670E9E4-D6C0-4D69-B15D-5AA40A609911}" dt="2023-01-24T11:45:38.263" v="37" actId="20577"/>
        <pc:sldMkLst>
          <pc:docMk/>
          <pc:sldMk cId="1546158991" sldId="263"/>
        </pc:sldMkLst>
        <pc:spChg chg="mod">
          <ac:chgData name="Gość" userId="" providerId="Windows Live" clId="Web-{8670E9E4-D6C0-4D69-B15D-5AA40A609911}" dt="2023-01-24T11:45:38.263" v="37" actId="20577"/>
          <ac:spMkLst>
            <pc:docMk/>
            <pc:sldMk cId="1546158991" sldId="263"/>
            <ac:spMk id="3" creationId="{6834C77E-372F-2200-994C-4DEB079E0FA5}"/>
          </ac:spMkLst>
        </pc:spChg>
      </pc:sldChg>
      <pc:sldChg chg="addSp delSp modSp ord">
        <pc:chgData name="Gość" userId="" providerId="Windows Live" clId="Web-{8670E9E4-D6C0-4D69-B15D-5AA40A609911}" dt="2023-01-24T11:50:54.052" v="61" actId="1076"/>
        <pc:sldMkLst>
          <pc:docMk/>
          <pc:sldMk cId="1379342375" sldId="264"/>
        </pc:sldMkLst>
        <pc:spChg chg="add del mod">
          <ac:chgData name="Gość" userId="" providerId="Windows Live" clId="Web-{8670E9E4-D6C0-4D69-B15D-5AA40A609911}" dt="2023-01-24T11:47:47.710" v="47"/>
          <ac:spMkLst>
            <pc:docMk/>
            <pc:sldMk cId="1379342375" sldId="264"/>
            <ac:spMk id="3" creationId="{88BCF69E-F2BA-92A6-088F-72C4BCA37EC0}"/>
          </ac:spMkLst>
        </pc:spChg>
        <pc:spChg chg="add del mod">
          <ac:chgData name="Gość" userId="" providerId="Windows Live" clId="Web-{8670E9E4-D6C0-4D69-B15D-5AA40A609911}" dt="2023-01-24T11:50:39.988" v="56"/>
          <ac:spMkLst>
            <pc:docMk/>
            <pc:sldMk cId="1379342375" sldId="264"/>
            <ac:spMk id="11" creationId="{1BDD1E5C-0678-E8DA-A29C-F56BC8F80269}"/>
          </ac:spMkLst>
        </pc:spChg>
        <pc:picChg chg="add del mod ord">
          <ac:chgData name="Gość" userId="" providerId="Windows Live" clId="Web-{8670E9E4-D6C0-4D69-B15D-5AA40A609911}" dt="2023-01-24T11:50:38.473" v="55"/>
          <ac:picMkLst>
            <pc:docMk/>
            <pc:sldMk cId="1379342375" sldId="264"/>
            <ac:picMk id="4" creationId="{D3D2F046-7401-AE73-8D7B-64CC3193112B}"/>
          </ac:picMkLst>
        </pc:picChg>
        <pc:picChg chg="del">
          <ac:chgData name="Gość" userId="" providerId="Windows Live" clId="Web-{8670E9E4-D6C0-4D69-B15D-5AA40A609911}" dt="2023-01-24T11:46:07.609" v="42"/>
          <ac:picMkLst>
            <pc:docMk/>
            <pc:sldMk cId="1379342375" sldId="264"/>
            <ac:picMk id="9" creationId="{A34DEE5E-9E66-1AFF-11C4-55E8AFF3C6F3}"/>
          </ac:picMkLst>
        </pc:picChg>
        <pc:picChg chg="add mod ord">
          <ac:chgData name="Gość" userId="" providerId="Windows Live" clId="Web-{8670E9E4-D6C0-4D69-B15D-5AA40A609911}" dt="2023-01-24T11:50:54.052" v="61" actId="1076"/>
          <ac:picMkLst>
            <pc:docMk/>
            <pc:sldMk cId="1379342375" sldId="264"/>
            <ac:picMk id="12" creationId="{C3280BD4-5166-6765-5388-C860A060FA01}"/>
          </ac:picMkLst>
        </pc:picChg>
      </pc:sldChg>
      <pc:sldChg chg="modSp">
        <pc:chgData name="Gość" userId="" providerId="Windows Live" clId="Web-{8670E9E4-D6C0-4D69-B15D-5AA40A609911}" dt="2023-01-24T11:45:46.013" v="40" actId="20577"/>
        <pc:sldMkLst>
          <pc:docMk/>
          <pc:sldMk cId="331674680" sldId="266"/>
        </pc:sldMkLst>
        <pc:spChg chg="mod">
          <ac:chgData name="Gość" userId="" providerId="Windows Live" clId="Web-{8670E9E4-D6C0-4D69-B15D-5AA40A609911}" dt="2023-01-24T11:45:46.013" v="40" actId="20577"/>
          <ac:spMkLst>
            <pc:docMk/>
            <pc:sldMk cId="331674680" sldId="266"/>
            <ac:spMk id="3" creationId="{6834C77E-372F-2200-994C-4DEB079E0FA5}"/>
          </ac:spMkLst>
        </pc:spChg>
      </pc:sldChg>
    </pc:docChg>
  </pc:docChgLst>
  <pc:docChgLst>
    <pc:chgData name="Michał Topolski" userId="142439fd0cdd986d" providerId="LiveId" clId="{E21B98A0-223C-4EAB-9495-C93434CA3E63}"/>
    <pc:docChg chg="custSel addSld modSld">
      <pc:chgData name="Michał Topolski" userId="142439fd0cdd986d" providerId="LiveId" clId="{E21B98A0-223C-4EAB-9495-C93434CA3E63}" dt="2023-01-24T11:56:31.527" v="507" actId="1076"/>
      <pc:docMkLst>
        <pc:docMk/>
      </pc:docMkLst>
      <pc:sldChg chg="modSp mod">
        <pc:chgData name="Michał Topolski" userId="142439fd0cdd986d" providerId="LiveId" clId="{E21B98A0-223C-4EAB-9495-C93434CA3E63}" dt="2023-01-24T10:58:23.660" v="37" actId="1076"/>
        <pc:sldMkLst>
          <pc:docMk/>
          <pc:sldMk cId="3824916744" sldId="259"/>
        </pc:sldMkLst>
        <pc:spChg chg="mod">
          <ac:chgData name="Michał Topolski" userId="142439fd0cdd986d" providerId="LiveId" clId="{E21B98A0-223C-4EAB-9495-C93434CA3E63}" dt="2023-01-24T10:58:23.660" v="37" actId="1076"/>
          <ac:spMkLst>
            <pc:docMk/>
            <pc:sldMk cId="3824916744" sldId="259"/>
            <ac:spMk id="3" creationId="{B02442D3-166E-8B3A-4545-5BA7C7ECD583}"/>
          </ac:spMkLst>
        </pc:spChg>
      </pc:sldChg>
      <pc:sldChg chg="addSp delSp modSp mod">
        <pc:chgData name="Michał Topolski" userId="142439fd0cdd986d" providerId="LiveId" clId="{E21B98A0-223C-4EAB-9495-C93434CA3E63}" dt="2023-01-24T10:58:58.178" v="43" actId="1076"/>
        <pc:sldMkLst>
          <pc:docMk/>
          <pc:sldMk cId="1379342375" sldId="264"/>
        </pc:sldMkLst>
        <pc:spChg chg="del">
          <ac:chgData name="Michał Topolski" userId="142439fd0cdd986d" providerId="LiveId" clId="{E21B98A0-223C-4EAB-9495-C93434CA3E63}" dt="2023-01-24T10:58:51.312" v="40" actId="478"/>
          <ac:spMkLst>
            <pc:docMk/>
            <pc:sldMk cId="1379342375" sldId="264"/>
            <ac:spMk id="2" creationId="{10F04069-9407-6DC8-ECBE-5821566BC9D2}"/>
          </ac:spMkLst>
        </pc:spChg>
        <pc:spChg chg="add del mod">
          <ac:chgData name="Michał Topolski" userId="142439fd0cdd986d" providerId="LiveId" clId="{E21B98A0-223C-4EAB-9495-C93434CA3E63}" dt="2023-01-24T10:58:47.541" v="39" actId="478"/>
          <ac:spMkLst>
            <pc:docMk/>
            <pc:sldMk cId="1379342375" sldId="264"/>
            <ac:spMk id="3" creationId="{641DFAAE-1CE5-B788-76EA-4DECBD11FA0A}"/>
          </ac:spMkLst>
        </pc:spChg>
        <pc:spChg chg="add del mod">
          <ac:chgData name="Michał Topolski" userId="142439fd0cdd986d" providerId="LiveId" clId="{E21B98A0-223C-4EAB-9495-C93434CA3E63}" dt="2023-01-24T10:58:54.437" v="42" actId="478"/>
          <ac:spMkLst>
            <pc:docMk/>
            <pc:sldMk cId="1379342375" sldId="264"/>
            <ac:spMk id="7" creationId="{1D8FBBC5-03DC-1FEF-339F-9CCD5C7E2506}"/>
          </ac:spMkLst>
        </pc:spChg>
        <pc:spChg chg="add mod">
          <ac:chgData name="Michał Topolski" userId="142439fd0cdd986d" providerId="LiveId" clId="{E21B98A0-223C-4EAB-9495-C93434CA3E63}" dt="2023-01-24T10:58:58.178" v="43" actId="1076"/>
          <ac:spMkLst>
            <pc:docMk/>
            <pc:sldMk cId="1379342375" sldId="264"/>
            <ac:spMk id="10" creationId="{380A3910-2796-0B45-FA7A-91EE49ACA3BB}"/>
          </ac:spMkLst>
        </pc:spChg>
      </pc:sldChg>
      <pc:sldChg chg="addSp delSp modSp mod">
        <pc:chgData name="Michał Topolski" userId="142439fd0cdd986d" providerId="LiveId" clId="{E21B98A0-223C-4EAB-9495-C93434CA3E63}" dt="2023-01-24T10:57:24.903" v="9" actId="1076"/>
        <pc:sldMkLst>
          <pc:docMk/>
          <pc:sldMk cId="2330803079" sldId="265"/>
        </pc:sldMkLst>
        <pc:spChg chg="mod">
          <ac:chgData name="Michał Topolski" userId="142439fd0cdd986d" providerId="LiveId" clId="{E21B98A0-223C-4EAB-9495-C93434CA3E63}" dt="2023-01-24T10:57:24.903" v="9" actId="1076"/>
          <ac:spMkLst>
            <pc:docMk/>
            <pc:sldMk cId="2330803079" sldId="265"/>
            <ac:spMk id="2" creationId="{67E915A2-3377-FB62-B224-AB6BB966A67C}"/>
          </ac:spMkLst>
        </pc:spChg>
        <pc:spChg chg="add del mod">
          <ac:chgData name="Michał Topolski" userId="142439fd0cdd986d" providerId="LiveId" clId="{E21B98A0-223C-4EAB-9495-C93434CA3E63}" dt="2023-01-24T10:56:51.026" v="1"/>
          <ac:spMkLst>
            <pc:docMk/>
            <pc:sldMk cId="2330803079" sldId="265"/>
            <ac:spMk id="5" creationId="{E9C387A7-24C2-3B06-10B0-70B582DD4EB8}"/>
          </ac:spMkLst>
        </pc:spChg>
        <pc:spChg chg="add del mod">
          <ac:chgData name="Michał Topolski" userId="142439fd0cdd986d" providerId="LiveId" clId="{E21B98A0-223C-4EAB-9495-C93434CA3E63}" dt="2023-01-24T10:56:56.768" v="3" actId="478"/>
          <ac:spMkLst>
            <pc:docMk/>
            <pc:sldMk cId="2330803079" sldId="265"/>
            <ac:spMk id="8" creationId="{CB09D856-E93B-7D65-A37F-C461AAAED224}"/>
          </ac:spMkLst>
        </pc:spChg>
        <pc:graphicFrameChg chg="add del mod">
          <ac:chgData name="Michał Topolski" userId="142439fd0cdd986d" providerId="LiveId" clId="{E21B98A0-223C-4EAB-9495-C93434CA3E63}" dt="2023-01-24T10:56:53.539" v="2" actId="478"/>
          <ac:graphicFrameMkLst>
            <pc:docMk/>
            <pc:sldMk cId="2330803079" sldId="265"/>
            <ac:graphicFrameMk id="6" creationId="{0B75E8B9-139A-A1A1-7D96-2EA811B6AAA5}"/>
          </ac:graphicFrameMkLst>
        </pc:graphicFrameChg>
        <pc:graphicFrameChg chg="add del mod">
          <ac:chgData name="Michał Topolski" userId="142439fd0cdd986d" providerId="LiveId" clId="{E21B98A0-223C-4EAB-9495-C93434CA3E63}" dt="2023-01-24T10:57:03.246" v="5"/>
          <ac:graphicFrameMkLst>
            <pc:docMk/>
            <pc:sldMk cId="2330803079" sldId="265"/>
            <ac:graphicFrameMk id="9" creationId="{5EF61795-D531-0E9E-2FCC-A01012C8711D}"/>
          </ac:graphicFrameMkLst>
        </pc:graphicFrameChg>
        <pc:picChg chg="del">
          <ac:chgData name="Michał Topolski" userId="142439fd0cdd986d" providerId="LiveId" clId="{E21B98A0-223C-4EAB-9495-C93434CA3E63}" dt="2023-01-24T10:56:46.973" v="0" actId="478"/>
          <ac:picMkLst>
            <pc:docMk/>
            <pc:sldMk cId="2330803079" sldId="265"/>
            <ac:picMk id="4" creationId="{9C442AB4-5AF7-58D6-9075-663924F70951}"/>
          </ac:picMkLst>
        </pc:picChg>
        <pc:picChg chg="add mod">
          <ac:chgData name="Michał Topolski" userId="142439fd0cdd986d" providerId="LiveId" clId="{E21B98A0-223C-4EAB-9495-C93434CA3E63}" dt="2023-01-24T10:57:13.639" v="7" actId="1076"/>
          <ac:picMkLst>
            <pc:docMk/>
            <pc:sldMk cId="2330803079" sldId="265"/>
            <ac:picMk id="10" creationId="{B7C5327A-01CE-A051-834D-7208A86D36A2}"/>
          </ac:picMkLst>
        </pc:picChg>
      </pc:sldChg>
      <pc:sldChg chg="modSp add mod">
        <pc:chgData name="Michał Topolski" userId="142439fd0cdd986d" providerId="LiveId" clId="{E21B98A0-223C-4EAB-9495-C93434CA3E63}" dt="2023-01-24T11:27:23.503" v="472" actId="20577"/>
        <pc:sldMkLst>
          <pc:docMk/>
          <pc:sldMk cId="331674680" sldId="266"/>
        </pc:sldMkLst>
        <pc:spChg chg="mod">
          <ac:chgData name="Michał Topolski" userId="142439fd0cdd986d" providerId="LiveId" clId="{E21B98A0-223C-4EAB-9495-C93434CA3E63}" dt="2023-01-24T11:19:18.903" v="50" actId="20577"/>
          <ac:spMkLst>
            <pc:docMk/>
            <pc:sldMk cId="331674680" sldId="266"/>
            <ac:spMk id="2" creationId="{A154E97A-6075-5AA5-90B4-1B744779C208}"/>
          </ac:spMkLst>
        </pc:spChg>
        <pc:spChg chg="mod">
          <ac:chgData name="Michał Topolski" userId="142439fd0cdd986d" providerId="LiveId" clId="{E21B98A0-223C-4EAB-9495-C93434CA3E63}" dt="2023-01-24T11:27:23.503" v="472" actId="20577"/>
          <ac:spMkLst>
            <pc:docMk/>
            <pc:sldMk cId="331674680" sldId="266"/>
            <ac:spMk id="3" creationId="{6834C77E-372F-2200-994C-4DEB079E0FA5}"/>
          </ac:spMkLst>
        </pc:spChg>
      </pc:sldChg>
      <pc:sldChg chg="addSp delSp modSp new mod">
        <pc:chgData name="Michał Topolski" userId="142439fd0cdd986d" providerId="LiveId" clId="{E21B98A0-223C-4EAB-9495-C93434CA3E63}" dt="2023-01-24T11:56:31.527" v="507" actId="1076"/>
        <pc:sldMkLst>
          <pc:docMk/>
          <pc:sldMk cId="2539932287" sldId="267"/>
        </pc:sldMkLst>
        <pc:spChg chg="del">
          <ac:chgData name="Michał Topolski" userId="142439fd0cdd986d" providerId="LiveId" clId="{E21B98A0-223C-4EAB-9495-C93434CA3E63}" dt="2023-01-24T11:54:18.802" v="474" actId="478"/>
          <ac:spMkLst>
            <pc:docMk/>
            <pc:sldMk cId="2539932287" sldId="267"/>
            <ac:spMk id="2" creationId="{E84975BD-E200-2A04-23D3-2AD613EAAB23}"/>
          </ac:spMkLst>
        </pc:spChg>
        <pc:spChg chg="del">
          <ac:chgData name="Michał Topolski" userId="142439fd0cdd986d" providerId="LiveId" clId="{E21B98A0-223C-4EAB-9495-C93434CA3E63}" dt="2023-01-24T11:54:20.890" v="475" actId="478"/>
          <ac:spMkLst>
            <pc:docMk/>
            <pc:sldMk cId="2539932287" sldId="267"/>
            <ac:spMk id="3" creationId="{200EADBC-71BF-9BEE-C9A4-906780455259}"/>
          </ac:spMkLst>
        </pc:spChg>
        <pc:picChg chg="add del mod">
          <ac:chgData name="Michał Topolski" userId="142439fd0cdd986d" providerId="LiveId" clId="{E21B98A0-223C-4EAB-9495-C93434CA3E63}" dt="2023-01-24T11:55:37.414" v="485" actId="478"/>
          <ac:picMkLst>
            <pc:docMk/>
            <pc:sldMk cId="2539932287" sldId="267"/>
            <ac:picMk id="5" creationId="{AF2FFE14-72B1-4FAD-79C4-A1E06F21CF88}"/>
          </ac:picMkLst>
        </pc:picChg>
        <pc:picChg chg="add del mod">
          <ac:chgData name="Michał Topolski" userId="142439fd0cdd986d" providerId="LiveId" clId="{E21B98A0-223C-4EAB-9495-C93434CA3E63}" dt="2023-01-24T11:55:40.382" v="487" actId="478"/>
          <ac:picMkLst>
            <pc:docMk/>
            <pc:sldMk cId="2539932287" sldId="267"/>
            <ac:picMk id="7" creationId="{6A15A143-17A3-CA03-ED38-44BAACEC59C6}"/>
          </ac:picMkLst>
        </pc:picChg>
        <pc:picChg chg="add mod">
          <ac:chgData name="Michał Topolski" userId="142439fd0cdd986d" providerId="LiveId" clId="{E21B98A0-223C-4EAB-9495-C93434CA3E63}" dt="2023-01-24T11:56:10.910" v="495" actId="1076"/>
          <ac:picMkLst>
            <pc:docMk/>
            <pc:sldMk cId="2539932287" sldId="267"/>
            <ac:picMk id="10" creationId="{B45ED324-9306-5B9A-0F5E-CF05860929B7}"/>
          </ac:picMkLst>
        </pc:picChg>
        <pc:picChg chg="add mod">
          <ac:chgData name="Michał Topolski" userId="142439fd0cdd986d" providerId="LiveId" clId="{E21B98A0-223C-4EAB-9495-C93434CA3E63}" dt="2023-01-24T11:56:26.588" v="505" actId="1076"/>
          <ac:picMkLst>
            <pc:docMk/>
            <pc:sldMk cId="2539932287" sldId="267"/>
            <ac:picMk id="12" creationId="{CA8C6CCE-C688-156E-DDD3-DA30CFB5EE34}"/>
          </ac:picMkLst>
        </pc:picChg>
        <pc:picChg chg="add del mod">
          <ac:chgData name="Michał Topolski" userId="142439fd0cdd986d" providerId="LiveId" clId="{E21B98A0-223C-4EAB-9495-C93434CA3E63}" dt="2023-01-24T11:56:22.882" v="503" actId="478"/>
          <ac:picMkLst>
            <pc:docMk/>
            <pc:sldMk cId="2539932287" sldId="267"/>
            <ac:picMk id="14" creationId="{271F70A5-2CE5-E597-288E-4DC8B7783288}"/>
          </ac:picMkLst>
        </pc:picChg>
        <pc:picChg chg="add mod">
          <ac:chgData name="Michał Topolski" userId="142439fd0cdd986d" providerId="LiveId" clId="{E21B98A0-223C-4EAB-9495-C93434CA3E63}" dt="2023-01-24T11:56:25.515" v="504" actId="1076"/>
          <ac:picMkLst>
            <pc:docMk/>
            <pc:sldMk cId="2539932287" sldId="267"/>
            <ac:picMk id="16" creationId="{30F3CC77-175E-C2F5-E7B3-13B669033DCF}"/>
          </ac:picMkLst>
        </pc:picChg>
        <pc:picChg chg="add mod">
          <ac:chgData name="Michał Topolski" userId="142439fd0cdd986d" providerId="LiveId" clId="{E21B98A0-223C-4EAB-9495-C93434CA3E63}" dt="2023-01-24T11:56:29.959" v="506" actId="1076"/>
          <ac:picMkLst>
            <pc:docMk/>
            <pc:sldMk cId="2539932287" sldId="267"/>
            <ac:picMk id="18" creationId="{DDACCFD6-B3B5-2E06-4C1C-05E3F60D38B6}"/>
          </ac:picMkLst>
        </pc:picChg>
        <pc:picChg chg="add mod">
          <ac:chgData name="Michał Topolski" userId="142439fd0cdd986d" providerId="LiveId" clId="{E21B98A0-223C-4EAB-9495-C93434CA3E63}" dt="2023-01-24T11:56:31.527" v="507" actId="1076"/>
          <ac:picMkLst>
            <pc:docMk/>
            <pc:sldMk cId="2539932287" sldId="267"/>
            <ac:picMk id="20" creationId="{9DE416F9-21AA-015E-8925-9AEA3C4B2E7C}"/>
          </ac:picMkLst>
        </pc:picChg>
        <pc:cxnChg chg="add del mod">
          <ac:chgData name="Michał Topolski" userId="142439fd0cdd986d" providerId="LiveId" clId="{E21B98A0-223C-4EAB-9495-C93434CA3E63}" dt="2023-01-24T11:55:38.973" v="486" actId="478"/>
          <ac:cxnSpMkLst>
            <pc:docMk/>
            <pc:sldMk cId="2539932287" sldId="267"/>
            <ac:cxnSpMk id="8" creationId="{1701C6E2-BA91-8D78-3FAC-5546C7B0BD51}"/>
          </ac:cxnSpMkLst>
        </pc:cxnChg>
      </pc:sldChg>
    </pc:docChg>
  </pc:docChgLst>
  <pc:docChgLst>
    <pc:chgData name="Gość" providerId="Windows Live" clId="Web-{892C3740-1AA7-4D20-B925-4FC752E5B28D}"/>
    <pc:docChg chg="addSld delSld modSld sldOrd">
      <pc:chgData name="Gość" userId="" providerId="Windows Live" clId="Web-{892C3740-1AA7-4D20-B925-4FC752E5B28D}" dt="2023-01-23T16:27:02.915" v="133" actId="20577"/>
      <pc:docMkLst>
        <pc:docMk/>
      </pc:docMkLst>
      <pc:sldChg chg="del">
        <pc:chgData name="Gość" userId="" providerId="Windows Live" clId="Web-{892C3740-1AA7-4D20-B925-4FC752E5B28D}" dt="2023-01-23T16:25:57.195" v="111"/>
        <pc:sldMkLst>
          <pc:docMk/>
          <pc:sldMk cId="2087467500" sldId="257"/>
        </pc:sldMkLst>
      </pc:sldChg>
      <pc:sldChg chg="del">
        <pc:chgData name="Gość" userId="" providerId="Windows Live" clId="Web-{892C3740-1AA7-4D20-B925-4FC752E5B28D}" dt="2023-01-23T16:25:55.461" v="110"/>
        <pc:sldMkLst>
          <pc:docMk/>
          <pc:sldMk cId="401050362" sldId="258"/>
        </pc:sldMkLst>
      </pc:sldChg>
      <pc:sldChg chg="del">
        <pc:chgData name="Gość" userId="" providerId="Windows Live" clId="Web-{892C3740-1AA7-4D20-B925-4FC752E5B28D}" dt="2023-01-23T16:25:52.789" v="109"/>
        <pc:sldMkLst>
          <pc:docMk/>
          <pc:sldMk cId="2150242109" sldId="261"/>
        </pc:sldMkLst>
      </pc:sldChg>
      <pc:sldChg chg="modSp new ord">
        <pc:chgData name="Gość" userId="" providerId="Windows Live" clId="Web-{892C3740-1AA7-4D20-B925-4FC752E5B28D}" dt="2023-01-23T16:26:57.368" v="132" actId="20577"/>
        <pc:sldMkLst>
          <pc:docMk/>
          <pc:sldMk cId="1546158991" sldId="263"/>
        </pc:sldMkLst>
        <pc:spChg chg="mod">
          <ac:chgData name="Gość" userId="" providerId="Windows Live" clId="Web-{892C3740-1AA7-4D20-B925-4FC752E5B28D}" dt="2023-01-23T16:26:50.039" v="131" actId="20577"/>
          <ac:spMkLst>
            <pc:docMk/>
            <pc:sldMk cId="1546158991" sldId="263"/>
            <ac:spMk id="2" creationId="{A154E97A-6075-5AA5-90B4-1B744779C208}"/>
          </ac:spMkLst>
        </pc:spChg>
        <pc:spChg chg="mod">
          <ac:chgData name="Gość" userId="" providerId="Windows Live" clId="Web-{892C3740-1AA7-4D20-B925-4FC752E5B28D}" dt="2023-01-23T16:26:57.368" v="132" actId="20577"/>
          <ac:spMkLst>
            <pc:docMk/>
            <pc:sldMk cId="1546158991" sldId="263"/>
            <ac:spMk id="3" creationId="{6834C77E-372F-2200-994C-4DEB079E0FA5}"/>
          </ac:spMkLst>
        </pc:spChg>
      </pc:sldChg>
      <pc:sldChg chg="addSp delSp modSp new">
        <pc:chgData name="Gość" userId="" providerId="Windows Live" clId="Web-{892C3740-1AA7-4D20-B925-4FC752E5B28D}" dt="2023-01-23T16:23:17.537" v="103" actId="1076"/>
        <pc:sldMkLst>
          <pc:docMk/>
          <pc:sldMk cId="1379342375" sldId="264"/>
        </pc:sldMkLst>
        <pc:spChg chg="mod">
          <ac:chgData name="Gość" userId="" providerId="Windows Live" clId="Web-{892C3740-1AA7-4D20-B925-4FC752E5B28D}" dt="2023-01-23T16:21:45.661" v="88" actId="20577"/>
          <ac:spMkLst>
            <pc:docMk/>
            <pc:sldMk cId="1379342375" sldId="264"/>
            <ac:spMk id="2" creationId="{10F04069-9407-6DC8-ECBE-5821566BC9D2}"/>
          </ac:spMkLst>
        </pc:spChg>
        <pc:spChg chg="del">
          <ac:chgData name="Gość" userId="" providerId="Windows Live" clId="Web-{892C3740-1AA7-4D20-B925-4FC752E5B28D}" dt="2023-01-23T16:22:32.552" v="89"/>
          <ac:spMkLst>
            <pc:docMk/>
            <pc:sldMk cId="1379342375" sldId="264"/>
            <ac:spMk id="3" creationId="{22B13134-3031-365E-411A-70B7C066D2CE}"/>
          </ac:spMkLst>
        </pc:spChg>
        <pc:picChg chg="add mod ord">
          <ac:chgData name="Gość" userId="" providerId="Windows Live" clId="Web-{892C3740-1AA7-4D20-B925-4FC752E5B28D}" dt="2023-01-23T16:23:07.474" v="100" actId="1076"/>
          <ac:picMkLst>
            <pc:docMk/>
            <pc:sldMk cId="1379342375" sldId="264"/>
            <ac:picMk id="4" creationId="{60C8FFA5-A8E0-4F49-6140-377B623861B2}"/>
          </ac:picMkLst>
        </pc:picChg>
        <pc:picChg chg="add mod">
          <ac:chgData name="Gość" userId="" providerId="Windows Live" clId="Web-{892C3740-1AA7-4D20-B925-4FC752E5B28D}" dt="2023-01-23T16:23:13.818" v="101" actId="1076"/>
          <ac:picMkLst>
            <pc:docMk/>
            <pc:sldMk cId="1379342375" sldId="264"/>
            <ac:picMk id="5" creationId="{C8046DD7-661C-6ADB-FEF2-DA252967D588}"/>
          </ac:picMkLst>
        </pc:picChg>
        <pc:picChg chg="add mod">
          <ac:chgData name="Gość" userId="" providerId="Windows Live" clId="Web-{892C3740-1AA7-4D20-B925-4FC752E5B28D}" dt="2023-01-23T16:22:53.037" v="99" actId="1076"/>
          <ac:picMkLst>
            <pc:docMk/>
            <pc:sldMk cId="1379342375" sldId="264"/>
            <ac:picMk id="6" creationId="{58ADCB88-1404-CEB8-05C5-F5B5FEEC00EF}"/>
          </ac:picMkLst>
        </pc:picChg>
        <pc:cxnChg chg="add mod">
          <ac:chgData name="Gość" userId="" providerId="Windows Live" clId="Web-{892C3740-1AA7-4D20-B925-4FC752E5B28D}" dt="2023-01-23T16:23:17.537" v="103" actId="1076"/>
          <ac:cxnSpMkLst>
            <pc:docMk/>
            <pc:sldMk cId="1379342375" sldId="264"/>
            <ac:cxnSpMk id="8" creationId="{39574C93-250A-6D15-D4EE-559034B391F1}"/>
          </ac:cxnSpMkLst>
        </pc:cxnChg>
      </pc:sldChg>
      <pc:sldChg chg="addSp delSp modSp new">
        <pc:chgData name="Gość" userId="" providerId="Windows Live" clId="Web-{892C3740-1AA7-4D20-B925-4FC752E5B28D}" dt="2023-01-23T16:27:02.915" v="133" actId="20577"/>
        <pc:sldMkLst>
          <pc:docMk/>
          <pc:sldMk cId="2330803079" sldId="265"/>
        </pc:sldMkLst>
        <pc:spChg chg="mod">
          <ac:chgData name="Gość" userId="" providerId="Windows Live" clId="Web-{892C3740-1AA7-4D20-B925-4FC752E5B28D}" dt="2023-01-23T16:27:02.915" v="133" actId="20577"/>
          <ac:spMkLst>
            <pc:docMk/>
            <pc:sldMk cId="2330803079" sldId="265"/>
            <ac:spMk id="2" creationId="{67E915A2-3377-FB62-B224-AB6BB966A67C}"/>
          </ac:spMkLst>
        </pc:spChg>
        <pc:spChg chg="del">
          <ac:chgData name="Gość" userId="" providerId="Windows Live" clId="Web-{892C3740-1AA7-4D20-B925-4FC752E5B28D}" dt="2023-01-23T16:23:56.866" v="105"/>
          <ac:spMkLst>
            <pc:docMk/>
            <pc:sldMk cId="2330803079" sldId="265"/>
            <ac:spMk id="3" creationId="{8DC5B00D-AB0E-5FE2-4760-86E8BD1BF83E}"/>
          </ac:spMkLst>
        </pc:spChg>
        <pc:picChg chg="add mod ord">
          <ac:chgData name="Gość" userId="" providerId="Windows Live" clId="Web-{892C3740-1AA7-4D20-B925-4FC752E5B28D}" dt="2023-01-23T16:23:56.866" v="105"/>
          <ac:picMkLst>
            <pc:docMk/>
            <pc:sldMk cId="2330803079" sldId="265"/>
            <ac:picMk id="4" creationId="{9C442AB4-5AF7-58D6-9075-663924F70951}"/>
          </ac:picMkLst>
        </pc:picChg>
      </pc:sldChg>
    </pc:docChg>
  </pc:docChgLst>
  <pc:docChgLst>
    <pc:chgData name="Michał Topolski" userId="142439fd0cdd986d" providerId="LiveId" clId="{9BD83455-0184-4C6E-853F-C68E008A7B21}"/>
    <pc:docChg chg="undo custSel addSld delSld modSld sldOrd">
      <pc:chgData name="Michał Topolski" userId="142439fd0cdd986d" providerId="LiveId" clId="{9BD83455-0184-4C6E-853F-C68E008A7B21}" dt="2023-01-03T11:28:59.512" v="781" actId="20577"/>
      <pc:docMkLst>
        <pc:docMk/>
      </pc:docMkLst>
      <pc:sldChg chg="addSp modSp mod">
        <pc:chgData name="Michał Topolski" userId="142439fd0cdd986d" providerId="LiveId" clId="{9BD83455-0184-4C6E-853F-C68E008A7B21}" dt="2023-01-03T11:17:49.545" v="682" actId="113"/>
        <pc:sldMkLst>
          <pc:docMk/>
          <pc:sldMk cId="505368548" sldId="256"/>
        </pc:sldMkLst>
        <pc:spChg chg="mod">
          <ac:chgData name="Michał Topolski" userId="142439fd0cdd986d" providerId="LiveId" clId="{9BD83455-0184-4C6E-853F-C68E008A7B21}" dt="2023-01-03T11:17:49.545" v="682" actId="113"/>
          <ac:spMkLst>
            <pc:docMk/>
            <pc:sldMk cId="505368548" sldId="256"/>
            <ac:spMk id="2" creationId="{0FB6EE11-9DE1-A049-ADE4-06D1C64CAA5E}"/>
          </ac:spMkLst>
        </pc:spChg>
        <pc:spChg chg="mod">
          <ac:chgData name="Michał Topolski" userId="142439fd0cdd986d" providerId="LiveId" clId="{9BD83455-0184-4C6E-853F-C68E008A7B21}" dt="2023-01-03T11:16:32.218" v="670" actId="1035"/>
          <ac:spMkLst>
            <pc:docMk/>
            <pc:sldMk cId="505368548" sldId="256"/>
            <ac:spMk id="3" creationId="{E8CA0F51-6E2D-A37A-A238-643939A7221C}"/>
          </ac:spMkLst>
        </pc:spChg>
        <pc:picChg chg="add mod">
          <ac:chgData name="Michał Topolski" userId="142439fd0cdd986d" providerId="LiveId" clId="{9BD83455-0184-4C6E-853F-C68E008A7B21}" dt="2023-01-03T11:16:41.430" v="674" actId="1076"/>
          <ac:picMkLst>
            <pc:docMk/>
            <pc:sldMk cId="505368548" sldId="256"/>
            <ac:picMk id="5" creationId="{445FBC9A-436B-5DD8-046B-B1E232F54C00}"/>
          </ac:picMkLst>
        </pc:picChg>
      </pc:sldChg>
      <pc:sldChg chg="modSp new mod ord">
        <pc:chgData name="Michał Topolski" userId="142439fd0cdd986d" providerId="LiveId" clId="{9BD83455-0184-4C6E-853F-C68E008A7B21}" dt="2023-01-03T11:28:59.512" v="781" actId="20577"/>
        <pc:sldMkLst>
          <pc:docMk/>
          <pc:sldMk cId="3824916744" sldId="259"/>
        </pc:sldMkLst>
        <pc:spChg chg="mod">
          <ac:chgData name="Michał Topolski" userId="142439fd0cdd986d" providerId="LiveId" clId="{9BD83455-0184-4C6E-853F-C68E008A7B21}" dt="2023-01-03T11:05:03.583" v="20" actId="2711"/>
          <ac:spMkLst>
            <pc:docMk/>
            <pc:sldMk cId="3824916744" sldId="259"/>
            <ac:spMk id="2" creationId="{73E1260D-B2DF-8A02-3CAF-7EC8925645A3}"/>
          </ac:spMkLst>
        </pc:spChg>
        <pc:spChg chg="mod">
          <ac:chgData name="Michał Topolski" userId="142439fd0cdd986d" providerId="LiveId" clId="{9BD83455-0184-4C6E-853F-C68E008A7B21}" dt="2023-01-03T11:28:59.512" v="781" actId="20577"/>
          <ac:spMkLst>
            <pc:docMk/>
            <pc:sldMk cId="3824916744" sldId="259"/>
            <ac:spMk id="3" creationId="{B02442D3-166E-8B3A-4545-5BA7C7ECD583}"/>
          </ac:spMkLst>
        </pc:spChg>
      </pc:sldChg>
      <pc:sldChg chg="new del ord">
        <pc:chgData name="Michał Topolski" userId="142439fd0cdd986d" providerId="LiveId" clId="{9BD83455-0184-4C6E-853F-C68E008A7B21}" dt="2023-01-03T11:09:07.146" v="362" actId="680"/>
        <pc:sldMkLst>
          <pc:docMk/>
          <pc:sldMk cId="1998316435" sldId="260"/>
        </pc:sldMkLst>
      </pc:sldChg>
      <pc:sldChg chg="modSp add mod">
        <pc:chgData name="Michał Topolski" userId="142439fd0cdd986d" providerId="LiveId" clId="{9BD83455-0184-4C6E-853F-C68E008A7B21}" dt="2023-01-03T11:18:53.216" v="690" actId="113"/>
        <pc:sldMkLst>
          <pc:docMk/>
          <pc:sldMk cId="3121421204" sldId="260"/>
        </pc:sldMkLst>
        <pc:spChg chg="mod">
          <ac:chgData name="Michał Topolski" userId="142439fd0cdd986d" providerId="LiveId" clId="{9BD83455-0184-4C6E-853F-C68E008A7B21}" dt="2023-01-03T11:09:14.924" v="379" actId="20577"/>
          <ac:spMkLst>
            <pc:docMk/>
            <pc:sldMk cId="3121421204" sldId="260"/>
            <ac:spMk id="2" creationId="{73E1260D-B2DF-8A02-3CAF-7EC8925645A3}"/>
          </ac:spMkLst>
        </pc:spChg>
        <pc:spChg chg="mod">
          <ac:chgData name="Michał Topolski" userId="142439fd0cdd986d" providerId="LiveId" clId="{9BD83455-0184-4C6E-853F-C68E008A7B21}" dt="2023-01-03T11:18:53.216" v="690" actId="113"/>
          <ac:spMkLst>
            <pc:docMk/>
            <pc:sldMk cId="3121421204" sldId="260"/>
            <ac:spMk id="3" creationId="{B02442D3-166E-8B3A-4545-5BA7C7ECD583}"/>
          </ac:spMkLst>
        </pc:spChg>
      </pc:sldChg>
      <pc:sldChg chg="addSp delSp modSp new mod">
        <pc:chgData name="Michał Topolski" userId="142439fd0cdd986d" providerId="LiveId" clId="{9BD83455-0184-4C6E-853F-C68E008A7B21}" dt="2023-01-03T11:27:42.256" v="754" actId="1076"/>
        <pc:sldMkLst>
          <pc:docMk/>
          <pc:sldMk cId="2150242109" sldId="261"/>
        </pc:sldMkLst>
        <pc:spChg chg="del">
          <ac:chgData name="Michał Topolski" userId="142439fd0cdd986d" providerId="LiveId" clId="{9BD83455-0184-4C6E-853F-C68E008A7B21}" dt="2023-01-03T11:26:40.641" v="744" actId="478"/>
          <ac:spMkLst>
            <pc:docMk/>
            <pc:sldMk cId="2150242109" sldId="261"/>
            <ac:spMk id="2" creationId="{093FA8C3-033D-5BB2-9D8D-606137ACBF97}"/>
          </ac:spMkLst>
        </pc:spChg>
        <pc:spChg chg="del">
          <ac:chgData name="Michał Topolski" userId="142439fd0cdd986d" providerId="LiveId" clId="{9BD83455-0184-4C6E-853F-C68E008A7B21}" dt="2023-01-03T11:26:43.622" v="745" actId="478"/>
          <ac:spMkLst>
            <pc:docMk/>
            <pc:sldMk cId="2150242109" sldId="261"/>
            <ac:spMk id="3" creationId="{EB8547D3-917C-E5C1-9CB9-C06C044F0855}"/>
          </ac:spMkLst>
        </pc:spChg>
        <pc:graphicFrameChg chg="add del mod modGraphic">
          <ac:chgData name="Michał Topolski" userId="142439fd0cdd986d" providerId="LiveId" clId="{9BD83455-0184-4C6E-853F-C68E008A7B21}" dt="2023-01-03T11:26:53.169" v="750" actId="478"/>
          <ac:graphicFrameMkLst>
            <pc:docMk/>
            <pc:sldMk cId="2150242109" sldId="261"/>
            <ac:graphicFrameMk id="4" creationId="{10504C3B-3DC1-D1DA-FA60-DDFE4F04DED5}"/>
          </ac:graphicFrameMkLst>
        </pc:graphicFrameChg>
        <pc:graphicFrameChg chg="add mod modGraphic">
          <ac:chgData name="Michał Topolski" userId="142439fd0cdd986d" providerId="LiveId" clId="{9BD83455-0184-4C6E-853F-C68E008A7B21}" dt="2023-01-03T11:27:42.256" v="754" actId="1076"/>
          <ac:graphicFrameMkLst>
            <pc:docMk/>
            <pc:sldMk cId="2150242109" sldId="261"/>
            <ac:graphicFrameMk id="5" creationId="{3F685432-240A-92FE-3158-2F569837341D}"/>
          </ac:graphicFrameMkLst>
        </pc:graphicFrameChg>
      </pc:sldChg>
      <pc:sldChg chg="addSp delSp modSp new mod">
        <pc:chgData name="Michał Topolski" userId="142439fd0cdd986d" providerId="LiveId" clId="{9BD83455-0184-4C6E-853F-C68E008A7B21}" dt="2023-01-03T11:24:23.523" v="743" actId="1076"/>
        <pc:sldMkLst>
          <pc:docMk/>
          <pc:sldMk cId="2362943304" sldId="262"/>
        </pc:sldMkLst>
        <pc:spChg chg="mod">
          <ac:chgData name="Michał Topolski" userId="142439fd0cdd986d" providerId="LiveId" clId="{9BD83455-0184-4C6E-853F-C68E008A7B21}" dt="2023-01-03T11:22:14.268" v="712" actId="113"/>
          <ac:spMkLst>
            <pc:docMk/>
            <pc:sldMk cId="2362943304" sldId="262"/>
            <ac:spMk id="2" creationId="{A0959BEE-383C-5EF6-B43B-5E0CFE9A56E3}"/>
          </ac:spMkLst>
        </pc:spChg>
        <pc:spChg chg="del">
          <ac:chgData name="Michał Topolski" userId="142439fd0cdd986d" providerId="LiveId" clId="{9BD83455-0184-4C6E-853F-C68E008A7B21}" dt="2023-01-03T11:22:20.114" v="713" actId="478"/>
          <ac:spMkLst>
            <pc:docMk/>
            <pc:sldMk cId="2362943304" sldId="262"/>
            <ac:spMk id="3" creationId="{F26074A6-3414-9C28-F975-A73F5F4F60B0}"/>
          </ac:spMkLst>
        </pc:spChg>
        <pc:spChg chg="add mod">
          <ac:chgData name="Michał Topolski" userId="142439fd0cdd986d" providerId="LiveId" clId="{9BD83455-0184-4C6E-853F-C68E008A7B21}" dt="2023-01-03T11:24:23.523" v="743" actId="1076"/>
          <ac:spMkLst>
            <pc:docMk/>
            <pc:sldMk cId="2362943304" sldId="262"/>
            <ac:spMk id="4" creationId="{77A71BBE-103B-A4BB-CA9C-5FBC1A4E57EF}"/>
          </ac:spMkLst>
        </pc:spChg>
        <pc:picChg chg="add mod">
          <ac:chgData name="Michał Topolski" userId="142439fd0cdd986d" providerId="LiveId" clId="{9BD83455-0184-4C6E-853F-C68E008A7B21}" dt="2023-01-03T11:22:52.056" v="717" actId="1076"/>
          <ac:picMkLst>
            <pc:docMk/>
            <pc:sldMk cId="2362943304" sldId="262"/>
            <ac:picMk id="1026" creationId="{5A8F3FFE-82F9-41F5-A436-8C413E7F1011}"/>
          </ac:picMkLst>
        </pc:picChg>
      </pc:sldChg>
    </pc:docChg>
  </pc:docChgLst>
  <pc:docChgLst>
    <pc:chgData name="Gość" providerId="Windows Live" clId="Web-{68A04EC4-CF2A-4C77-9DF2-32C5E29C3361}"/>
    <pc:docChg chg="sldOrd">
      <pc:chgData name="Gość" userId="" providerId="Windows Live" clId="Web-{68A04EC4-CF2A-4C77-9DF2-32C5E29C3361}" dt="2023-01-23T14:21:07.146" v="1"/>
      <pc:docMkLst>
        <pc:docMk/>
      </pc:docMkLst>
      <pc:sldChg chg="ord">
        <pc:chgData name="Gość" userId="" providerId="Windows Live" clId="Web-{68A04EC4-CF2A-4C77-9DF2-32C5E29C3361}" dt="2023-01-23T14:21:07.146" v="1"/>
        <pc:sldMkLst>
          <pc:docMk/>
          <pc:sldMk cId="2362943304" sldId="262"/>
        </pc:sldMkLst>
      </pc:sldChg>
    </pc:docChg>
  </pc:docChgLst>
  <pc:docChgLst>
    <pc:chgData name="Gość" providerId="Windows Live" clId="Web-{6E864C55-9C69-42C7-A72B-0333F63D46BA}"/>
    <pc:docChg chg="delSld modSld">
      <pc:chgData name="Gość" userId="" providerId="Windows Live" clId="Web-{6E864C55-9C69-42C7-A72B-0333F63D46BA}" dt="2023-01-23T14:22:34.024" v="155" actId="20577"/>
      <pc:docMkLst>
        <pc:docMk/>
      </pc:docMkLst>
      <pc:sldChg chg="modSp">
        <pc:chgData name="Gość" userId="" providerId="Windows Live" clId="Web-{6E864C55-9C69-42C7-A72B-0333F63D46BA}" dt="2023-01-23T14:22:34.024" v="155" actId="20577"/>
        <pc:sldMkLst>
          <pc:docMk/>
          <pc:sldMk cId="3824916744" sldId="259"/>
        </pc:sldMkLst>
        <pc:spChg chg="mod">
          <ac:chgData name="Gość" userId="" providerId="Windows Live" clId="Web-{6E864C55-9C69-42C7-A72B-0333F63D46BA}" dt="2023-01-23T14:19:00.645" v="6" actId="20577"/>
          <ac:spMkLst>
            <pc:docMk/>
            <pc:sldMk cId="3824916744" sldId="259"/>
            <ac:spMk id="2" creationId="{73E1260D-B2DF-8A02-3CAF-7EC8925645A3}"/>
          </ac:spMkLst>
        </pc:spChg>
        <pc:spChg chg="mod">
          <ac:chgData name="Gość" userId="" providerId="Windows Live" clId="Web-{6E864C55-9C69-42C7-A72B-0333F63D46BA}" dt="2023-01-23T14:22:34.024" v="155" actId="20577"/>
          <ac:spMkLst>
            <pc:docMk/>
            <pc:sldMk cId="3824916744" sldId="259"/>
            <ac:spMk id="3" creationId="{B02442D3-166E-8B3A-4545-5BA7C7ECD583}"/>
          </ac:spMkLst>
        </pc:spChg>
      </pc:sldChg>
      <pc:sldChg chg="del">
        <pc:chgData name="Gość" userId="" providerId="Windows Live" clId="Web-{6E864C55-9C69-42C7-A72B-0333F63D46BA}" dt="2023-01-23T14:20:45.522" v="137"/>
        <pc:sldMkLst>
          <pc:docMk/>
          <pc:sldMk cId="312142120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38E9-4C54-843E-82F8-7D6D9A64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D24555-62F9-FCA3-54B9-01ACC377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13B236-C493-458E-3E6A-FB918433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FAA9B7-474D-241D-1C73-6A5BB8DD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ECC063-FE5C-94C9-D6E5-5D5EC1A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4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7D7ACD-632D-F338-54FC-FDBA3B13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7B9717-45A0-F6D8-4CEA-122969CE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92721F-04F5-78B6-F69B-7D1AB70F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6A804E-8172-C174-847A-21303EC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49A90-A2FA-5139-0C5F-6258CF0E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94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6494AF0-402D-B1CE-D60A-69508A4AF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0F4AA3-71C6-7378-46D4-30D08BEB6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819C1C-2B38-FABF-1A57-53B3DF32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75707-6EB6-EF29-DFF3-5905E408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3D17DC-457B-E7A8-CE11-94E79227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2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A5A14-F04B-E7E1-F5C0-8B79753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362F6D-93AB-F12C-BA06-92A72550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3893E4-3C16-9CEB-6051-51F779C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C2CB68-7F98-1DF5-5372-D86754B6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398A77-146E-223A-4C35-2A6B32A7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14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8B8B7A-5740-C19E-04F3-94FE2E93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F8D76F-A26B-8CAD-31C6-C9D4555D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3A41E8-528F-8F61-DCA3-A1066F36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9D4500-EB42-21C8-5369-0BB0B693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2AAFB5-1B77-9EEB-EAA8-D44CF67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0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29A15-0916-511A-638D-00AE08A3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A95FF1-E1ED-3FCF-5713-E7E494FF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49A824-16F3-1AF1-0386-566EAD66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A8BF27-BA7B-A32D-4529-D269595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646CB9-CD96-49E0-C696-478F2059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A84F01-0338-72C9-A08C-49B18D79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4CB66C-6868-545E-7148-17E641C1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C107A9-DD9F-9E3B-7269-B4D9322E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44F2D3F-C31F-26A6-DB66-8CE6A363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16AB58-3E19-2849-C72C-F0895AA8A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2D4661-F78A-D68A-712B-7C9A7E3E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1480E35-94C2-B04D-DB54-96B0D86E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5B0A066-7A80-7DE3-A20A-BDD305F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69C20A9-6C81-AF91-B74D-7352118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6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AD8254-CAC7-474B-A27F-A7AB4085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B50936-A9D9-2B69-6788-B47A5936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C28EE0-DC5A-D604-C661-4410B1D9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51CDB54-D68F-096D-1FD6-78EF112C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DEFBCC1-49DE-DD1C-0996-758FD2EF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4C78EA-E70A-8A98-83CE-6880B12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6A9EF4-123D-ACDB-7449-1B9B52A2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7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43A2F-1DD5-5CF1-D3A7-DE5145C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7628FA-E9CD-D809-4AA2-C477782B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8EC921E-C182-701D-ED73-D2648A6FD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A30529-2022-B49A-CDFF-0EB3CB07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E50684C-5310-E7CF-397C-E1A42CB2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1142DA-12ED-80C5-AC51-974DC930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63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3346DA-BEBA-5C71-0ABA-DA3EAB57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90519E1-A72A-39A3-03B5-DAF23F01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1C152E7-84D5-BEC8-7451-5A15A8D7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04D5FF-544E-E1C6-B742-6DD6AB1C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78269B-2CE1-7503-647A-4F65BA22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0CB8F8-7B29-E0D7-1C11-E803FF3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7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1FC0DC1-2658-B40C-241E-5B57FF56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E2E5BB-70EE-B479-DE78-9F9C4A1F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D4940A-0F36-E9BC-8B09-574D4A560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3DF1-81EB-4FD0-8603-961460D0DAAB}" type="datetimeFigureOut">
              <a:rPr lang="pl-PL" smtClean="0"/>
              <a:t>24.01.2023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B618E-DF49-1F66-D927-2317EBF53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EAAD6C-6A02-6DDF-7451-096F8AC5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B86E-61A6-47F4-80FC-9AFF2B58BF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7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B6EE11-9DE1-A049-ADE4-06D1C64C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413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b="1">
                <a:latin typeface="Gill Sans Nova" panose="020B0604020202020204" pitchFamily="34" charset="0"/>
              </a:rPr>
              <a:t>NONOGRAMY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CA0F51-6E2D-A37A-A238-643939A7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087"/>
            <a:ext cx="9144000" cy="2133599"/>
          </a:xfrm>
        </p:spPr>
        <p:txBody>
          <a:bodyPr>
            <a:normAutofit/>
          </a:bodyPr>
          <a:lstStyle/>
          <a:p>
            <a:r>
              <a:rPr lang="pl-PL">
                <a:latin typeface="Gill Sans Nova" panose="020B0604020202020204" pitchFamily="34" charset="0"/>
              </a:rPr>
              <a:t>Projekt APRO, </a:t>
            </a:r>
            <a:r>
              <a:rPr lang="pl-PL" err="1">
                <a:latin typeface="Gill Sans Nova" panose="020B0604020202020204" pitchFamily="34" charset="0"/>
              </a:rPr>
              <a:t>Cyberbezpieczeństwo</a:t>
            </a:r>
            <a:r>
              <a:rPr lang="pl-PL">
                <a:latin typeface="Gill Sans Nova" panose="020B0604020202020204" pitchFamily="34" charset="0"/>
              </a:rPr>
              <a:t> 2022Z</a:t>
            </a:r>
            <a:br>
              <a:rPr lang="pl-PL">
                <a:latin typeface="Gill Sans Nova" panose="020B0604020202020204" pitchFamily="34" charset="0"/>
              </a:rPr>
            </a:br>
            <a:endParaRPr lang="pl-PL">
              <a:latin typeface="Gill Sans Nova" panose="020B0604020202020204" pitchFamily="34" charset="0"/>
            </a:endParaRPr>
          </a:p>
          <a:p>
            <a:r>
              <a:rPr lang="pl-PL">
                <a:solidFill>
                  <a:schemeClr val="bg1">
                    <a:lumMod val="50000"/>
                  </a:schemeClr>
                </a:solidFill>
                <a:latin typeface="Gill Sans Nova" panose="020B0604020202020204" pitchFamily="34" charset="0"/>
              </a:rPr>
              <a:t>Maciej Lipski</a:t>
            </a:r>
          </a:p>
          <a:p>
            <a:r>
              <a:rPr lang="pl-PL">
                <a:solidFill>
                  <a:schemeClr val="bg1">
                    <a:lumMod val="50000"/>
                  </a:schemeClr>
                </a:solidFill>
                <a:latin typeface="Gill Sans Nova" panose="020B0604020202020204" pitchFamily="34" charset="0"/>
              </a:rPr>
              <a:t>Kacper Średnicki</a:t>
            </a:r>
          </a:p>
          <a:p>
            <a:r>
              <a:rPr lang="pl-PL">
                <a:solidFill>
                  <a:schemeClr val="bg1">
                    <a:lumMod val="50000"/>
                  </a:schemeClr>
                </a:solidFill>
                <a:latin typeface="Gill Sans Nova" panose="020B0604020202020204" pitchFamily="34" charset="0"/>
              </a:rPr>
              <a:t>Michał Topolski</a:t>
            </a:r>
          </a:p>
        </p:txBody>
      </p:sp>
      <p:pic>
        <p:nvPicPr>
          <p:cNvPr id="5" name="Obraz 4" descr="Obraz zawierający transport, żuraw&#10;&#10;Opis wygenerowany automatycznie">
            <a:extLst>
              <a:ext uri="{FF2B5EF4-FFF2-40B4-BE49-F238E27FC236}">
                <a16:creationId xmlns:a16="http://schemas.microsoft.com/office/drawing/2014/main" id="{445FBC9A-436B-5DD8-046B-B1E232F5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81" y="571103"/>
            <a:ext cx="5329238" cy="26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959BEE-383C-5EF6-B43B-5E0CFE9A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latin typeface="Gill Sans Nova" panose="020B0604020202020204" pitchFamily="34" charset="0"/>
              </a:rPr>
              <a:t>Czym są </a:t>
            </a:r>
            <a:r>
              <a:rPr lang="pl-PL" b="1" err="1">
                <a:latin typeface="Gill Sans Nova" panose="020B0604020202020204" pitchFamily="34" charset="0"/>
              </a:rPr>
              <a:t>nonogramy</a:t>
            </a:r>
            <a:r>
              <a:rPr lang="pl-PL" b="1">
                <a:latin typeface="Gill Sans Nova" panose="020B0604020202020204" pitchFamily="34" charset="0"/>
              </a:rPr>
              <a:t>?</a:t>
            </a:r>
          </a:p>
        </p:txBody>
      </p:sp>
      <p:pic>
        <p:nvPicPr>
          <p:cNvPr id="1026" name="Picture 2" descr="Obrazki logiczne - Lamiglowki.net - sklep z łamigłówkami">
            <a:extLst>
              <a:ext uri="{FF2B5EF4-FFF2-40B4-BE49-F238E27FC236}">
                <a16:creationId xmlns:a16="http://schemas.microsoft.com/office/drawing/2014/main" id="{5A8F3FFE-82F9-41F5-A436-8C413E7F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1916748"/>
            <a:ext cx="8177212" cy="33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7A71BBE-103B-A4BB-CA9C-5FBC1A4E57EF}"/>
              </a:ext>
            </a:extLst>
          </p:cNvPr>
          <p:cNvSpPr txBox="1"/>
          <p:nvPr/>
        </p:nvSpPr>
        <p:spPr>
          <a:xfrm>
            <a:off x="7889240" y="577925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latin typeface="Gill Sans Nova" panose="020B0604020202020204" pitchFamily="34" charset="0"/>
              </a:rPr>
              <a:t>Źródło: lamiglowki.net</a:t>
            </a:r>
          </a:p>
        </p:txBody>
      </p:sp>
    </p:spTree>
    <p:extLst>
      <p:ext uri="{BB962C8B-B14F-4D97-AF65-F5344CB8AC3E}">
        <p14:creationId xmlns:p14="http://schemas.microsoft.com/office/powerpoint/2010/main" val="23629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E1260D-B2DF-8A02-3CAF-7EC89256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Gill Sans Nova"/>
              </a:rPr>
              <a:t>Klasy</a:t>
            </a:r>
            <a:endParaRPr lang="pl-PL">
              <a:latin typeface="Gill Sans Nova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2442D3-166E-8B3A-4545-5BA7C7EC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73" y="1805077"/>
            <a:ext cx="1109705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b="1" err="1">
                <a:latin typeface="Gill Sans Nova" panose="020B0604020202020204" pitchFamily="34" charset="0"/>
              </a:rPr>
              <a:t>ImageProcessor</a:t>
            </a:r>
            <a:r>
              <a:rPr lang="pl-PL">
                <a:latin typeface="Gill Sans Nova" panose="020B0604020202020204" pitchFamily="34" charset="0"/>
              </a:rPr>
              <a:t> (przetwarzanie obrazów na </a:t>
            </a:r>
            <a:r>
              <a:rPr lang="pl-PL" err="1">
                <a:latin typeface="Gill Sans Nova" panose="020B0604020202020204" pitchFamily="34" charset="0"/>
              </a:rPr>
              <a:t>pixelArray</a:t>
            </a:r>
            <a:r>
              <a:rPr lang="pl-PL">
                <a:latin typeface="Gill Sans Nova" panose="020B0604020202020204" pitchFamily="34" charset="0"/>
              </a:rPr>
              <a:t>)</a:t>
            </a:r>
          </a:p>
          <a:p>
            <a:r>
              <a:rPr lang="pl-PL" b="1" err="1">
                <a:latin typeface="Gill Sans Nova" panose="020B0604020202020204" pitchFamily="34" charset="0"/>
              </a:rPr>
              <a:t>RevImageProcessor</a:t>
            </a:r>
            <a:r>
              <a:rPr lang="pl-PL">
                <a:latin typeface="Gill Sans Nova" panose="020B0604020202020204" pitchFamily="34" charset="0"/>
              </a:rPr>
              <a:t> (przetwarzanie </a:t>
            </a:r>
            <a:r>
              <a:rPr lang="pl-PL" err="1">
                <a:latin typeface="Gill Sans Nova" panose="020B0604020202020204" pitchFamily="34" charset="0"/>
              </a:rPr>
              <a:t>pixelArray</a:t>
            </a:r>
            <a:r>
              <a:rPr lang="pl-PL">
                <a:latin typeface="Gill Sans Nova" panose="020B0604020202020204" pitchFamily="34" charset="0"/>
              </a:rPr>
              <a:t> na obraz)</a:t>
            </a:r>
          </a:p>
          <a:p>
            <a:r>
              <a:rPr lang="pl-PL" b="1" err="1">
                <a:latin typeface="Gill Sans Nova" panose="020B0604020202020204" pitchFamily="34" charset="0"/>
              </a:rPr>
              <a:t>NonogramArrayFromPixelArray</a:t>
            </a:r>
            <a:r>
              <a:rPr lang="pl-PL">
                <a:latin typeface="Gill Sans Nova" panose="020B0604020202020204" pitchFamily="34" charset="0"/>
              </a:rPr>
              <a:t> (generowanie </a:t>
            </a:r>
            <a:r>
              <a:rPr lang="pl-PL" err="1">
                <a:latin typeface="Gill Sans Nova" panose="020B0604020202020204" pitchFamily="34" charset="0"/>
              </a:rPr>
              <a:t>nonogramArray</a:t>
            </a:r>
            <a:r>
              <a:rPr lang="pl-PL">
                <a:latin typeface="Gill Sans Nova" panose="020B0604020202020204" pitchFamily="34" charset="0"/>
              </a:rPr>
              <a:t> z </a:t>
            </a:r>
            <a:r>
              <a:rPr lang="pl-PL" err="1">
                <a:latin typeface="Gill Sans Nova" panose="020B0604020202020204" pitchFamily="34" charset="0"/>
              </a:rPr>
              <a:t>pixelArray</a:t>
            </a:r>
            <a:r>
              <a:rPr lang="pl-PL">
                <a:latin typeface="Gill Sans Nova" panose="020B0604020202020204" pitchFamily="34" charset="0"/>
              </a:rPr>
              <a:t>)</a:t>
            </a:r>
          </a:p>
          <a:p>
            <a:r>
              <a:rPr lang="pl-PL" b="1" err="1">
                <a:latin typeface="Gill Sans Nova"/>
              </a:rPr>
              <a:t>ConsoleInterface</a:t>
            </a:r>
            <a:r>
              <a:rPr lang="pl-PL" b="1">
                <a:latin typeface="Gill Sans Nova"/>
              </a:rPr>
              <a:t> </a:t>
            </a:r>
            <a:r>
              <a:rPr lang="pl-PL">
                <a:latin typeface="Gill Sans Nova"/>
              </a:rPr>
              <a:t>(generowanie planszy z obrazka, możliwość wyboru poziomu trudności lub rozmiaru planszy)</a:t>
            </a:r>
          </a:p>
          <a:p>
            <a:r>
              <a:rPr lang="pl-PL" b="1" err="1">
                <a:latin typeface="Gill Sans Nova"/>
              </a:rPr>
              <a:t>NonogramExcelExporter</a:t>
            </a:r>
            <a:r>
              <a:rPr lang="pl-PL">
                <a:latin typeface="Gill Sans Nova"/>
              </a:rPr>
              <a:t> (generowanie formy nierozwiązanego obrazka zdatnego do druku, wykorzystanie Apache POI .</a:t>
            </a:r>
            <a:r>
              <a:rPr lang="pl-PL" err="1">
                <a:latin typeface="Gill Sans Nova"/>
              </a:rPr>
              <a:t>xlsx</a:t>
            </a:r>
            <a:r>
              <a:rPr lang="pl-PL">
                <a:latin typeface="Gill Sans Nova"/>
              </a:rPr>
              <a:t>)</a:t>
            </a:r>
          </a:p>
          <a:p>
            <a:r>
              <a:rPr lang="pl-PL" b="1" err="1">
                <a:latin typeface="Gill Sans Nova"/>
              </a:rPr>
              <a:t>NonogramArrayDisplay</a:t>
            </a:r>
            <a:r>
              <a:rPr lang="pl-PL">
                <a:latin typeface="Gill Sans Nova"/>
              </a:rPr>
              <a:t> (wyświetlanie </a:t>
            </a:r>
            <a:r>
              <a:rPr lang="pl-PL" err="1">
                <a:latin typeface="Gill Sans Nova"/>
              </a:rPr>
              <a:t>nonogramu</a:t>
            </a:r>
            <a:r>
              <a:rPr lang="pl-PL">
                <a:latin typeface="Gill Sans Nova"/>
              </a:rPr>
              <a:t> na terminalu)</a:t>
            </a:r>
          </a:p>
          <a:p>
            <a:r>
              <a:rPr lang="pl-PL" b="1" err="1">
                <a:latin typeface="Gill Sans Nova"/>
              </a:rPr>
              <a:t>NonogramSolver</a:t>
            </a:r>
            <a:r>
              <a:rPr lang="pl-PL" b="1">
                <a:latin typeface="Gill Sans Nova"/>
              </a:rPr>
              <a:t> </a:t>
            </a:r>
            <a:r>
              <a:rPr lang="pl-PL">
                <a:latin typeface="Gill Sans Nova"/>
              </a:rPr>
              <a:t>(rozwiązywanie </a:t>
            </a:r>
            <a:r>
              <a:rPr lang="pl-PL" err="1">
                <a:latin typeface="Gill Sans Nova"/>
              </a:rPr>
              <a:t>nonogramu</a:t>
            </a:r>
            <a:r>
              <a:rPr lang="pl-PL">
                <a:latin typeface="Gill Sans Nova"/>
              </a:rPr>
              <a:t> na podstawie </a:t>
            </a:r>
            <a:r>
              <a:rPr lang="pl-PL" err="1">
                <a:latin typeface="Gill Sans Nova"/>
              </a:rPr>
              <a:t>nonogramArray</a:t>
            </a:r>
            <a:r>
              <a:rPr lang="pl-PL">
                <a:latin typeface="Gill Sans Nova"/>
              </a:rPr>
              <a:t>)</a:t>
            </a:r>
          </a:p>
          <a:p>
            <a:endParaRPr lang="pl-PL">
              <a:latin typeface="Gill Sans Nova" panose="020B0604020202020204" pitchFamily="34" charset="0"/>
            </a:endParaRPr>
          </a:p>
          <a:p>
            <a:pPr marL="0" indent="0">
              <a:buNone/>
            </a:pPr>
            <a:endParaRPr lang="pl-PL" b="1">
              <a:latin typeface="Gill Sans Nova" panose="020B0604020202020204" pitchFamily="34" charset="0"/>
            </a:endParaRPr>
          </a:p>
          <a:p>
            <a:endParaRPr lang="pl-PL">
              <a:latin typeface="Gill Sans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1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4E97A-6075-5AA5-90B4-1B744779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Gill Sans Nova"/>
                <a:cs typeface="Calibri Light"/>
              </a:rPr>
              <a:t>Generator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34C77E-372F-2200-994C-4DEB079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Gill Sans Nova"/>
                <a:cs typeface="Calibri"/>
              </a:rPr>
              <a:t>Wybór własnego obrazka lub obrazka z bazy.</a:t>
            </a:r>
          </a:p>
          <a:p>
            <a:r>
              <a:rPr lang="pl-PL">
                <a:latin typeface="Gill Sans Nova"/>
                <a:cs typeface="Calibri"/>
              </a:rPr>
              <a:t>Możliwość wyboru poziomu trudności lub manualnego wyboru rozmiarów planszy.</a:t>
            </a:r>
          </a:p>
          <a:p>
            <a:r>
              <a:rPr lang="pl-PL">
                <a:latin typeface="Gill Sans Nova"/>
                <a:cs typeface="Calibri"/>
              </a:rPr>
              <a:t>Eksport planszy do Excela.</a:t>
            </a:r>
          </a:p>
        </p:txBody>
      </p:sp>
    </p:spTree>
    <p:extLst>
      <p:ext uri="{BB962C8B-B14F-4D97-AF65-F5344CB8AC3E}">
        <p14:creationId xmlns:p14="http://schemas.microsoft.com/office/powerpoint/2010/main" val="15461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 descr="Obraz zawierający tekst, clipart&#10;&#10;Opis wygenerowany automatycznie">
            <a:extLst>
              <a:ext uri="{FF2B5EF4-FFF2-40B4-BE49-F238E27FC236}">
                <a16:creationId xmlns:a16="http://schemas.microsoft.com/office/drawing/2014/main" id="{C8046DD7-661C-6ADB-FEF2-DA252967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10" y="3925291"/>
            <a:ext cx="2743200" cy="2386097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58ADCB88-1404-CEB8-05C5-F5B5FEEC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89" y="4243297"/>
            <a:ext cx="2057759" cy="1753678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9574C93-250A-6D15-D4EE-559034B391F1}"/>
              </a:ext>
            </a:extLst>
          </p:cNvPr>
          <p:cNvCxnSpPr/>
          <p:nvPr/>
        </p:nvCxnSpPr>
        <p:spPr>
          <a:xfrm>
            <a:off x="5479571" y="5098750"/>
            <a:ext cx="1028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ytuł 1">
            <a:extLst>
              <a:ext uri="{FF2B5EF4-FFF2-40B4-BE49-F238E27FC236}">
                <a16:creationId xmlns:a16="http://schemas.microsoft.com/office/drawing/2014/main" id="{380A3910-2796-0B45-FA7A-91EE49ACA3BB}"/>
              </a:ext>
            </a:extLst>
          </p:cNvPr>
          <p:cNvSpPr txBox="1">
            <a:spLocks/>
          </p:cNvSpPr>
          <p:nvPr/>
        </p:nvSpPr>
        <p:spPr>
          <a:xfrm>
            <a:off x="734042" y="458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>
                <a:latin typeface="Gill Sans Nova"/>
                <a:cs typeface="Calibri Light"/>
              </a:rPr>
              <a:t>Generator</a:t>
            </a:r>
          </a:p>
        </p:txBody>
      </p:sp>
      <p:pic>
        <p:nvPicPr>
          <p:cNvPr id="12" name="Obraz 12" descr="Obraz zawierający tekst, ptak wodny, ptak, zrzut ekranu&#10;&#10;Opis wygenerowany automatycznie">
            <a:extLst>
              <a:ext uri="{FF2B5EF4-FFF2-40B4-BE49-F238E27FC236}">
                <a16:creationId xmlns:a16="http://schemas.microsoft.com/office/drawing/2014/main" id="{C3280BD4-5166-6765-5388-C860A060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68928" y="1506971"/>
            <a:ext cx="8654144" cy="2523032"/>
          </a:xfrm>
        </p:spPr>
      </p:pic>
    </p:spTree>
    <p:extLst>
      <p:ext uri="{BB962C8B-B14F-4D97-AF65-F5344CB8AC3E}">
        <p14:creationId xmlns:p14="http://schemas.microsoft.com/office/powerpoint/2010/main" val="13793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45ED324-9306-5B9A-0F5E-CF058609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9" y="77220"/>
            <a:ext cx="3543482" cy="387369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A8C6CCE-C688-156E-DDD3-DA30CFB5E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23" y="147073"/>
            <a:ext cx="2971953" cy="330217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0F3CC77-175E-C2F5-E7B3-13B66903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18" y="3478611"/>
            <a:ext cx="3460928" cy="323231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DDACCFD6-B3B5-2E06-4C1C-05E3F60D3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086"/>
            <a:ext cx="2971953" cy="220991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9DE416F9-21AA-015E-8925-9AEA3C4B2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23" y="1571062"/>
            <a:ext cx="3149762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4E97A-6075-5AA5-90B4-1B744779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latin typeface="Gill Sans Nova"/>
                <a:cs typeface="Calibri Light"/>
              </a:rPr>
              <a:t>Solver</a:t>
            </a:r>
            <a:endParaRPr lang="pl-PL">
              <a:latin typeface="Gill Sans Nova"/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34C77E-372F-2200-994C-4DEB079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Gill Sans Nova"/>
                <a:cs typeface="Calibri"/>
              </a:rPr>
              <a:t>Algorytm stosujący sterowany heurystycznie </a:t>
            </a:r>
            <a:r>
              <a:rPr lang="pl-PL" err="1">
                <a:latin typeface="Gill Sans Nova"/>
                <a:cs typeface="Calibri"/>
              </a:rPr>
              <a:t>backtracking</a:t>
            </a:r>
            <a:r>
              <a:rPr lang="pl-PL">
                <a:latin typeface="Gill Sans Nova"/>
                <a:cs typeface="Calibri"/>
              </a:rPr>
              <a:t>.</a:t>
            </a:r>
          </a:p>
          <a:p>
            <a:r>
              <a:rPr lang="pl-PL">
                <a:latin typeface="Gill Sans Nova"/>
                <a:cs typeface="Calibri"/>
              </a:rPr>
              <a:t>Skuteczny do obrazków zawierających do 1300 pikseli, później nadal działa gdy zaciemnienie grafiki jest powyżej 50%, największy nietrywialny obrazek rozwiązany przez niego to 2500 pikseli (50x50)</a:t>
            </a:r>
          </a:p>
          <a:p>
            <a:r>
              <a:rPr lang="pl-PL">
                <a:latin typeface="Gill Sans Nova"/>
                <a:cs typeface="Calibri"/>
              </a:rPr>
              <a:t>Nasz implementacja otwartego kodu z rosettacode.org (on sam powstał na bazie rozwiązania w </a:t>
            </a:r>
            <a:r>
              <a:rPr lang="pl-PL" err="1">
                <a:latin typeface="Gill Sans Nova"/>
                <a:cs typeface="Calibri"/>
              </a:rPr>
              <a:t>Phytonie</a:t>
            </a:r>
            <a:r>
              <a:rPr lang="pl-PL">
                <a:latin typeface="Gill Sans Nova"/>
                <a:cs typeface="Calibri"/>
              </a:rPr>
              <a:t> zawartego w opracowaniu na temat nonogramów).</a:t>
            </a:r>
          </a:p>
        </p:txBody>
      </p:sp>
    </p:spTree>
    <p:extLst>
      <p:ext uri="{BB962C8B-B14F-4D97-AF65-F5344CB8AC3E}">
        <p14:creationId xmlns:p14="http://schemas.microsoft.com/office/powerpoint/2010/main" val="3316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915A2-3377-FB62-B224-AB6BB966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883"/>
            <a:ext cx="2973512" cy="1325563"/>
          </a:xfrm>
        </p:spPr>
        <p:txBody>
          <a:bodyPr/>
          <a:lstStyle/>
          <a:p>
            <a:r>
              <a:rPr lang="pl-PL">
                <a:latin typeface="Gill Sans Nova"/>
                <a:cs typeface="Calibri Light"/>
              </a:rPr>
              <a:t>Postać do wydruku</a:t>
            </a:r>
            <a:endParaRPr lang="pl-PL">
              <a:latin typeface="Gill Sans Nova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7C5327A-01CE-A051-834D-7208A86D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95275"/>
            <a:ext cx="71882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03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Panoramiczny</PresentationFormat>
  <Paragraphs>26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Nova</vt:lpstr>
      <vt:lpstr>Motyw pakietu Office</vt:lpstr>
      <vt:lpstr>NONOGRAMY</vt:lpstr>
      <vt:lpstr>Czym są nonogramy?</vt:lpstr>
      <vt:lpstr>Klasy</vt:lpstr>
      <vt:lpstr>Generator</vt:lpstr>
      <vt:lpstr>Prezentacja programu PowerPoint</vt:lpstr>
      <vt:lpstr>Prezentacja programu PowerPoint</vt:lpstr>
      <vt:lpstr>Solver</vt:lpstr>
      <vt:lpstr>Postać do wydruku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NONOGRAMY</dc:title>
  <dc:creator>Michał Topolski</dc:creator>
  <cp:lastModifiedBy>Maciej Lipski</cp:lastModifiedBy>
  <cp:revision>2</cp:revision>
  <dcterms:created xsi:type="dcterms:W3CDTF">2023-01-03T10:42:02Z</dcterms:created>
  <dcterms:modified xsi:type="dcterms:W3CDTF">2023-01-24T11:58:36Z</dcterms:modified>
</cp:coreProperties>
</file>