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99" r:id="rId4"/>
  </p:sldMasterIdLst>
  <p:notesMasterIdLst>
    <p:notesMasterId r:id="rId8"/>
  </p:notesMasterIdLst>
  <p:sldIdLst>
    <p:sldId id="444" r:id="rId5"/>
    <p:sldId id="497" r:id="rId6"/>
    <p:sldId id="430" r:id="rId7"/>
  </p:sldIdLst>
  <p:sldSz cx="12192000" cy="6858000"/>
  <p:notesSz cx="6742113" cy="9875838"/>
  <p:embeddedFontLst>
    <p:embeddedFont>
      <p:font typeface="Calibri" panose="020F0502020204030204" pitchFamily="34" charset="0"/>
      <p:regular r:id="rId9"/>
      <p:bold r:id="rId10"/>
      <p:italic r:id="rId11"/>
      <p:boldItalic r:id="rId12"/>
    </p:embeddedFont>
    <p:embeddedFont>
      <p:font typeface="Montserrat" panose="02000505000000020004" pitchFamily="2" charset="0"/>
      <p:regular r:id="rId13"/>
      <p:bold r:id="rId14"/>
      <p:italic r:id="rId15"/>
      <p:boldItalic r:id="rId16"/>
    </p:embeddedFont>
    <p:embeddedFont>
      <p:font typeface="Montserrat Light" panose="020B0604020202020204" charset="0"/>
      <p:regular r:id="rId17"/>
      <p:bold r:id="rId18"/>
      <p:italic r:id="rId19"/>
      <p:boldItalic r:id="rId20"/>
    </p:embeddedFont>
    <p:embeddedFont>
      <p:font typeface="Univers" panose="020B0503020202020204" pitchFamily="34" charset="0"/>
      <p:regular r:id="rId21"/>
      <p:bold r:id="rId22"/>
    </p:embeddedFont>
    <p:embeddedFont>
      <p:font typeface="Univers Light" panose="020B0403020202020204" pitchFamily="34" charset="0"/>
      <p:regular r:id="rId23"/>
    </p:embeddedFont>
    <p:embeddedFont>
      <p:font typeface="Wingdings 2" panose="05020102010507070707" pitchFamily="18" charset="2"/>
      <p:regular r:id="rId24"/>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ickoff" id="{F15ABBF5-D902-4B39-81B4-6774BF9A8B3F}">
          <p14:sldIdLst/>
        </p14:section>
        <p14:section name="CrystalBridge - Automated" id="{F852B278-0520-4AF1-AB37-931755D56D05}">
          <p14:sldIdLst>
            <p14:sldId id="444"/>
            <p14:sldId id="497"/>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82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A7"/>
    <a:srgbClr val="FFFFFF"/>
    <a:srgbClr val="A60E7E"/>
    <a:srgbClr val="F04528"/>
    <a:srgbClr val="DB2C0F"/>
    <a:srgbClr val="BC4D10"/>
    <a:srgbClr val="D15C05"/>
    <a:srgbClr val="A6B355"/>
    <a:srgbClr val="95A248"/>
    <a:srgbClr val="1196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40" autoAdjust="0"/>
    <p:restoredTop sz="95220" autoAdjust="0"/>
  </p:normalViewPr>
  <p:slideViewPr>
    <p:cSldViewPr snapToGrid="0" showGuides="1">
      <p:cViewPr varScale="1">
        <p:scale>
          <a:sx n="110" d="100"/>
          <a:sy n="110" d="100"/>
        </p:scale>
        <p:origin x="642" y="108"/>
      </p:cViewPr>
      <p:guideLst>
        <p:guide orient="horz" pos="2160"/>
        <p:guide pos="3840"/>
        <p:guide orient="horz" pos="822"/>
      </p:guideLst>
    </p:cSldViewPr>
  </p:slideViewPr>
  <p:outlineViewPr>
    <p:cViewPr>
      <p:scale>
        <a:sx n="33" d="100"/>
        <a:sy n="33" d="100"/>
      </p:scale>
      <p:origin x="0" y="-5208"/>
    </p:cViewPr>
  </p:outlineViewPr>
  <p:notesTextViewPr>
    <p:cViewPr>
      <p:scale>
        <a:sx n="3" d="2"/>
        <a:sy n="3" d="2"/>
      </p:scale>
      <p:origin x="0" y="0"/>
    </p:cViewPr>
  </p:notesTextViewPr>
  <p:sorterViewPr>
    <p:cViewPr>
      <p:scale>
        <a:sx n="100" d="100"/>
        <a:sy n="100" d="100"/>
      </p:scale>
      <p:origin x="0" y="-4120"/>
    </p:cViewPr>
  </p:sorterViewPr>
  <p:notesViewPr>
    <p:cSldViewPr snapToGrid="0">
      <p:cViewPr varScale="1">
        <p:scale>
          <a:sx n="45" d="100"/>
          <a:sy n="45" d="100"/>
        </p:scale>
        <p:origin x="276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13.fntdata"/><Relationship Id="rId7" Type="http://schemas.openxmlformats.org/officeDocument/2006/relationships/slide" Target="slides/slide3.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21583" cy="495507"/>
          </a:xfrm>
          <a:prstGeom prst="rect">
            <a:avLst/>
          </a:prstGeom>
        </p:spPr>
        <p:txBody>
          <a:bodyPr vert="horz" lIns="91522" tIns="45761" rIns="91522" bIns="45761" rtlCol="0"/>
          <a:lstStyle>
            <a:lvl1pPr algn="l">
              <a:defRPr sz="1200"/>
            </a:lvl1pPr>
          </a:lstStyle>
          <a:p>
            <a:endParaRPr lang="de-DE" dirty="0"/>
          </a:p>
        </p:txBody>
      </p:sp>
      <p:sp>
        <p:nvSpPr>
          <p:cNvPr id="3" name="Datumsplatzhalter 2"/>
          <p:cNvSpPr>
            <a:spLocks noGrp="1"/>
          </p:cNvSpPr>
          <p:nvPr>
            <p:ph type="dt" idx="1"/>
          </p:nvPr>
        </p:nvSpPr>
        <p:spPr>
          <a:xfrm>
            <a:off x="3818970" y="0"/>
            <a:ext cx="2921583" cy="495507"/>
          </a:xfrm>
          <a:prstGeom prst="rect">
            <a:avLst/>
          </a:prstGeom>
        </p:spPr>
        <p:txBody>
          <a:bodyPr vert="horz" lIns="91522" tIns="45761" rIns="91522" bIns="45761" rtlCol="0"/>
          <a:lstStyle>
            <a:lvl1pPr algn="r">
              <a:defRPr sz="1200"/>
            </a:lvl1pPr>
          </a:lstStyle>
          <a:p>
            <a:fld id="{91CBA075-2738-4157-8BC6-44608FB7D477}" type="datetimeFigureOut">
              <a:rPr lang="de-DE" smtClean="0"/>
              <a:t>24.09.2020</a:t>
            </a:fld>
            <a:endParaRPr lang="de-DE" dirty="0"/>
          </a:p>
        </p:txBody>
      </p:sp>
      <p:sp>
        <p:nvSpPr>
          <p:cNvPr id="4" name="Folienbildplatzhalter 3"/>
          <p:cNvSpPr>
            <a:spLocks noGrp="1" noRot="1" noChangeAspect="1"/>
          </p:cNvSpPr>
          <p:nvPr>
            <p:ph type="sldImg" idx="2"/>
          </p:nvPr>
        </p:nvSpPr>
        <p:spPr>
          <a:xfrm>
            <a:off x="409575" y="1235075"/>
            <a:ext cx="5922963" cy="3332163"/>
          </a:xfrm>
          <a:prstGeom prst="rect">
            <a:avLst/>
          </a:prstGeom>
          <a:noFill/>
          <a:ln w="12700">
            <a:solidFill>
              <a:prstClr val="black"/>
            </a:solidFill>
          </a:ln>
        </p:spPr>
        <p:txBody>
          <a:bodyPr vert="horz" lIns="91522" tIns="45761" rIns="91522" bIns="45761" rtlCol="0" anchor="ctr"/>
          <a:lstStyle/>
          <a:p>
            <a:endParaRPr lang="de-DE" dirty="0"/>
          </a:p>
        </p:txBody>
      </p:sp>
      <p:sp>
        <p:nvSpPr>
          <p:cNvPr id="5" name="Notizenplatzhalter 4"/>
          <p:cNvSpPr>
            <a:spLocks noGrp="1"/>
          </p:cNvSpPr>
          <p:nvPr>
            <p:ph type="body" sz="quarter" idx="3"/>
          </p:nvPr>
        </p:nvSpPr>
        <p:spPr>
          <a:xfrm>
            <a:off x="674212" y="4752748"/>
            <a:ext cx="5393690" cy="3888611"/>
          </a:xfrm>
          <a:prstGeom prst="rect">
            <a:avLst/>
          </a:prstGeom>
        </p:spPr>
        <p:txBody>
          <a:bodyPr vert="horz" lIns="91522" tIns="45761" rIns="91522" bIns="45761"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380333"/>
            <a:ext cx="2921583" cy="495506"/>
          </a:xfrm>
          <a:prstGeom prst="rect">
            <a:avLst/>
          </a:prstGeom>
        </p:spPr>
        <p:txBody>
          <a:bodyPr vert="horz" lIns="91522" tIns="45761" rIns="91522" bIns="45761"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18970" y="9380333"/>
            <a:ext cx="2921583" cy="495506"/>
          </a:xfrm>
          <a:prstGeom prst="rect">
            <a:avLst/>
          </a:prstGeom>
        </p:spPr>
        <p:txBody>
          <a:bodyPr vert="horz" lIns="91522" tIns="45761" rIns="91522" bIns="45761" rtlCol="0" anchor="b"/>
          <a:lstStyle>
            <a:lvl1pPr algn="r">
              <a:defRPr sz="1200"/>
            </a:lvl1pPr>
          </a:lstStyle>
          <a:p>
            <a:fld id="{53BDC7A7-F82C-4134-8CA0-C29C522BA841}" type="slidenum">
              <a:rPr lang="de-DE" smtClean="0"/>
              <a:t>‹Nr.›</a:t>
            </a:fld>
            <a:endParaRPr lang="de-DE" dirty="0"/>
          </a:p>
        </p:txBody>
      </p:sp>
    </p:spTree>
    <p:extLst>
      <p:ext uri="{BB962C8B-B14F-4D97-AF65-F5344CB8AC3E}">
        <p14:creationId xmlns:p14="http://schemas.microsoft.com/office/powerpoint/2010/main" val="157890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3BDC7A7-F82C-4134-8CA0-C29C522BA841}" type="slidenum">
              <a:rPr lang="de-DE" smtClean="0"/>
              <a:t>1</a:t>
            </a:fld>
            <a:endParaRPr lang="de-DE" dirty="0"/>
          </a:p>
        </p:txBody>
      </p:sp>
    </p:spTree>
    <p:extLst>
      <p:ext uri="{BB962C8B-B14F-4D97-AF65-F5344CB8AC3E}">
        <p14:creationId xmlns:p14="http://schemas.microsoft.com/office/powerpoint/2010/main" val="12117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www.instagram.com/snp_se/?hl=en" TargetMode="External"/><Relationship Id="rId3" Type="http://schemas.openxmlformats.org/officeDocument/2006/relationships/hyperlink" Target="http://www.snpgroup.com/" TargetMode="External"/><Relationship Id="rId7" Type="http://schemas.openxmlformats.org/officeDocument/2006/relationships/hyperlink" Target="http://www.linkedin.com/company/snp-schneider-neureither-&amp;-partner-se" TargetMode="External"/><Relationship Id="rId2" Type="http://schemas.openxmlformats.org/officeDocument/2006/relationships/hyperlink" Target="mailto:info@snpgroup.com" TargetMode="External"/><Relationship Id="rId1" Type="http://schemas.openxmlformats.org/officeDocument/2006/relationships/slideMaster" Target="../slideMasters/slideMaster1.xml"/><Relationship Id="rId6" Type="http://schemas.openxmlformats.org/officeDocument/2006/relationships/hyperlink" Target="http://www.facebook.com/SNPSchneiderNeureitherPartnerSE/" TargetMode="External"/><Relationship Id="rId5" Type="http://schemas.openxmlformats.org/officeDocument/2006/relationships/hyperlink" Target="http://www.xing.com/company/snp" TargetMode="External"/><Relationship Id="rId10" Type="http://schemas.openxmlformats.org/officeDocument/2006/relationships/image" Target="../media/image4.emf"/><Relationship Id="rId4" Type="http://schemas.openxmlformats.org/officeDocument/2006/relationships/hyperlink" Target="http://www.twitter.com/snp_se" TargetMode="External"/><Relationship Id="rId9" Type="http://schemas.openxmlformats.org/officeDocument/2006/relationships/image" Target="../media/image3.w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FCFDA-9CF8-4E9D-8C17-609E1C63FFD6}"/>
              </a:ext>
            </a:extLst>
          </p:cNvPr>
          <p:cNvSpPr>
            <a:spLocks noGrp="1"/>
          </p:cNvSpPr>
          <p:nvPr>
            <p:ph type="title"/>
          </p:nvPr>
        </p:nvSpPr>
        <p:spPr/>
        <p:txBody>
          <a:bodyPr/>
          <a:lstStyle/>
          <a:p>
            <a:r>
              <a:rPr lang="de-DE"/>
              <a:t>Mastertitelformat bearbeiten</a:t>
            </a:r>
            <a:endParaRPr lang="de-DE" dirty="0"/>
          </a:p>
        </p:txBody>
      </p:sp>
      <p:sp>
        <p:nvSpPr>
          <p:cNvPr id="3" name="Fußzeilenplatzhalter 2">
            <a:extLst>
              <a:ext uri="{FF2B5EF4-FFF2-40B4-BE49-F238E27FC236}">
                <a16:creationId xmlns:a16="http://schemas.microsoft.com/office/drawing/2014/main" id="{C51D4B6D-1E21-4FF1-90B2-7E5CCE4F7313}"/>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5" name="Textplatzhalter 9">
            <a:extLst>
              <a:ext uri="{FF2B5EF4-FFF2-40B4-BE49-F238E27FC236}">
                <a16:creationId xmlns:a16="http://schemas.microsoft.com/office/drawing/2014/main" id="{5B727325-E21A-4B33-A523-E3E2A386BD00}"/>
              </a:ext>
            </a:extLst>
          </p:cNvPr>
          <p:cNvSpPr>
            <a:spLocks noGrp="1"/>
          </p:cNvSpPr>
          <p:nvPr>
            <p:ph type="body" sz="quarter" idx="12"/>
          </p:nvPr>
        </p:nvSpPr>
        <p:spPr>
          <a:xfrm>
            <a:off x="587375" y="1757363"/>
            <a:ext cx="11017250" cy="4516437"/>
          </a:xfrm>
          <a:prstGeom prst="rect">
            <a:avLst/>
          </a:prstGeom>
        </p:spPr>
        <p:txBody>
          <a:bodyPr wrap="none" numCol="1" spcCol="586800"/>
          <a:lstStyle>
            <a:lvl1pPr algn="l">
              <a:lnSpc>
                <a:spcPct val="100000"/>
              </a:lnSpc>
              <a:defRPr sz="1400"/>
            </a:lvl1pPr>
            <a:lvl2pPr algn="l">
              <a:lnSpc>
                <a:spcPct val="100000"/>
              </a:lnSpc>
              <a:defRPr sz="1400"/>
            </a:lvl2pPr>
            <a:lvl3pPr algn="l">
              <a:lnSpc>
                <a:spcPct val="100000"/>
              </a:lnSpc>
              <a:defRPr sz="1400"/>
            </a:lvl3pPr>
            <a:lvl4pPr algn="l">
              <a:lnSpc>
                <a:spcPct val="100000"/>
              </a:lnSpc>
              <a:defRPr sz="1400"/>
            </a:lvl4pPr>
            <a:lvl5pPr algn="l">
              <a:lnSpc>
                <a:spcPct val="100000"/>
              </a:lnSpc>
              <a:defRPr sz="1400"/>
            </a:lvl5pPr>
            <a:lvl6pPr>
              <a:defRPr/>
            </a:lvl6pPr>
          </a:lstStyle>
          <a:p>
            <a:pPr lvl="0"/>
            <a:r>
              <a:rPr lang="de-DE" dirty="0"/>
              <a:t>Mastertextformat bearbeiten</a:t>
            </a:r>
          </a:p>
          <a:p>
            <a:pPr lvl="5"/>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90890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9" name="Textplatzhalter 8"/>
          <p:cNvSpPr>
            <a:spLocks noGrp="1"/>
          </p:cNvSpPr>
          <p:nvPr>
            <p:ph type="body" sz="quarter" idx="15"/>
          </p:nvPr>
        </p:nvSpPr>
        <p:spPr>
          <a:xfrm>
            <a:off x="4979988" y="2362200"/>
            <a:ext cx="6672262" cy="3911600"/>
          </a:xfrm>
        </p:spPr>
        <p:txBody>
          <a:bodyPr/>
          <a:lstStyle>
            <a:lvl1pPr>
              <a:spcBef>
                <a:spcPts val="1000"/>
              </a:spcBef>
              <a:defRPr sz="2000"/>
            </a:lvl1pPr>
            <a:lvl2pPr marL="216000" indent="-216000">
              <a:spcBef>
                <a:spcPts val="1000"/>
              </a:spcBef>
              <a:defRPr sz="2000"/>
            </a:lvl2pPr>
            <a:lvl3pPr indent="-216000">
              <a:spcBef>
                <a:spcPts val="1000"/>
              </a:spcBef>
              <a:defRPr sz="2000"/>
            </a:lvl3pPr>
            <a:lvl4pPr indent="216000">
              <a:spcBef>
                <a:spcPts val="1000"/>
              </a:spcBef>
              <a:defRPr sz="2000"/>
            </a:lvl4pPr>
            <a:lvl5pPr indent="216000">
              <a:spcBef>
                <a:spcPts val="1000"/>
              </a:spcBef>
              <a:defRPr sz="20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0" y="0"/>
            <a:ext cx="4365809" cy="6858000"/>
          </a:xfrm>
          <a:prstGeom prst="rect">
            <a:avLst/>
          </a:prstGeom>
        </p:spPr>
        <p:txBody>
          <a:bodyPr/>
          <a:lstStyle/>
          <a:p>
            <a:r>
              <a:rPr lang="de-DE"/>
              <a:t>Bild durch Klicken auf Symbol hinzufügen</a:t>
            </a:r>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a:xfrm>
            <a:off x="7088651" y="6474619"/>
            <a:ext cx="4520326" cy="212328"/>
          </a:xfrm>
        </p:spPr>
        <p:txBody>
          <a:bodyPr/>
          <a:lstStyle>
            <a:lvl1pPr algn="r">
              <a:defRPr/>
            </a:lvl1pPr>
          </a:lstStyle>
          <a:p>
            <a:r>
              <a:rPr lang="en-US"/>
              <a:t>© 2020 SNP – The Data Transformation Company – www.snpgroup.com</a:t>
            </a:r>
            <a:endParaRPr lang="de-DE" dirty="0"/>
          </a:p>
        </p:txBody>
      </p:sp>
      <p:sp>
        <p:nvSpPr>
          <p:cNvPr id="6" name="Titel 1">
            <a:extLst>
              <a:ext uri="{FF2B5EF4-FFF2-40B4-BE49-F238E27FC236}">
                <a16:creationId xmlns:a16="http://schemas.microsoft.com/office/drawing/2014/main" id="{DD42DA26-D44F-44A2-9DB4-B530E96E0B54}"/>
              </a:ext>
            </a:extLst>
          </p:cNvPr>
          <p:cNvSpPr>
            <a:spLocks noGrp="1"/>
          </p:cNvSpPr>
          <p:nvPr>
            <p:ph type="title" hasCustomPrompt="1"/>
          </p:nvPr>
        </p:nvSpPr>
        <p:spPr>
          <a:xfrm>
            <a:off x="4980082" y="584201"/>
            <a:ext cx="6671854" cy="962422"/>
          </a:xfrm>
        </p:spPr>
        <p:txBody>
          <a:bodyPr/>
          <a:lstStyle>
            <a:lvl1pPr>
              <a:defRPr/>
            </a:lvl1pPr>
          </a:lstStyle>
          <a:p>
            <a:r>
              <a:rPr lang="de-DE" dirty="0"/>
              <a:t>Mastertitelformat bearbeiten</a:t>
            </a:r>
            <a:br>
              <a:rPr lang="de-DE" dirty="0"/>
            </a:br>
            <a:endParaRPr lang="de-DE" dirty="0"/>
          </a:p>
        </p:txBody>
      </p:sp>
      <p:sp>
        <p:nvSpPr>
          <p:cNvPr id="7" name="Textplatzhalter 14">
            <a:extLst>
              <a:ext uri="{FF2B5EF4-FFF2-40B4-BE49-F238E27FC236}">
                <a16:creationId xmlns:a16="http://schemas.microsoft.com/office/drawing/2014/main" id="{2CDF7A06-01FE-4E73-B571-928683F3ACCF}"/>
              </a:ext>
            </a:extLst>
          </p:cNvPr>
          <p:cNvSpPr>
            <a:spLocks noGrp="1"/>
          </p:cNvSpPr>
          <p:nvPr>
            <p:ph type="body" sz="quarter" idx="14" hasCustomPrompt="1"/>
          </p:nvPr>
        </p:nvSpPr>
        <p:spPr>
          <a:xfrm>
            <a:off x="4980081" y="1560690"/>
            <a:ext cx="6671854"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Tree>
    <p:extLst>
      <p:ext uri="{BB962C8B-B14F-4D97-AF65-F5344CB8AC3E}">
        <p14:creationId xmlns:p14="http://schemas.microsoft.com/office/powerpoint/2010/main" val="387105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Page Image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6B8960-537A-40B9-89B1-162BC3EED2C6}"/>
              </a:ext>
            </a:extLst>
          </p:cNvPr>
          <p:cNvSpPr>
            <a:spLocks noGrp="1"/>
          </p:cNvSpPr>
          <p:nvPr>
            <p:ph type="title" hasCustomPrompt="1"/>
          </p:nvPr>
        </p:nvSpPr>
        <p:spPr>
          <a:xfrm>
            <a:off x="587376" y="584201"/>
            <a:ext cx="4921105" cy="860822"/>
          </a:xfrm>
        </p:spPr>
        <p:txBody>
          <a:bodyPr/>
          <a:lstStyle>
            <a:lvl1pPr>
              <a:defRPr sz="2800"/>
            </a:lvl1pPr>
          </a:lstStyle>
          <a:p>
            <a:r>
              <a:rPr lang="de-DE" dirty="0"/>
              <a:t>MASTERTITELFORMAT BEARBEITEN</a:t>
            </a:r>
            <a:br>
              <a:rPr lang="de-DE" dirty="0"/>
            </a:br>
            <a:endParaRPr lang="de-DE" dirty="0"/>
          </a:p>
        </p:txBody>
      </p:sp>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6096000" y="0"/>
            <a:ext cx="6096000" cy="6858000"/>
          </a:xfrm>
          <a:prstGeom prst="rect">
            <a:avLst/>
          </a:prstGeom>
        </p:spPr>
        <p:txBody>
          <a:bodyPr/>
          <a:lstStyle/>
          <a:p>
            <a:r>
              <a:rPr lang="de-DE"/>
              <a:t>Bild durch Klicken auf Symbol hinzufügen</a:t>
            </a:r>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9" name="Textplatzhalter 14">
            <a:extLst>
              <a:ext uri="{FF2B5EF4-FFF2-40B4-BE49-F238E27FC236}">
                <a16:creationId xmlns:a16="http://schemas.microsoft.com/office/drawing/2014/main" id="{7131392B-F18D-41A2-855F-FB5D86DA4C38}"/>
              </a:ext>
            </a:extLst>
          </p:cNvPr>
          <p:cNvSpPr>
            <a:spLocks noGrp="1"/>
          </p:cNvSpPr>
          <p:nvPr>
            <p:ph type="body" sz="quarter" idx="14" hasCustomPrompt="1"/>
          </p:nvPr>
        </p:nvSpPr>
        <p:spPr>
          <a:xfrm>
            <a:off x="587375" y="1546622"/>
            <a:ext cx="4921105"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
        <p:nvSpPr>
          <p:cNvPr id="7" name="Inhaltsplatzhalter 4"/>
          <p:cNvSpPr>
            <a:spLocks noGrp="1"/>
          </p:cNvSpPr>
          <p:nvPr>
            <p:ph sz="quarter" idx="16"/>
          </p:nvPr>
        </p:nvSpPr>
        <p:spPr>
          <a:xfrm>
            <a:off x="587375" y="2362200"/>
            <a:ext cx="4921105" cy="3911600"/>
          </a:xfrm>
        </p:spPr>
        <p:txBody>
          <a:bodyPr/>
          <a:lstStyle>
            <a:lvl1pPr>
              <a:lnSpc>
                <a:spcPct val="150000"/>
              </a:lnSpc>
              <a:spcBef>
                <a:spcPts val="1000"/>
              </a:spcBef>
              <a:defRPr cap="all" baseline="0">
                <a:latin typeface="Univers" panose="020B0604020202020204" charset="0"/>
              </a:defRPr>
            </a:lvl1pPr>
            <a:lvl2pPr marL="0" indent="0">
              <a:lnSpc>
                <a:spcPct val="150000"/>
              </a:lnSpc>
              <a:spcBef>
                <a:spcPts val="1000"/>
              </a:spcBef>
              <a:buFontTx/>
              <a:buNone/>
              <a:defRPr/>
            </a:lvl2pPr>
            <a:lvl3pPr marL="177800" indent="-177800">
              <a:lnSpc>
                <a:spcPct val="150000"/>
              </a:lnSpc>
              <a:spcBef>
                <a:spcPts val="1000"/>
              </a:spcBef>
              <a:buFont typeface="Wingdings" panose="05000000000000000000" pitchFamily="2" charset="2"/>
              <a:buChar char="§"/>
              <a:defRPr/>
            </a:lvl3pPr>
            <a:lvl4pPr marL="266700" indent="182563">
              <a:lnSpc>
                <a:spcPct val="150000"/>
              </a:lnSpc>
              <a:spcBef>
                <a:spcPts val="1000"/>
              </a:spcBef>
              <a:buFont typeface="Symbol" panose="05050102010706020507" pitchFamily="18" charset="2"/>
              <a:buChar char="-"/>
              <a:tabLst/>
              <a:defRPr/>
            </a:lvl4pPr>
            <a:lvl5pPr marL="622300" indent="176213">
              <a:lnSpc>
                <a:spcPct val="150000"/>
              </a:lnSpc>
              <a:spcBef>
                <a:spcPts val="1000"/>
              </a:spcBef>
              <a:buFont typeface="Wingdings" panose="05000000000000000000" pitchFamily="2" charset="2"/>
              <a:buChar cha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201823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Image left">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72" y="0"/>
            <a:ext cx="6096000" cy="6858000"/>
          </a:xfrm>
          <a:prstGeom prst="rect">
            <a:avLst/>
          </a:prstGeom>
        </p:spPr>
        <p:txBody>
          <a:bodyPr/>
          <a:lstStyle/>
          <a:p>
            <a:r>
              <a:rPr lang="de-DE"/>
              <a:t>Bild durch Klicken auf Symbol hinzufügen</a:t>
            </a:r>
            <a:endParaRPr lang="de-DE" dirty="0"/>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lvl1pPr algn="r">
              <a:defRPr/>
            </a:lvl1pPr>
          </a:lstStyle>
          <a:p>
            <a:r>
              <a:rPr lang="en-US"/>
              <a:t>© 2020 SNP – The Data Transformation Company – www.snpgroup.com</a:t>
            </a:r>
            <a:endParaRPr lang="de-DE" dirty="0"/>
          </a:p>
        </p:txBody>
      </p:sp>
      <p:sp>
        <p:nvSpPr>
          <p:cNvPr id="6" name="Titel 1">
            <a:extLst>
              <a:ext uri="{FF2B5EF4-FFF2-40B4-BE49-F238E27FC236}">
                <a16:creationId xmlns:a16="http://schemas.microsoft.com/office/drawing/2014/main" id="{2743A621-537C-4A0D-9641-ABD92DC3768B}"/>
              </a:ext>
            </a:extLst>
          </p:cNvPr>
          <p:cNvSpPr>
            <a:spLocks noGrp="1"/>
          </p:cNvSpPr>
          <p:nvPr>
            <p:ph type="title" hasCustomPrompt="1"/>
          </p:nvPr>
        </p:nvSpPr>
        <p:spPr>
          <a:xfrm>
            <a:off x="6683519" y="584201"/>
            <a:ext cx="4921105" cy="860822"/>
          </a:xfrm>
        </p:spPr>
        <p:txBody>
          <a:bodyPr/>
          <a:lstStyle>
            <a:lvl1pPr>
              <a:defRPr sz="2800"/>
            </a:lvl1pPr>
          </a:lstStyle>
          <a:p>
            <a:r>
              <a:rPr lang="de-DE" dirty="0"/>
              <a:t>MASTERTITELFORMAT BEARBEITEN</a:t>
            </a:r>
            <a:br>
              <a:rPr lang="de-DE" dirty="0"/>
            </a:br>
            <a:endParaRPr lang="de-DE" dirty="0"/>
          </a:p>
        </p:txBody>
      </p:sp>
      <p:sp>
        <p:nvSpPr>
          <p:cNvPr id="9" name="Textplatzhalter 14">
            <a:extLst>
              <a:ext uri="{FF2B5EF4-FFF2-40B4-BE49-F238E27FC236}">
                <a16:creationId xmlns:a16="http://schemas.microsoft.com/office/drawing/2014/main" id="{C3B602DE-0098-4399-A1CB-BE6EFDB5468B}"/>
              </a:ext>
            </a:extLst>
          </p:cNvPr>
          <p:cNvSpPr>
            <a:spLocks noGrp="1"/>
          </p:cNvSpPr>
          <p:nvPr>
            <p:ph type="body" sz="quarter" idx="14" hasCustomPrompt="1"/>
          </p:nvPr>
        </p:nvSpPr>
        <p:spPr>
          <a:xfrm>
            <a:off x="6683373" y="1546622"/>
            <a:ext cx="4921251"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
        <p:nvSpPr>
          <p:cNvPr id="7" name="Inhaltsplatzhalter 4"/>
          <p:cNvSpPr>
            <a:spLocks noGrp="1"/>
          </p:cNvSpPr>
          <p:nvPr>
            <p:ph sz="quarter" idx="16"/>
          </p:nvPr>
        </p:nvSpPr>
        <p:spPr>
          <a:xfrm>
            <a:off x="6683373" y="2362200"/>
            <a:ext cx="4921105" cy="3911600"/>
          </a:xfrm>
        </p:spPr>
        <p:txBody>
          <a:bodyPr/>
          <a:lstStyle>
            <a:lvl1pPr>
              <a:lnSpc>
                <a:spcPct val="150000"/>
              </a:lnSpc>
              <a:spcBef>
                <a:spcPts val="1000"/>
              </a:spcBef>
              <a:defRPr cap="all" baseline="0">
                <a:latin typeface="Univers" panose="020B0604020202020204" charset="0"/>
              </a:defRPr>
            </a:lvl1pPr>
            <a:lvl2pPr marL="0" indent="0">
              <a:lnSpc>
                <a:spcPct val="150000"/>
              </a:lnSpc>
              <a:spcBef>
                <a:spcPts val="1000"/>
              </a:spcBef>
              <a:buFontTx/>
              <a:buNone/>
              <a:defRPr/>
            </a:lvl2pPr>
            <a:lvl3pPr marL="177800" indent="-177800">
              <a:lnSpc>
                <a:spcPct val="150000"/>
              </a:lnSpc>
              <a:spcBef>
                <a:spcPts val="1000"/>
              </a:spcBef>
              <a:buFont typeface="Wingdings" panose="05000000000000000000" pitchFamily="2" charset="2"/>
              <a:buChar char="§"/>
              <a:defRPr/>
            </a:lvl3pPr>
            <a:lvl4pPr marL="266700" indent="182563">
              <a:lnSpc>
                <a:spcPct val="150000"/>
              </a:lnSpc>
              <a:spcBef>
                <a:spcPts val="1000"/>
              </a:spcBef>
              <a:buFont typeface="Symbol" panose="05050102010706020507" pitchFamily="18" charset="2"/>
              <a:buChar char="-"/>
              <a:tabLst/>
              <a:defRPr/>
            </a:lvl4pPr>
            <a:lvl5pPr marL="622300" indent="176213">
              <a:lnSpc>
                <a:spcPct val="150000"/>
              </a:lnSpc>
              <a:spcBef>
                <a:spcPts val="1000"/>
              </a:spcBef>
              <a:buFont typeface="Wingdings" panose="05000000000000000000" pitchFamily="2" charset="2"/>
              <a:buChar cha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206484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right big">
    <p:spTree>
      <p:nvGrpSpPr>
        <p:cNvPr id="1" name=""/>
        <p:cNvGrpSpPr/>
        <p:nvPr/>
      </p:nvGrpSpPr>
      <p:grpSpPr>
        <a:xfrm>
          <a:off x="0" y="0"/>
          <a:ext cx="0" cy="0"/>
          <a:chOff x="0" y="0"/>
          <a:chExt cx="0" cy="0"/>
        </a:xfrm>
      </p:grpSpPr>
      <p:sp>
        <p:nvSpPr>
          <p:cNvPr id="5" name="Inhaltsplatzhalter 4"/>
          <p:cNvSpPr>
            <a:spLocks noGrp="1"/>
          </p:cNvSpPr>
          <p:nvPr>
            <p:ph sz="quarter" idx="16"/>
          </p:nvPr>
        </p:nvSpPr>
        <p:spPr>
          <a:xfrm>
            <a:off x="587375" y="2362200"/>
            <a:ext cx="5508625" cy="3911600"/>
          </a:xfrm>
        </p:spPr>
        <p:txBody>
          <a:bodyPr/>
          <a:lstStyle>
            <a:lvl1pPr>
              <a:lnSpc>
                <a:spcPct val="150000"/>
              </a:lnSpc>
              <a:spcBef>
                <a:spcPts val="1000"/>
              </a:spcBef>
              <a:defRPr cap="all" baseline="0">
                <a:latin typeface="Univers" panose="020B0604020202020204" charset="0"/>
              </a:defRPr>
            </a:lvl1pPr>
            <a:lvl2pPr marL="0" indent="0">
              <a:lnSpc>
                <a:spcPct val="150000"/>
              </a:lnSpc>
              <a:spcBef>
                <a:spcPts val="1000"/>
              </a:spcBef>
              <a:buFontTx/>
              <a:buNone/>
              <a:defRPr/>
            </a:lvl2pPr>
            <a:lvl3pPr marL="177800" indent="-177800">
              <a:lnSpc>
                <a:spcPct val="150000"/>
              </a:lnSpc>
              <a:spcBef>
                <a:spcPts val="1000"/>
              </a:spcBef>
              <a:buFont typeface="Wingdings" panose="05000000000000000000" pitchFamily="2" charset="2"/>
              <a:buChar char="§"/>
              <a:defRPr/>
            </a:lvl3pPr>
            <a:lvl4pPr marL="266700" indent="182563">
              <a:lnSpc>
                <a:spcPct val="150000"/>
              </a:lnSpc>
              <a:spcBef>
                <a:spcPts val="1000"/>
              </a:spcBef>
              <a:buFont typeface="Symbol" panose="05050102010706020507" pitchFamily="18" charset="2"/>
              <a:buChar char="-"/>
              <a:tabLst/>
              <a:defRPr/>
            </a:lvl4pPr>
            <a:lvl5pPr marL="622300" indent="176213">
              <a:lnSpc>
                <a:spcPct val="150000"/>
              </a:lnSpc>
              <a:spcBef>
                <a:spcPts val="1000"/>
              </a:spcBef>
              <a:buFont typeface="Wingdings" panose="05000000000000000000" pitchFamily="2" charset="2"/>
              <a:buChar cha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 1">
            <a:extLst>
              <a:ext uri="{FF2B5EF4-FFF2-40B4-BE49-F238E27FC236}">
                <a16:creationId xmlns:a16="http://schemas.microsoft.com/office/drawing/2014/main" id="{E66B8960-537A-40B9-89B1-162BC3EED2C6}"/>
              </a:ext>
            </a:extLst>
          </p:cNvPr>
          <p:cNvSpPr>
            <a:spLocks noGrp="1"/>
          </p:cNvSpPr>
          <p:nvPr>
            <p:ph type="title" hasCustomPrompt="1"/>
          </p:nvPr>
        </p:nvSpPr>
        <p:spPr>
          <a:xfrm>
            <a:off x="587376" y="584201"/>
            <a:ext cx="6791324" cy="962422"/>
          </a:xfrm>
        </p:spPr>
        <p:txBody>
          <a:bodyPr/>
          <a:lstStyle>
            <a:lvl1pPr>
              <a:defRPr/>
            </a:lvl1pPr>
          </a:lstStyle>
          <a:p>
            <a:r>
              <a:rPr lang="de-DE" dirty="0"/>
              <a:t>Mastertitelformat bearbeiten</a:t>
            </a:r>
            <a:br>
              <a:rPr lang="de-DE" dirty="0"/>
            </a:br>
            <a:endParaRPr lang="de-DE" dirty="0"/>
          </a:p>
        </p:txBody>
      </p:sp>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6096000" y="0"/>
            <a:ext cx="6096000" cy="6858000"/>
          </a:xfrm>
          <a:prstGeom prst="rect">
            <a:avLst/>
          </a:prstGeom>
        </p:spPr>
        <p:txBody>
          <a:bodyPr/>
          <a:lstStyle/>
          <a:p>
            <a:r>
              <a:rPr lang="de-DE"/>
              <a:t>Bild durch Klicken auf Symbol hinzufügen</a:t>
            </a:r>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7" name="Textplatzhalter 14">
            <a:extLst>
              <a:ext uri="{FF2B5EF4-FFF2-40B4-BE49-F238E27FC236}">
                <a16:creationId xmlns:a16="http://schemas.microsoft.com/office/drawing/2014/main" id="{6EF8DB00-656E-41B4-B0D7-B18A2C833DD6}"/>
              </a:ext>
            </a:extLst>
          </p:cNvPr>
          <p:cNvSpPr>
            <a:spLocks noGrp="1"/>
          </p:cNvSpPr>
          <p:nvPr>
            <p:ph type="body" sz="quarter" idx="14" hasCustomPrompt="1"/>
          </p:nvPr>
        </p:nvSpPr>
        <p:spPr>
          <a:xfrm>
            <a:off x="587375" y="1546622"/>
            <a:ext cx="5508625"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Tree>
    <p:extLst>
      <p:ext uri="{BB962C8B-B14F-4D97-AF65-F5344CB8AC3E}">
        <p14:creationId xmlns:p14="http://schemas.microsoft.com/office/powerpoint/2010/main" val="1673972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right big dark">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8EFA475-7BD1-42AA-B6EF-F149A8B196B4}"/>
              </a:ext>
            </a:extLst>
          </p:cNvPr>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Univers Light" panose="020B0403020202020204" pitchFamily="34" charset="0"/>
            </a:endParaRPr>
          </a:p>
        </p:txBody>
      </p:sp>
      <p:sp>
        <p:nvSpPr>
          <p:cNvPr id="2" name="Titel 1">
            <a:extLst>
              <a:ext uri="{FF2B5EF4-FFF2-40B4-BE49-F238E27FC236}">
                <a16:creationId xmlns:a16="http://schemas.microsoft.com/office/drawing/2014/main" id="{E66B8960-537A-40B9-89B1-162BC3EED2C6}"/>
              </a:ext>
            </a:extLst>
          </p:cNvPr>
          <p:cNvSpPr>
            <a:spLocks noGrp="1"/>
          </p:cNvSpPr>
          <p:nvPr>
            <p:ph type="title" hasCustomPrompt="1"/>
          </p:nvPr>
        </p:nvSpPr>
        <p:spPr>
          <a:xfrm>
            <a:off x="587376" y="584201"/>
            <a:ext cx="6671854" cy="962422"/>
          </a:xfrm>
        </p:spPr>
        <p:txBody>
          <a:bodyPr/>
          <a:lstStyle>
            <a:lvl1pPr>
              <a:defRPr/>
            </a:lvl1pPr>
          </a:lstStyle>
          <a:p>
            <a:r>
              <a:rPr lang="de-DE" dirty="0"/>
              <a:t>Mastertitelformat bearbeiten</a:t>
            </a:r>
            <a:br>
              <a:rPr lang="de-DE" dirty="0"/>
            </a:br>
            <a:endParaRPr lang="de-DE" dirty="0"/>
          </a:p>
        </p:txBody>
      </p:sp>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6096000" y="0"/>
            <a:ext cx="6096000" cy="6858000"/>
          </a:xfrm>
          <a:prstGeom prst="rect">
            <a:avLst/>
          </a:prstGeom>
        </p:spPr>
        <p:txBody>
          <a:bodyPr/>
          <a:lstStyle/>
          <a:p>
            <a:r>
              <a:rPr lang="de-DE"/>
              <a:t>Bild durch Klicken auf Symbol hinzufügen</a:t>
            </a:r>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lvl1pPr>
              <a:defRPr>
                <a:solidFill>
                  <a:schemeClr val="bg1"/>
                </a:solidFill>
              </a:defRPr>
            </a:lvl1pPr>
          </a:lstStyle>
          <a:p>
            <a:r>
              <a:rPr lang="en-US"/>
              <a:t>© 2020 SNP – The Data Transformation Company – www.snpgroup.com</a:t>
            </a:r>
            <a:endParaRPr lang="de-DE" dirty="0"/>
          </a:p>
        </p:txBody>
      </p:sp>
      <p:sp>
        <p:nvSpPr>
          <p:cNvPr id="7" name="Textplatzhalter 14">
            <a:extLst>
              <a:ext uri="{FF2B5EF4-FFF2-40B4-BE49-F238E27FC236}">
                <a16:creationId xmlns:a16="http://schemas.microsoft.com/office/drawing/2014/main" id="{8D2BCB2D-A696-44BA-A3E5-6B5D65651105}"/>
              </a:ext>
            </a:extLst>
          </p:cNvPr>
          <p:cNvSpPr>
            <a:spLocks noGrp="1"/>
          </p:cNvSpPr>
          <p:nvPr>
            <p:ph type="body" sz="quarter" idx="14" hasCustomPrompt="1"/>
          </p:nvPr>
        </p:nvSpPr>
        <p:spPr>
          <a:xfrm>
            <a:off x="587375" y="1546622"/>
            <a:ext cx="5508625" cy="402431"/>
          </a:xfrm>
          <a:prstGeom prst="rect">
            <a:avLst/>
          </a:prstGeom>
        </p:spPr>
        <p:txBody>
          <a:bodyPr lIns="0" tIns="0" rIns="0" bIns="0" anchor="t"/>
          <a:lstStyle>
            <a:lvl1pPr marL="0" indent="0">
              <a:buNone/>
              <a:defRPr sz="160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
        <p:nvSpPr>
          <p:cNvPr id="9" name="Inhaltsplatzhalter 4"/>
          <p:cNvSpPr>
            <a:spLocks noGrp="1"/>
          </p:cNvSpPr>
          <p:nvPr>
            <p:ph sz="quarter" idx="16"/>
          </p:nvPr>
        </p:nvSpPr>
        <p:spPr>
          <a:xfrm>
            <a:off x="587375" y="2362200"/>
            <a:ext cx="5508625" cy="3911600"/>
          </a:xfrm>
        </p:spPr>
        <p:txBody>
          <a:bodyPr/>
          <a:lstStyle>
            <a:lvl1pPr>
              <a:lnSpc>
                <a:spcPct val="150000"/>
              </a:lnSpc>
              <a:spcBef>
                <a:spcPts val="1000"/>
              </a:spcBef>
              <a:defRPr cap="all" baseline="0">
                <a:solidFill>
                  <a:schemeClr val="bg1"/>
                </a:solidFill>
                <a:latin typeface="Univers" panose="020B0604020202020204" charset="0"/>
              </a:defRPr>
            </a:lvl1pPr>
            <a:lvl2pPr marL="0" indent="0">
              <a:lnSpc>
                <a:spcPct val="150000"/>
              </a:lnSpc>
              <a:spcBef>
                <a:spcPts val="1000"/>
              </a:spcBef>
              <a:buFontTx/>
              <a:buNone/>
              <a:defRPr>
                <a:solidFill>
                  <a:schemeClr val="bg1"/>
                </a:solidFill>
              </a:defRPr>
            </a:lvl2pPr>
            <a:lvl3pPr marL="190500" indent="-190500">
              <a:lnSpc>
                <a:spcPct val="150000"/>
              </a:lnSpc>
              <a:spcBef>
                <a:spcPts val="1000"/>
              </a:spcBef>
              <a:buFont typeface="Wingdings" panose="05000000000000000000" pitchFamily="2" charset="2"/>
              <a:buChar char="§"/>
              <a:defRPr>
                <a:solidFill>
                  <a:schemeClr val="bg1"/>
                </a:solidFill>
              </a:defRPr>
            </a:lvl3pPr>
            <a:lvl4pPr marL="266700" indent="182563">
              <a:lnSpc>
                <a:spcPct val="150000"/>
              </a:lnSpc>
              <a:spcBef>
                <a:spcPts val="1000"/>
              </a:spcBef>
              <a:buFont typeface="Symbol" panose="05050102010706020507" pitchFamily="18" charset="2"/>
              <a:buChar char="-"/>
              <a:tabLst/>
              <a:defRPr>
                <a:solidFill>
                  <a:schemeClr val="bg1"/>
                </a:solidFill>
              </a:defRPr>
            </a:lvl4pPr>
            <a:lvl5pPr marL="622300" indent="176213">
              <a:lnSpc>
                <a:spcPct val="150000"/>
              </a:lnSpc>
              <a:spcBef>
                <a:spcPts val="1000"/>
              </a:spcBef>
              <a:buFont typeface="Wingdings" panose="05000000000000000000" pitchFamily="2" charset="2"/>
              <a:buChar char="§"/>
              <a:defRPr>
                <a:solidFill>
                  <a:schemeClr val="bg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97370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C5D941-0277-4404-824F-10AAB7E5EEC0}"/>
              </a:ext>
            </a:extLst>
          </p:cNvPr>
          <p:cNvSpPr>
            <a:spLocks noGrp="1"/>
          </p:cNvSpPr>
          <p:nvPr>
            <p:ph type="title"/>
          </p:nvPr>
        </p:nvSpPr>
        <p:spPr/>
        <p:txBody>
          <a:bodyPr/>
          <a:lstStyle/>
          <a:p>
            <a:r>
              <a:rPr lang="de-DE"/>
              <a:t>Mastertitelformat bearbeiten</a:t>
            </a:r>
            <a:endParaRPr lang="de-DE" dirty="0"/>
          </a:p>
        </p:txBody>
      </p:sp>
      <p:sp>
        <p:nvSpPr>
          <p:cNvPr id="5" name="Tabellenplatzhalter 4">
            <a:extLst>
              <a:ext uri="{FF2B5EF4-FFF2-40B4-BE49-F238E27FC236}">
                <a16:creationId xmlns:a16="http://schemas.microsoft.com/office/drawing/2014/main" id="{7E8C2A9C-F9C8-4C30-A0A8-485B385490AF}"/>
              </a:ext>
            </a:extLst>
          </p:cNvPr>
          <p:cNvSpPr>
            <a:spLocks noGrp="1"/>
          </p:cNvSpPr>
          <p:nvPr>
            <p:ph type="tbl" sz="quarter" idx="11"/>
          </p:nvPr>
        </p:nvSpPr>
        <p:spPr>
          <a:xfrm>
            <a:off x="587375" y="1757362"/>
            <a:ext cx="11028363" cy="4516437"/>
          </a:xfrm>
          <a:prstGeom prst="rect">
            <a:avLst/>
          </a:prstGeom>
        </p:spPr>
        <p:txBody>
          <a:bodyPr/>
          <a:lstStyle>
            <a:lvl1pPr>
              <a:defRPr>
                <a:latin typeface="+mn-lt"/>
              </a:defRPr>
            </a:lvl1pPr>
          </a:lstStyle>
          <a:p>
            <a:r>
              <a:rPr lang="de-DE" dirty="0"/>
              <a:t>Tabelle durch Klicken auf Symbol hinzufügen</a:t>
            </a:r>
          </a:p>
        </p:txBody>
      </p:sp>
      <p:sp>
        <p:nvSpPr>
          <p:cNvPr id="6" name="Fußzeilenplatzhalter 2">
            <a:extLst>
              <a:ext uri="{FF2B5EF4-FFF2-40B4-BE49-F238E27FC236}">
                <a16:creationId xmlns:a16="http://schemas.microsoft.com/office/drawing/2014/main" id="{5BE65955-991F-4191-9327-E448C95FF1A9}"/>
              </a:ext>
            </a:extLst>
          </p:cNvPr>
          <p:cNvSpPr>
            <a:spLocks noGrp="1"/>
          </p:cNvSpPr>
          <p:nvPr>
            <p:ph type="ftr" sz="quarter" idx="10"/>
          </p:nvPr>
        </p:nvSpPr>
        <p:spPr>
          <a:xfrm>
            <a:off x="587375" y="6474619"/>
            <a:ext cx="11017250" cy="177799"/>
          </a:xfrm>
        </p:spPr>
        <p:txBody>
          <a:bodyPr/>
          <a:lstStyle/>
          <a:p>
            <a:r>
              <a:rPr lang="en-US"/>
              <a:t>© 2020 SNP – The Data Transformation Company – www.snpgroup.com</a:t>
            </a:r>
            <a:endParaRPr lang="de-DE" dirty="0"/>
          </a:p>
        </p:txBody>
      </p:sp>
    </p:spTree>
    <p:extLst>
      <p:ext uri="{BB962C8B-B14F-4D97-AF65-F5344CB8AC3E}">
        <p14:creationId xmlns:p14="http://schemas.microsoft.com/office/powerpoint/2010/main" val="382342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87843-0411-43CF-BFCC-FA85F1144915}"/>
              </a:ext>
            </a:extLst>
          </p:cNvPr>
          <p:cNvSpPr>
            <a:spLocks noGrp="1"/>
          </p:cNvSpPr>
          <p:nvPr>
            <p:ph type="title"/>
          </p:nvPr>
        </p:nvSpPr>
        <p:spPr/>
        <p:txBody>
          <a:bodyPr/>
          <a:lstStyle/>
          <a:p>
            <a:r>
              <a:rPr lang="de-DE"/>
              <a:t>Mastertitelformat bearbeiten</a:t>
            </a:r>
            <a:endParaRPr lang="de-DE" dirty="0"/>
          </a:p>
        </p:txBody>
      </p:sp>
      <p:sp>
        <p:nvSpPr>
          <p:cNvPr id="3" name="Fußzeilenplatzhalter 2">
            <a:extLst>
              <a:ext uri="{FF2B5EF4-FFF2-40B4-BE49-F238E27FC236}">
                <a16:creationId xmlns:a16="http://schemas.microsoft.com/office/drawing/2014/main" id="{3E223235-DA6B-4FF8-AB33-7BCF69FFCF49}"/>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11" name="Bildplatzhalter 10">
            <a:extLst>
              <a:ext uri="{FF2B5EF4-FFF2-40B4-BE49-F238E27FC236}">
                <a16:creationId xmlns:a16="http://schemas.microsoft.com/office/drawing/2014/main" id="{7D709019-B54B-495D-8AF5-E684E8D1C069}"/>
              </a:ext>
            </a:extLst>
          </p:cNvPr>
          <p:cNvSpPr>
            <a:spLocks noGrp="1"/>
          </p:cNvSpPr>
          <p:nvPr>
            <p:ph type="pic" sz="quarter" idx="13"/>
          </p:nvPr>
        </p:nvSpPr>
        <p:spPr>
          <a:xfrm>
            <a:off x="587375" y="1226651"/>
            <a:ext cx="5399088" cy="2653200"/>
          </a:xfrm>
          <a:prstGeom prst="rect">
            <a:avLst/>
          </a:prstGeom>
          <a:solidFill>
            <a:schemeClr val="bg2"/>
          </a:solidFill>
        </p:spPr>
        <p:txBody>
          <a:bodyPr/>
          <a:lstStyle>
            <a:lvl1pPr marL="0" indent="0">
              <a:buNone/>
              <a:defRPr sz="2000"/>
            </a:lvl1pPr>
          </a:lstStyle>
          <a:p>
            <a:r>
              <a:rPr lang="de-DE"/>
              <a:t>Bild durch Klicken auf Symbol hinzufügen</a:t>
            </a:r>
            <a:endParaRPr lang="de-DE" dirty="0"/>
          </a:p>
        </p:txBody>
      </p:sp>
      <p:sp>
        <p:nvSpPr>
          <p:cNvPr id="12" name="Bildplatzhalter 10">
            <a:extLst>
              <a:ext uri="{FF2B5EF4-FFF2-40B4-BE49-F238E27FC236}">
                <a16:creationId xmlns:a16="http://schemas.microsoft.com/office/drawing/2014/main" id="{1408DC95-B894-42E3-8D75-B1DB50CE3364}"/>
              </a:ext>
            </a:extLst>
          </p:cNvPr>
          <p:cNvSpPr>
            <a:spLocks noGrp="1"/>
          </p:cNvSpPr>
          <p:nvPr>
            <p:ph type="pic" sz="quarter" idx="14"/>
          </p:nvPr>
        </p:nvSpPr>
        <p:spPr>
          <a:xfrm>
            <a:off x="6205537" y="1226651"/>
            <a:ext cx="5399088" cy="2653200"/>
          </a:xfrm>
          <a:prstGeom prst="rect">
            <a:avLst/>
          </a:prstGeom>
          <a:solidFill>
            <a:schemeClr val="bg2"/>
          </a:solidFill>
        </p:spPr>
        <p:txBody>
          <a:bodyPr/>
          <a:lstStyle>
            <a:lvl1pPr marL="0" indent="0">
              <a:buNone/>
              <a:defRPr sz="2000"/>
            </a:lvl1pPr>
          </a:lstStyle>
          <a:p>
            <a:r>
              <a:rPr lang="de-DE"/>
              <a:t>Bild durch Klicken auf Symbol hinzufügen</a:t>
            </a:r>
            <a:endParaRPr lang="de-DE" dirty="0"/>
          </a:p>
        </p:txBody>
      </p:sp>
      <p:sp>
        <p:nvSpPr>
          <p:cNvPr id="8" name="Inhaltsplatzhalter 4"/>
          <p:cNvSpPr>
            <a:spLocks noGrp="1"/>
          </p:cNvSpPr>
          <p:nvPr>
            <p:ph sz="quarter" idx="16"/>
          </p:nvPr>
        </p:nvSpPr>
        <p:spPr>
          <a:xfrm>
            <a:off x="587375" y="4057648"/>
            <a:ext cx="5399088" cy="2216151"/>
          </a:xfrm>
        </p:spPr>
        <p:txBody>
          <a:bodyPr/>
          <a:lstStyle>
            <a:lvl1pPr>
              <a:lnSpc>
                <a:spcPct val="100000"/>
              </a:lnSpc>
              <a:spcBef>
                <a:spcPts val="1000"/>
              </a:spcBef>
              <a:defRPr b="1" cap="all" baseline="0">
                <a:latin typeface="Univers" panose="020B0604020202020204" charset="0"/>
              </a:defRPr>
            </a:lvl1pPr>
            <a:lvl2pPr marL="0" indent="0">
              <a:lnSpc>
                <a:spcPct val="100000"/>
              </a:lnSpc>
              <a:spcBef>
                <a:spcPts val="1000"/>
              </a:spcBef>
              <a:buFontTx/>
              <a:buNone/>
              <a:defRPr/>
            </a:lvl2pPr>
            <a:lvl3pPr marL="177800" indent="-177800">
              <a:lnSpc>
                <a:spcPct val="100000"/>
              </a:lnSpc>
              <a:spcBef>
                <a:spcPts val="1000"/>
              </a:spcBef>
              <a:buFont typeface="Wingdings" panose="05000000000000000000" pitchFamily="2" charset="2"/>
              <a:buChar char="§"/>
              <a:defRPr/>
            </a:lvl3pPr>
            <a:lvl4pPr marL="266700" indent="182563">
              <a:lnSpc>
                <a:spcPct val="100000"/>
              </a:lnSpc>
              <a:spcBef>
                <a:spcPts val="1000"/>
              </a:spcBef>
              <a:buFont typeface="Symbol" panose="05050102010706020507" pitchFamily="18" charset="2"/>
              <a:buChar char="-"/>
              <a:tabLst/>
              <a:defRPr/>
            </a:lvl4pPr>
            <a:lvl5pPr marL="622300" indent="176213">
              <a:lnSpc>
                <a:spcPct val="100000"/>
              </a:lnSpc>
              <a:spcBef>
                <a:spcPts val="1000"/>
              </a:spcBef>
              <a:buFont typeface="Wingdings" panose="05000000000000000000" pitchFamily="2" charset="2"/>
              <a:buChar cha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Inhaltsplatzhalter 4"/>
          <p:cNvSpPr>
            <a:spLocks noGrp="1"/>
          </p:cNvSpPr>
          <p:nvPr>
            <p:ph sz="quarter" idx="17"/>
          </p:nvPr>
        </p:nvSpPr>
        <p:spPr>
          <a:xfrm>
            <a:off x="6205536" y="4057648"/>
            <a:ext cx="5399088" cy="2216151"/>
          </a:xfrm>
        </p:spPr>
        <p:txBody>
          <a:bodyPr/>
          <a:lstStyle>
            <a:lvl1pPr>
              <a:lnSpc>
                <a:spcPct val="100000"/>
              </a:lnSpc>
              <a:spcBef>
                <a:spcPts val="1000"/>
              </a:spcBef>
              <a:defRPr b="1" cap="all" baseline="0">
                <a:latin typeface="Univers" panose="020B0604020202020204" charset="0"/>
              </a:defRPr>
            </a:lvl1pPr>
            <a:lvl2pPr marL="0" indent="0">
              <a:lnSpc>
                <a:spcPct val="100000"/>
              </a:lnSpc>
              <a:spcBef>
                <a:spcPts val="1000"/>
              </a:spcBef>
              <a:buFontTx/>
              <a:buNone/>
              <a:defRPr/>
            </a:lvl2pPr>
            <a:lvl3pPr marL="177800" indent="-177800">
              <a:lnSpc>
                <a:spcPct val="100000"/>
              </a:lnSpc>
              <a:spcBef>
                <a:spcPts val="1000"/>
              </a:spcBef>
              <a:buFont typeface="Wingdings" panose="05000000000000000000" pitchFamily="2" charset="2"/>
              <a:buChar char="§"/>
              <a:defRPr/>
            </a:lvl3pPr>
            <a:lvl4pPr marL="266700" indent="182563">
              <a:lnSpc>
                <a:spcPct val="100000"/>
              </a:lnSpc>
              <a:spcBef>
                <a:spcPts val="1000"/>
              </a:spcBef>
              <a:buFont typeface="Symbol" panose="05050102010706020507" pitchFamily="18" charset="2"/>
              <a:buChar char="-"/>
              <a:tabLst/>
              <a:defRPr/>
            </a:lvl4pPr>
            <a:lvl5pPr marL="622300" indent="176213">
              <a:lnSpc>
                <a:spcPct val="100000"/>
              </a:lnSpc>
              <a:spcBef>
                <a:spcPts val="1000"/>
              </a:spcBef>
              <a:buFont typeface="Wingdings" panose="05000000000000000000" pitchFamily="2" charset="2"/>
              <a:buChar cha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491683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s_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6B8960-537A-40B9-89B1-162BC3EED2C6}"/>
              </a:ext>
            </a:extLst>
          </p:cNvPr>
          <p:cNvSpPr>
            <a:spLocks noGrp="1"/>
          </p:cNvSpPr>
          <p:nvPr>
            <p:ph type="title" hasCustomPrompt="1"/>
          </p:nvPr>
        </p:nvSpPr>
        <p:spPr>
          <a:xfrm>
            <a:off x="587375" y="584200"/>
            <a:ext cx="11017249" cy="1173163"/>
          </a:xfrm>
        </p:spPr>
        <p:txBody>
          <a:bodyPr/>
          <a:lstStyle>
            <a:lvl1pPr>
              <a:defRPr/>
            </a:lvl1pPr>
          </a:lstStyle>
          <a:p>
            <a:r>
              <a:rPr lang="de-DE" dirty="0"/>
              <a:t>MASTERTITELFORMAT BEARBEITEN</a:t>
            </a:r>
            <a:br>
              <a:rPr lang="de-DE" dirty="0"/>
            </a:br>
            <a:endParaRPr lang="de-DE" dirty="0"/>
          </a:p>
        </p:txBody>
      </p:sp>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hasCustomPrompt="1"/>
          </p:nvPr>
        </p:nvSpPr>
        <p:spPr>
          <a:xfrm>
            <a:off x="587375"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all" baseline="0"/>
            </a:lvl2pPr>
            <a:lvl3pPr marL="538163" indent="-177800" algn="l">
              <a:lnSpc>
                <a:spcPct val="100000"/>
              </a:lnSpc>
              <a:defRPr sz="1200"/>
            </a:lvl3pPr>
            <a:lvl4pPr marL="719138" indent="-180975" algn="l">
              <a:lnSpc>
                <a:spcPct val="100000"/>
              </a:lnSpc>
              <a:buFont typeface="Symbol" panose="05050102010706020507" pitchFamily="18" charset="2"/>
              <a:buChar char="-"/>
              <a:defRPr sz="1200"/>
            </a:lvl4pPr>
            <a:lvl5pPr marL="896938" indent="-177800" algn="l">
              <a:lnSpc>
                <a:spcPct val="100000"/>
              </a:lnSpc>
              <a:defRPr sz="1200"/>
            </a:lvl5pPr>
          </a:lstStyle>
          <a:p>
            <a:pPr lvl="0"/>
            <a:r>
              <a:rPr lang="de-DE" dirty="0"/>
              <a:t>Erste ebene Versal</a:t>
            </a:r>
          </a:p>
          <a:p>
            <a:pPr lvl="1"/>
            <a:r>
              <a:rPr lang="de-DE" dirty="0"/>
              <a:t>ZWEITE EBENE </a:t>
            </a:r>
            <a:r>
              <a:rPr lang="de-DE" dirty="0" err="1"/>
              <a:t>versal</a:t>
            </a:r>
            <a:endParaRPr lang="de-DE" dirty="0"/>
          </a:p>
          <a:p>
            <a:pPr marL="138113" lvl="2" indent="-138113">
              <a:spcBef>
                <a:spcPts val="600"/>
              </a:spcBef>
              <a:buFont typeface="Wingdings 2" panose="05020102010507070707" pitchFamily="18" charset="2"/>
              <a:buChar char=""/>
            </a:pPr>
            <a:r>
              <a:rPr lang="de-DE" dirty="0">
                <a:latin typeface="Univers Light" panose="020B0403020202020204" pitchFamily="34" charset="0"/>
              </a:rPr>
              <a:t>Third </a:t>
            </a:r>
            <a:r>
              <a:rPr lang="de-DE" dirty="0" err="1">
                <a:latin typeface="Univers Light" panose="020B0403020202020204" pitchFamily="34" charset="0"/>
              </a:rPr>
              <a:t>level</a:t>
            </a:r>
            <a:endParaRPr lang="de-DE" dirty="0">
              <a:latin typeface="Univers Light" panose="020B0403020202020204" pitchFamily="34" charset="0"/>
            </a:endParaRPr>
          </a:p>
          <a:p>
            <a:pPr marL="311150" lvl="3" indent="-173038">
              <a:spcBef>
                <a:spcPts val="600"/>
              </a:spcBef>
            </a:pPr>
            <a:r>
              <a:rPr lang="de-DE" dirty="0" err="1">
                <a:latin typeface="Univers Light" panose="020B0403020202020204" pitchFamily="34" charset="0"/>
              </a:rPr>
              <a:t>Fourth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449263" lvl="4" indent="-138113">
              <a:spcBef>
                <a:spcPts val="600"/>
              </a:spcBef>
              <a:buFont typeface="Wingdings 2" panose="05020102010507070707" pitchFamily="18" charset="2"/>
              <a:buChar char="¡"/>
            </a:pPr>
            <a:r>
              <a:rPr lang="de-DE" dirty="0" err="1">
                <a:latin typeface="Univers Light" panose="020B0403020202020204" pitchFamily="34" charset="0"/>
              </a:rPr>
              <a:t>Fifth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622300" lvl="5" indent="-173038">
              <a:lnSpc>
                <a:spcPct val="100000"/>
              </a:lnSpc>
              <a:spcBef>
                <a:spcPts val="400"/>
              </a:spcBef>
              <a:buClr>
                <a:schemeClr val="accent1"/>
              </a:buClr>
              <a:buFont typeface="Symbol" panose="05050102010706020507" pitchFamily="18" charset="2"/>
              <a:buChar char="-"/>
            </a:pPr>
            <a:r>
              <a:rPr lang="de-DE" sz="1200" dirty="0" err="1">
                <a:latin typeface="Univers Light" panose="020B0403020202020204" pitchFamily="34" charset="0"/>
              </a:rPr>
              <a:t>Sixth</a:t>
            </a:r>
            <a:r>
              <a:rPr lang="de-DE" sz="1200" dirty="0">
                <a:latin typeface="Univers Light" panose="020B0403020202020204" pitchFamily="34" charset="0"/>
              </a:rPr>
              <a:t> Level</a:t>
            </a:r>
          </a:p>
          <a:p>
            <a:pPr marL="801688" lvl="2" indent="-179388">
              <a:spcBef>
                <a:spcPts val="600"/>
              </a:spcBef>
              <a:buFont typeface="Wingdings 2" panose="05020102010507070707" pitchFamily="18" charset="2"/>
              <a:buChar char=""/>
            </a:pPr>
            <a:r>
              <a:rPr lang="de-DE" dirty="0" err="1">
                <a:latin typeface="Univers Light" panose="020B0403020202020204" pitchFamily="34" charset="0"/>
              </a:rPr>
              <a:t>Seventh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982663" lvl="3">
              <a:spcBef>
                <a:spcPts val="600"/>
              </a:spcBef>
            </a:pPr>
            <a:r>
              <a:rPr lang="de-DE" dirty="0" err="1">
                <a:latin typeface="Univers Light" panose="020B0403020202020204" pitchFamily="34" charset="0"/>
              </a:rPr>
              <a:t>Eight</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982663" lvl="4" indent="179388">
              <a:spcBef>
                <a:spcPts val="600"/>
              </a:spcBef>
              <a:buFont typeface="Wingdings 2" panose="05020102010507070707" pitchFamily="18" charset="2"/>
              <a:buChar char="¡"/>
            </a:pPr>
            <a:r>
              <a:rPr lang="de-DE" dirty="0" err="1">
                <a:latin typeface="Univers Light" panose="020B0403020202020204" pitchFamily="34" charset="0"/>
              </a:rPr>
              <a:t>Ninth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lvl="4"/>
            <a:endParaRPr lang="de-DE" dirty="0"/>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9" name="Textplatzhalter 9">
            <a:extLst>
              <a:ext uri="{FF2B5EF4-FFF2-40B4-BE49-F238E27FC236}">
                <a16:creationId xmlns:a16="http://schemas.microsoft.com/office/drawing/2014/main" id="{5C12E736-3E0A-4B9D-92C0-E6728859E856}"/>
              </a:ext>
            </a:extLst>
          </p:cNvPr>
          <p:cNvSpPr>
            <a:spLocks noGrp="1"/>
          </p:cNvSpPr>
          <p:nvPr>
            <p:ph type="body" sz="quarter" idx="14" hasCustomPrompt="1"/>
          </p:nvPr>
        </p:nvSpPr>
        <p:spPr>
          <a:xfrm>
            <a:off x="4440000"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all" baseline="0"/>
            </a:lvl2pPr>
            <a:lvl3pPr marL="538163" indent="-177800" algn="l">
              <a:lnSpc>
                <a:spcPct val="100000"/>
              </a:lnSpc>
              <a:defRPr sz="1200"/>
            </a:lvl3pPr>
            <a:lvl4pPr marL="719138" indent="-180975" algn="l">
              <a:lnSpc>
                <a:spcPct val="100000"/>
              </a:lnSpc>
              <a:buFont typeface="Symbol" panose="05050102010706020507" pitchFamily="18" charset="2"/>
              <a:buChar char="-"/>
              <a:defRPr sz="1200"/>
            </a:lvl4pPr>
            <a:lvl5pPr marL="896938" indent="-177800" algn="l">
              <a:lnSpc>
                <a:spcPct val="100000"/>
              </a:lnSpc>
              <a:defRPr sz="1200"/>
            </a:lvl5pPr>
          </a:lstStyle>
          <a:p>
            <a:pPr lvl="0"/>
            <a:r>
              <a:rPr lang="de-DE" dirty="0"/>
              <a:t>Erste ebene Versal</a:t>
            </a:r>
          </a:p>
          <a:p>
            <a:pPr lvl="1"/>
            <a:r>
              <a:rPr lang="de-DE" dirty="0"/>
              <a:t>ZWEITE EBENE </a:t>
            </a:r>
            <a:r>
              <a:rPr lang="de-DE" dirty="0" err="1"/>
              <a:t>versal</a:t>
            </a:r>
            <a:endParaRPr lang="de-DE" dirty="0"/>
          </a:p>
          <a:p>
            <a:pPr marL="138113" lvl="2" indent="-138113">
              <a:spcBef>
                <a:spcPts val="600"/>
              </a:spcBef>
              <a:buFont typeface="Wingdings 2" panose="05020102010507070707" pitchFamily="18" charset="2"/>
              <a:buChar char=""/>
            </a:pPr>
            <a:r>
              <a:rPr lang="de-DE" dirty="0">
                <a:latin typeface="Univers Light" panose="020B0403020202020204" pitchFamily="34" charset="0"/>
              </a:rPr>
              <a:t>Third </a:t>
            </a:r>
            <a:r>
              <a:rPr lang="de-DE" dirty="0" err="1">
                <a:latin typeface="Univers Light" panose="020B0403020202020204" pitchFamily="34" charset="0"/>
              </a:rPr>
              <a:t>level</a:t>
            </a:r>
            <a:endParaRPr lang="de-DE" dirty="0">
              <a:latin typeface="Univers Light" panose="020B0403020202020204" pitchFamily="34" charset="0"/>
            </a:endParaRPr>
          </a:p>
          <a:p>
            <a:pPr marL="311150" lvl="3" indent="-173038">
              <a:spcBef>
                <a:spcPts val="600"/>
              </a:spcBef>
            </a:pPr>
            <a:r>
              <a:rPr lang="de-DE" dirty="0" err="1">
                <a:latin typeface="Univers Light" panose="020B0403020202020204" pitchFamily="34" charset="0"/>
              </a:rPr>
              <a:t>Fourth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449263" lvl="4" indent="-138113">
              <a:spcBef>
                <a:spcPts val="600"/>
              </a:spcBef>
              <a:buFont typeface="Wingdings 2" panose="05020102010507070707" pitchFamily="18" charset="2"/>
              <a:buChar char="¡"/>
            </a:pPr>
            <a:r>
              <a:rPr lang="de-DE" dirty="0" err="1">
                <a:latin typeface="Univers Light" panose="020B0403020202020204" pitchFamily="34" charset="0"/>
              </a:rPr>
              <a:t>Fifth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622300" lvl="5" indent="-173038">
              <a:lnSpc>
                <a:spcPct val="100000"/>
              </a:lnSpc>
              <a:spcBef>
                <a:spcPts val="400"/>
              </a:spcBef>
              <a:buClr>
                <a:schemeClr val="accent1"/>
              </a:buClr>
              <a:buFont typeface="Symbol" panose="05050102010706020507" pitchFamily="18" charset="2"/>
              <a:buChar char="-"/>
            </a:pPr>
            <a:r>
              <a:rPr lang="de-DE" sz="1200" dirty="0" err="1">
                <a:latin typeface="Univers Light" panose="020B0403020202020204" pitchFamily="34" charset="0"/>
              </a:rPr>
              <a:t>Sixth</a:t>
            </a:r>
            <a:r>
              <a:rPr lang="de-DE" sz="1200" dirty="0">
                <a:latin typeface="Univers Light" panose="020B0403020202020204" pitchFamily="34" charset="0"/>
              </a:rPr>
              <a:t> Level</a:t>
            </a:r>
          </a:p>
          <a:p>
            <a:pPr marL="801688" lvl="2" indent="-179388">
              <a:spcBef>
                <a:spcPts val="600"/>
              </a:spcBef>
              <a:buFont typeface="Wingdings 2" panose="05020102010507070707" pitchFamily="18" charset="2"/>
              <a:buChar char=""/>
            </a:pPr>
            <a:r>
              <a:rPr lang="de-DE" dirty="0" err="1">
                <a:latin typeface="Univers Light" panose="020B0403020202020204" pitchFamily="34" charset="0"/>
              </a:rPr>
              <a:t>Seventh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982663" lvl="3">
              <a:spcBef>
                <a:spcPts val="600"/>
              </a:spcBef>
            </a:pPr>
            <a:r>
              <a:rPr lang="de-DE" dirty="0">
                <a:latin typeface="Univers Light" panose="020B0403020202020204" pitchFamily="34" charset="0"/>
              </a:rPr>
              <a:t>Eight </a:t>
            </a:r>
            <a:r>
              <a:rPr lang="de-DE" dirty="0" err="1">
                <a:latin typeface="Univers Light" panose="020B0403020202020204" pitchFamily="34" charset="0"/>
              </a:rPr>
              <a:t>level</a:t>
            </a:r>
            <a:endParaRPr lang="de-DE" dirty="0">
              <a:latin typeface="Univers Light" panose="020B0403020202020204" pitchFamily="34" charset="0"/>
            </a:endParaRPr>
          </a:p>
          <a:p>
            <a:pPr marL="982663" lvl="4" indent="179388">
              <a:spcBef>
                <a:spcPts val="600"/>
              </a:spcBef>
              <a:buFont typeface="Wingdings 2" panose="05020102010507070707" pitchFamily="18" charset="2"/>
              <a:buChar char="¡"/>
            </a:pPr>
            <a:r>
              <a:rPr lang="de-DE" dirty="0" err="1">
                <a:latin typeface="Univers Light" panose="020B0403020202020204" pitchFamily="34" charset="0"/>
              </a:rPr>
              <a:t>Ninth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lvl="4"/>
            <a:endParaRPr lang="de-DE" dirty="0"/>
          </a:p>
        </p:txBody>
      </p:sp>
      <p:sp>
        <p:nvSpPr>
          <p:cNvPr id="12" name="Textplatzhalter 9">
            <a:extLst>
              <a:ext uri="{FF2B5EF4-FFF2-40B4-BE49-F238E27FC236}">
                <a16:creationId xmlns:a16="http://schemas.microsoft.com/office/drawing/2014/main" id="{ACEA7931-A72C-4642-BBAF-6E558F1A8BE4}"/>
              </a:ext>
            </a:extLst>
          </p:cNvPr>
          <p:cNvSpPr>
            <a:spLocks noGrp="1"/>
          </p:cNvSpPr>
          <p:nvPr>
            <p:ph type="body" sz="quarter" idx="15" hasCustomPrompt="1"/>
          </p:nvPr>
        </p:nvSpPr>
        <p:spPr>
          <a:xfrm>
            <a:off x="8292625"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all" baseline="0"/>
            </a:lvl2pPr>
            <a:lvl3pPr marL="538163" indent="-177800" algn="l">
              <a:lnSpc>
                <a:spcPct val="100000"/>
              </a:lnSpc>
              <a:defRPr sz="1200"/>
            </a:lvl3pPr>
            <a:lvl4pPr marL="719138" indent="-180975" algn="l">
              <a:lnSpc>
                <a:spcPct val="100000"/>
              </a:lnSpc>
              <a:buFont typeface="Symbol" panose="05050102010706020507" pitchFamily="18" charset="2"/>
              <a:buChar char="-"/>
              <a:defRPr sz="1200"/>
            </a:lvl4pPr>
            <a:lvl5pPr marL="896938" indent="-177800" algn="l">
              <a:lnSpc>
                <a:spcPct val="100000"/>
              </a:lnSpc>
              <a:defRPr sz="1200"/>
            </a:lvl5pPr>
          </a:lstStyle>
          <a:p>
            <a:pPr lvl="0"/>
            <a:r>
              <a:rPr lang="de-DE" dirty="0"/>
              <a:t>Erste ebene Versal</a:t>
            </a:r>
          </a:p>
          <a:p>
            <a:pPr lvl="1"/>
            <a:r>
              <a:rPr lang="de-DE" dirty="0"/>
              <a:t>ZWEITE EBENE </a:t>
            </a:r>
            <a:r>
              <a:rPr lang="de-DE" dirty="0" err="1"/>
              <a:t>versal</a:t>
            </a:r>
            <a:endParaRPr lang="de-DE" dirty="0"/>
          </a:p>
          <a:p>
            <a:pPr marL="138113" lvl="2" indent="-138113">
              <a:spcBef>
                <a:spcPts val="600"/>
              </a:spcBef>
              <a:buFont typeface="Wingdings 2" panose="05020102010507070707" pitchFamily="18" charset="2"/>
              <a:buChar char=""/>
            </a:pPr>
            <a:r>
              <a:rPr lang="de-DE" dirty="0">
                <a:latin typeface="Univers Light" panose="020B0403020202020204" pitchFamily="34" charset="0"/>
              </a:rPr>
              <a:t>Third </a:t>
            </a:r>
            <a:r>
              <a:rPr lang="de-DE" dirty="0" err="1">
                <a:latin typeface="Univers Light" panose="020B0403020202020204" pitchFamily="34" charset="0"/>
              </a:rPr>
              <a:t>level</a:t>
            </a:r>
            <a:endParaRPr lang="de-DE" dirty="0">
              <a:latin typeface="Univers Light" panose="020B0403020202020204" pitchFamily="34" charset="0"/>
            </a:endParaRPr>
          </a:p>
          <a:p>
            <a:pPr marL="311150" lvl="3" indent="-173038">
              <a:spcBef>
                <a:spcPts val="600"/>
              </a:spcBef>
            </a:pPr>
            <a:r>
              <a:rPr lang="de-DE" dirty="0" err="1">
                <a:latin typeface="Univers Light" panose="020B0403020202020204" pitchFamily="34" charset="0"/>
              </a:rPr>
              <a:t>Fourth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449263" lvl="4" indent="-138113">
              <a:spcBef>
                <a:spcPts val="600"/>
              </a:spcBef>
              <a:buFont typeface="Wingdings 2" panose="05020102010507070707" pitchFamily="18" charset="2"/>
              <a:buChar char="¡"/>
            </a:pPr>
            <a:r>
              <a:rPr lang="de-DE" dirty="0" err="1">
                <a:latin typeface="Univers Light" panose="020B0403020202020204" pitchFamily="34" charset="0"/>
              </a:rPr>
              <a:t>Fifth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622300" lvl="5" indent="-173038">
              <a:lnSpc>
                <a:spcPct val="100000"/>
              </a:lnSpc>
              <a:spcBef>
                <a:spcPts val="400"/>
              </a:spcBef>
              <a:buClr>
                <a:schemeClr val="accent1"/>
              </a:buClr>
              <a:buFont typeface="Symbol" panose="05050102010706020507" pitchFamily="18" charset="2"/>
              <a:buChar char="-"/>
            </a:pPr>
            <a:r>
              <a:rPr lang="de-DE" sz="1200" dirty="0" err="1">
                <a:latin typeface="Univers Light" panose="020B0403020202020204" pitchFamily="34" charset="0"/>
              </a:rPr>
              <a:t>Sixth</a:t>
            </a:r>
            <a:r>
              <a:rPr lang="de-DE" sz="1200" dirty="0">
                <a:latin typeface="Univers Light" panose="020B0403020202020204" pitchFamily="34" charset="0"/>
              </a:rPr>
              <a:t> Level</a:t>
            </a:r>
          </a:p>
          <a:p>
            <a:pPr marL="801688" lvl="2" indent="-179388">
              <a:spcBef>
                <a:spcPts val="600"/>
              </a:spcBef>
              <a:buFont typeface="Wingdings 2" panose="05020102010507070707" pitchFamily="18" charset="2"/>
              <a:buChar char=""/>
            </a:pPr>
            <a:r>
              <a:rPr lang="de-DE" dirty="0" err="1">
                <a:latin typeface="Univers Light" panose="020B0403020202020204" pitchFamily="34" charset="0"/>
              </a:rPr>
              <a:t>Seventh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marL="982663" lvl="3">
              <a:spcBef>
                <a:spcPts val="600"/>
              </a:spcBef>
            </a:pPr>
            <a:r>
              <a:rPr lang="de-DE" dirty="0">
                <a:latin typeface="Univers Light" panose="020B0403020202020204" pitchFamily="34" charset="0"/>
              </a:rPr>
              <a:t>Eight </a:t>
            </a:r>
            <a:r>
              <a:rPr lang="de-DE" dirty="0" err="1">
                <a:latin typeface="Univers Light" panose="020B0403020202020204" pitchFamily="34" charset="0"/>
              </a:rPr>
              <a:t>level</a:t>
            </a:r>
            <a:endParaRPr lang="de-DE" dirty="0">
              <a:latin typeface="Univers Light" panose="020B0403020202020204" pitchFamily="34" charset="0"/>
            </a:endParaRPr>
          </a:p>
          <a:p>
            <a:pPr marL="982663" lvl="4" indent="179388">
              <a:spcBef>
                <a:spcPts val="600"/>
              </a:spcBef>
              <a:buFont typeface="Wingdings 2" panose="05020102010507070707" pitchFamily="18" charset="2"/>
              <a:buChar char="¡"/>
            </a:pPr>
            <a:r>
              <a:rPr lang="de-DE" dirty="0" err="1">
                <a:latin typeface="Univers Light" panose="020B0403020202020204" pitchFamily="34" charset="0"/>
              </a:rPr>
              <a:t>Ninth</a:t>
            </a:r>
            <a:r>
              <a:rPr lang="de-DE" dirty="0">
                <a:latin typeface="Univers Light" panose="020B0403020202020204" pitchFamily="34" charset="0"/>
              </a:rPr>
              <a:t> </a:t>
            </a:r>
            <a:r>
              <a:rPr lang="de-DE" dirty="0" err="1">
                <a:latin typeface="Univers Light" panose="020B0403020202020204" pitchFamily="34" charset="0"/>
              </a:rPr>
              <a:t>level</a:t>
            </a:r>
            <a:endParaRPr lang="de-DE" dirty="0">
              <a:latin typeface="Univers Light" panose="020B0403020202020204" pitchFamily="34" charset="0"/>
            </a:endParaRPr>
          </a:p>
          <a:p>
            <a:pPr lvl="4"/>
            <a:endParaRPr lang="de-DE" dirty="0"/>
          </a:p>
        </p:txBody>
      </p:sp>
    </p:spTree>
    <p:extLst>
      <p:ext uri="{BB962C8B-B14F-4D97-AF65-F5344CB8AC3E}">
        <p14:creationId xmlns:p14="http://schemas.microsoft.com/office/powerpoint/2010/main" val="2813180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s_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6B8960-537A-40B9-89B1-162BC3EED2C6}"/>
              </a:ext>
            </a:extLst>
          </p:cNvPr>
          <p:cNvSpPr>
            <a:spLocks noGrp="1"/>
          </p:cNvSpPr>
          <p:nvPr>
            <p:ph type="title" hasCustomPrompt="1"/>
          </p:nvPr>
        </p:nvSpPr>
        <p:spPr>
          <a:xfrm>
            <a:off x="587375" y="584200"/>
            <a:ext cx="11017249" cy="1173163"/>
          </a:xfrm>
        </p:spPr>
        <p:txBody>
          <a:bodyPr/>
          <a:lstStyle>
            <a:lvl1pPr>
              <a:defRPr/>
            </a:lvl1pPr>
          </a:lstStyle>
          <a:p>
            <a:r>
              <a:rPr lang="de-DE" dirty="0"/>
              <a:t>MASTERTITELFORMAT BEARBEITEN</a:t>
            </a:r>
            <a:br>
              <a:rPr lang="de-DE" dirty="0"/>
            </a:br>
            <a:endParaRPr lang="de-DE" dirty="0"/>
          </a:p>
        </p:txBody>
      </p:sp>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hasCustomPrompt="1"/>
          </p:nvPr>
        </p:nvSpPr>
        <p:spPr>
          <a:xfrm>
            <a:off x="587375"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none" baseline="0"/>
            </a:lvl2pPr>
            <a:lvl3pPr marL="177800" indent="-177800" algn="l">
              <a:lnSpc>
                <a:spcPct val="100000"/>
              </a:lnSpc>
              <a:buFont typeface="Wingdings 2" panose="05020102010507070707" pitchFamily="18" charset="2"/>
              <a:buChar char=""/>
              <a:defRPr sz="1400"/>
            </a:lvl3pPr>
            <a:lvl4pPr marL="393700" indent="-190500" algn="l">
              <a:lnSpc>
                <a:spcPct val="100000"/>
              </a:lnSpc>
              <a:buFont typeface="Symbol" panose="05050102010706020507" pitchFamily="18" charset="2"/>
              <a:buChar char="-"/>
              <a:tabLst/>
              <a:defRPr sz="1400"/>
            </a:lvl4pPr>
            <a:lvl5pPr marL="719138" indent="0" algn="l">
              <a:lnSpc>
                <a:spcPct val="100000"/>
              </a:lnSpc>
              <a:buNone/>
              <a:defRPr sz="1200"/>
            </a:lvl5pPr>
          </a:lstStyle>
          <a:p>
            <a:pPr lvl="0"/>
            <a:r>
              <a:rPr lang="de-DE" dirty="0"/>
              <a:t>Erste ebene Versal</a:t>
            </a:r>
          </a:p>
          <a:p>
            <a:pPr lvl="1"/>
            <a:r>
              <a:rPr lang="de-DE" dirty="0"/>
              <a:t>Zweite Ebene Fließtext</a:t>
            </a:r>
          </a:p>
          <a:p>
            <a:pPr lvl="2"/>
            <a:r>
              <a:rPr lang="de-DE" dirty="0"/>
              <a:t>Dritte Ebene</a:t>
            </a:r>
          </a:p>
          <a:p>
            <a:pPr lvl="3"/>
            <a:r>
              <a:rPr lang="de-DE" dirty="0"/>
              <a:t>Vierte Ebene </a:t>
            </a:r>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14" name="Textplatzhalter 9">
            <a:extLst>
              <a:ext uri="{FF2B5EF4-FFF2-40B4-BE49-F238E27FC236}">
                <a16:creationId xmlns:a16="http://schemas.microsoft.com/office/drawing/2014/main" id="{E58C7A6A-33DD-4A00-972D-DB910FF4FDB3}"/>
              </a:ext>
            </a:extLst>
          </p:cNvPr>
          <p:cNvSpPr>
            <a:spLocks noGrp="1"/>
          </p:cNvSpPr>
          <p:nvPr>
            <p:ph type="body" sz="quarter" idx="14" hasCustomPrompt="1"/>
          </p:nvPr>
        </p:nvSpPr>
        <p:spPr>
          <a:xfrm>
            <a:off x="8292627"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none" baseline="0"/>
            </a:lvl2pPr>
            <a:lvl3pPr marL="177800" indent="-177800" algn="l">
              <a:lnSpc>
                <a:spcPct val="100000"/>
              </a:lnSpc>
              <a:buFont typeface="Wingdings 2" panose="05020102010507070707" pitchFamily="18" charset="2"/>
              <a:buChar char=""/>
              <a:defRPr sz="1400"/>
            </a:lvl3pPr>
            <a:lvl4pPr marL="393700" indent="-190500" algn="l">
              <a:lnSpc>
                <a:spcPct val="100000"/>
              </a:lnSpc>
              <a:buFont typeface="Symbol" panose="05050102010706020507" pitchFamily="18" charset="2"/>
              <a:buChar char="-"/>
              <a:tabLst/>
              <a:defRPr sz="1400"/>
            </a:lvl4pPr>
            <a:lvl5pPr marL="719138" indent="0" algn="l">
              <a:lnSpc>
                <a:spcPct val="100000"/>
              </a:lnSpc>
              <a:buNone/>
              <a:defRPr sz="1200"/>
            </a:lvl5pPr>
          </a:lstStyle>
          <a:p>
            <a:pPr lvl="0"/>
            <a:r>
              <a:rPr lang="de-DE" dirty="0"/>
              <a:t>Erste ebene Versal</a:t>
            </a:r>
          </a:p>
          <a:p>
            <a:pPr lvl="1"/>
            <a:r>
              <a:rPr lang="de-DE" dirty="0"/>
              <a:t>Zweite Ebene Fließtext</a:t>
            </a:r>
          </a:p>
          <a:p>
            <a:pPr lvl="2"/>
            <a:r>
              <a:rPr lang="de-DE" dirty="0"/>
              <a:t>Dritte Ebene</a:t>
            </a:r>
          </a:p>
          <a:p>
            <a:pPr lvl="3"/>
            <a:r>
              <a:rPr lang="de-DE" dirty="0"/>
              <a:t>Vierte Ebene </a:t>
            </a:r>
          </a:p>
        </p:txBody>
      </p:sp>
      <p:sp>
        <p:nvSpPr>
          <p:cNvPr id="15" name="Textplatzhalter 9">
            <a:extLst>
              <a:ext uri="{FF2B5EF4-FFF2-40B4-BE49-F238E27FC236}">
                <a16:creationId xmlns:a16="http://schemas.microsoft.com/office/drawing/2014/main" id="{EC2F3993-976B-41B7-86C6-5C7A5E87895D}"/>
              </a:ext>
            </a:extLst>
          </p:cNvPr>
          <p:cNvSpPr>
            <a:spLocks noGrp="1"/>
          </p:cNvSpPr>
          <p:nvPr>
            <p:ph type="body" sz="quarter" idx="15" hasCustomPrompt="1"/>
          </p:nvPr>
        </p:nvSpPr>
        <p:spPr>
          <a:xfrm>
            <a:off x="4440001"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none" baseline="0"/>
            </a:lvl2pPr>
            <a:lvl3pPr marL="177800" indent="-177800" algn="l">
              <a:lnSpc>
                <a:spcPct val="100000"/>
              </a:lnSpc>
              <a:buFont typeface="Wingdings 2" panose="05020102010507070707" pitchFamily="18" charset="2"/>
              <a:buChar char=""/>
              <a:defRPr sz="1400"/>
            </a:lvl3pPr>
            <a:lvl4pPr marL="393700" indent="-190500" algn="l">
              <a:lnSpc>
                <a:spcPct val="100000"/>
              </a:lnSpc>
              <a:buFont typeface="Symbol" panose="05050102010706020507" pitchFamily="18" charset="2"/>
              <a:buChar char="-"/>
              <a:tabLst/>
              <a:defRPr sz="1400"/>
            </a:lvl4pPr>
            <a:lvl5pPr marL="719138" indent="0" algn="l">
              <a:lnSpc>
                <a:spcPct val="100000"/>
              </a:lnSpc>
              <a:buNone/>
              <a:defRPr sz="1200"/>
            </a:lvl5pPr>
          </a:lstStyle>
          <a:p>
            <a:pPr lvl="0"/>
            <a:r>
              <a:rPr lang="de-DE" dirty="0"/>
              <a:t>Erste ebene Versal</a:t>
            </a:r>
          </a:p>
          <a:p>
            <a:pPr lvl="1"/>
            <a:r>
              <a:rPr lang="de-DE" dirty="0"/>
              <a:t>Zweite Ebene Fließtext</a:t>
            </a:r>
          </a:p>
          <a:p>
            <a:pPr lvl="2"/>
            <a:r>
              <a:rPr lang="de-DE" dirty="0"/>
              <a:t>Dritte Ebene</a:t>
            </a:r>
          </a:p>
          <a:p>
            <a:pPr lvl="3"/>
            <a:r>
              <a:rPr lang="de-DE" dirty="0"/>
              <a:t>Vierte Ebene </a:t>
            </a:r>
          </a:p>
        </p:txBody>
      </p:sp>
    </p:spTree>
    <p:extLst>
      <p:ext uri="{BB962C8B-B14F-4D97-AF65-F5344CB8AC3E}">
        <p14:creationId xmlns:p14="http://schemas.microsoft.com/office/powerpoint/2010/main" val="1422890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6B8960-537A-40B9-89B1-162BC3EED2C6}"/>
              </a:ext>
            </a:extLst>
          </p:cNvPr>
          <p:cNvSpPr>
            <a:spLocks noGrp="1"/>
          </p:cNvSpPr>
          <p:nvPr>
            <p:ph type="title" hasCustomPrompt="1"/>
          </p:nvPr>
        </p:nvSpPr>
        <p:spPr>
          <a:xfrm>
            <a:off x="587375" y="584200"/>
            <a:ext cx="11017249" cy="1173163"/>
          </a:xfrm>
        </p:spPr>
        <p:txBody>
          <a:bodyPr/>
          <a:lstStyle>
            <a:lvl1pPr>
              <a:defRPr/>
            </a:lvl1pPr>
          </a:lstStyle>
          <a:p>
            <a:r>
              <a:rPr lang="de-DE" dirty="0"/>
              <a:t>HEADLINE EINZEILIG</a:t>
            </a:r>
          </a:p>
        </p:txBody>
      </p:sp>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hasCustomPrompt="1"/>
          </p:nvPr>
        </p:nvSpPr>
        <p:spPr>
          <a:xfrm>
            <a:off x="587375" y="2047083"/>
            <a:ext cx="2466976" cy="4137817"/>
          </a:xfrm>
          <a:prstGeom prst="rect">
            <a:avLst/>
          </a:prstGeom>
        </p:spPr>
        <p:txBody>
          <a:bodyPr/>
          <a:lstStyle>
            <a:lvl1pPr marL="0" indent="0" algn="l">
              <a:lnSpc>
                <a:spcPct val="100000"/>
              </a:lnSpc>
              <a:spcBef>
                <a:spcPts val="500"/>
              </a:spcBef>
              <a:spcAft>
                <a:spcPts val="2000"/>
              </a:spcAft>
              <a:buNone/>
              <a:defRPr sz="1400" b="1" cap="all" baseline="0"/>
            </a:lvl1pPr>
            <a:lvl2pPr marL="0" indent="0" algn="l">
              <a:lnSpc>
                <a:spcPct val="100000"/>
              </a:lnSpc>
              <a:spcBef>
                <a:spcPts val="500"/>
              </a:spcBef>
              <a:spcAft>
                <a:spcPts val="2000"/>
              </a:spcAft>
              <a:buFont typeface="Symbol" panose="05050102010706020507" pitchFamily="18" charset="2"/>
              <a:buNone/>
              <a:defRPr sz="1400"/>
            </a:lvl2pPr>
            <a:lvl3pPr marL="177800" indent="-177800" algn="l">
              <a:lnSpc>
                <a:spcPct val="100000"/>
              </a:lnSpc>
              <a:spcBef>
                <a:spcPts val="1000"/>
              </a:spcBef>
              <a:defRPr sz="1400"/>
            </a:lvl3pPr>
            <a:lvl4pPr marL="719138" indent="-180975" algn="l">
              <a:lnSpc>
                <a:spcPct val="100000"/>
              </a:lnSpc>
              <a:buFont typeface="Symbol" panose="05050102010706020507" pitchFamily="18" charset="2"/>
              <a:buChar char="-"/>
              <a:defRPr sz="1400"/>
            </a:lvl4pPr>
            <a:lvl5pPr marL="719138" indent="0" algn="l">
              <a:lnSpc>
                <a:spcPct val="100000"/>
              </a:lnSpc>
              <a:buNone/>
              <a:defRPr sz="1400"/>
            </a:lvl5pPr>
          </a:lstStyle>
          <a:p>
            <a:pPr lvl="0"/>
            <a:r>
              <a:rPr lang="de-DE" dirty="0" err="1"/>
              <a:t>ErsTE</a:t>
            </a:r>
            <a:r>
              <a:rPr lang="de-DE" dirty="0"/>
              <a:t> EBENE</a:t>
            </a:r>
          </a:p>
          <a:p>
            <a:pPr lvl="1"/>
            <a:r>
              <a:rPr lang="de-DE" dirty="0"/>
              <a:t>Zweite Ebene</a:t>
            </a:r>
          </a:p>
          <a:p>
            <a:pPr lvl="2"/>
            <a:r>
              <a:rPr lang="de-DE" dirty="0"/>
              <a:t>Dritte Ebene</a:t>
            </a:r>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8" name="Textplatzhalter 14">
            <a:extLst>
              <a:ext uri="{FF2B5EF4-FFF2-40B4-BE49-F238E27FC236}">
                <a16:creationId xmlns:a16="http://schemas.microsoft.com/office/drawing/2014/main" id="{382C3BB0-DC2B-4231-9430-48CCA5DF40CF}"/>
              </a:ext>
            </a:extLst>
          </p:cNvPr>
          <p:cNvSpPr>
            <a:spLocks noGrp="1"/>
          </p:cNvSpPr>
          <p:nvPr>
            <p:ph type="body" sz="quarter" idx="17" hasCustomPrompt="1"/>
          </p:nvPr>
        </p:nvSpPr>
        <p:spPr>
          <a:xfrm>
            <a:off x="587375" y="1177926"/>
            <a:ext cx="11017249" cy="579437"/>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
        <p:nvSpPr>
          <p:cNvPr id="17" name="Textplatzhalter 9">
            <a:extLst>
              <a:ext uri="{FF2B5EF4-FFF2-40B4-BE49-F238E27FC236}">
                <a16:creationId xmlns:a16="http://schemas.microsoft.com/office/drawing/2014/main" id="{4A416AA8-A257-4BA5-BDB9-FCB56D1E301B}"/>
              </a:ext>
            </a:extLst>
          </p:cNvPr>
          <p:cNvSpPr>
            <a:spLocks noGrp="1"/>
          </p:cNvSpPr>
          <p:nvPr>
            <p:ph type="body" sz="quarter" idx="18" hasCustomPrompt="1"/>
          </p:nvPr>
        </p:nvSpPr>
        <p:spPr>
          <a:xfrm>
            <a:off x="3437466" y="2047083"/>
            <a:ext cx="2466976" cy="4137817"/>
          </a:xfrm>
          <a:prstGeom prst="rect">
            <a:avLst/>
          </a:prstGeom>
        </p:spPr>
        <p:txBody>
          <a:bodyPr/>
          <a:lstStyle>
            <a:lvl1pPr marL="0" indent="0" algn="l">
              <a:lnSpc>
                <a:spcPct val="100000"/>
              </a:lnSpc>
              <a:spcBef>
                <a:spcPts val="500"/>
              </a:spcBef>
              <a:spcAft>
                <a:spcPts val="2000"/>
              </a:spcAft>
              <a:buNone/>
              <a:defRPr sz="1400" b="1" cap="all" baseline="0"/>
            </a:lvl1pPr>
            <a:lvl2pPr marL="0" indent="0" algn="l">
              <a:lnSpc>
                <a:spcPct val="100000"/>
              </a:lnSpc>
              <a:spcBef>
                <a:spcPts val="500"/>
              </a:spcBef>
              <a:spcAft>
                <a:spcPts val="2000"/>
              </a:spcAft>
              <a:buFont typeface="Symbol" panose="05050102010706020507" pitchFamily="18" charset="2"/>
              <a:buNone/>
              <a:defRPr sz="1400"/>
            </a:lvl2pPr>
            <a:lvl3pPr marL="177800" indent="-177800" algn="l">
              <a:lnSpc>
                <a:spcPct val="100000"/>
              </a:lnSpc>
              <a:spcBef>
                <a:spcPts val="1000"/>
              </a:spcBef>
              <a:defRPr sz="1400"/>
            </a:lvl3pPr>
            <a:lvl4pPr marL="719138" indent="-180975" algn="l">
              <a:lnSpc>
                <a:spcPct val="100000"/>
              </a:lnSpc>
              <a:buFont typeface="Symbol" panose="05050102010706020507" pitchFamily="18" charset="2"/>
              <a:buChar char="-"/>
              <a:defRPr sz="1400"/>
            </a:lvl4pPr>
            <a:lvl5pPr marL="719138" indent="0" algn="l">
              <a:lnSpc>
                <a:spcPct val="100000"/>
              </a:lnSpc>
              <a:buNone/>
              <a:defRPr sz="1400"/>
            </a:lvl5pPr>
          </a:lstStyle>
          <a:p>
            <a:pPr lvl="0"/>
            <a:r>
              <a:rPr lang="de-DE" dirty="0" err="1"/>
              <a:t>ErsTE</a:t>
            </a:r>
            <a:r>
              <a:rPr lang="de-DE" dirty="0"/>
              <a:t> EBENE</a:t>
            </a:r>
          </a:p>
          <a:p>
            <a:pPr lvl="1"/>
            <a:r>
              <a:rPr lang="de-DE" dirty="0"/>
              <a:t>Zweite Ebene</a:t>
            </a:r>
          </a:p>
          <a:p>
            <a:pPr lvl="2"/>
            <a:r>
              <a:rPr lang="de-DE" dirty="0"/>
              <a:t>Dritte Ebene</a:t>
            </a:r>
          </a:p>
        </p:txBody>
      </p:sp>
      <p:sp>
        <p:nvSpPr>
          <p:cNvPr id="18" name="Textplatzhalter 9">
            <a:extLst>
              <a:ext uri="{FF2B5EF4-FFF2-40B4-BE49-F238E27FC236}">
                <a16:creationId xmlns:a16="http://schemas.microsoft.com/office/drawing/2014/main" id="{62E8EA17-8833-46D9-85F0-EACCEDE85482}"/>
              </a:ext>
            </a:extLst>
          </p:cNvPr>
          <p:cNvSpPr>
            <a:spLocks noGrp="1"/>
          </p:cNvSpPr>
          <p:nvPr>
            <p:ph type="body" sz="quarter" idx="19" hasCustomPrompt="1"/>
          </p:nvPr>
        </p:nvSpPr>
        <p:spPr>
          <a:xfrm>
            <a:off x="6287557" y="2047083"/>
            <a:ext cx="2466976" cy="4137817"/>
          </a:xfrm>
          <a:prstGeom prst="rect">
            <a:avLst/>
          </a:prstGeom>
        </p:spPr>
        <p:txBody>
          <a:bodyPr/>
          <a:lstStyle>
            <a:lvl1pPr marL="0" indent="0" algn="l">
              <a:lnSpc>
                <a:spcPct val="100000"/>
              </a:lnSpc>
              <a:spcBef>
                <a:spcPts val="500"/>
              </a:spcBef>
              <a:spcAft>
                <a:spcPts val="2000"/>
              </a:spcAft>
              <a:buNone/>
              <a:defRPr sz="1400" b="1" cap="all" baseline="0"/>
            </a:lvl1pPr>
            <a:lvl2pPr marL="0" indent="0" algn="l">
              <a:lnSpc>
                <a:spcPct val="100000"/>
              </a:lnSpc>
              <a:spcBef>
                <a:spcPts val="500"/>
              </a:spcBef>
              <a:spcAft>
                <a:spcPts val="2000"/>
              </a:spcAft>
              <a:buFont typeface="Symbol" panose="05050102010706020507" pitchFamily="18" charset="2"/>
              <a:buNone/>
              <a:defRPr sz="1400"/>
            </a:lvl2pPr>
            <a:lvl3pPr marL="177800" indent="-177800" algn="l">
              <a:lnSpc>
                <a:spcPct val="100000"/>
              </a:lnSpc>
              <a:spcBef>
                <a:spcPts val="1000"/>
              </a:spcBef>
              <a:defRPr sz="1400"/>
            </a:lvl3pPr>
            <a:lvl4pPr marL="719138" indent="-180975" algn="l">
              <a:lnSpc>
                <a:spcPct val="100000"/>
              </a:lnSpc>
              <a:buFont typeface="Symbol" panose="05050102010706020507" pitchFamily="18" charset="2"/>
              <a:buChar char="-"/>
              <a:defRPr sz="1400"/>
            </a:lvl4pPr>
            <a:lvl5pPr marL="719138" indent="0" algn="l">
              <a:lnSpc>
                <a:spcPct val="100000"/>
              </a:lnSpc>
              <a:buNone/>
              <a:defRPr sz="1400"/>
            </a:lvl5pPr>
          </a:lstStyle>
          <a:p>
            <a:pPr lvl="0"/>
            <a:r>
              <a:rPr lang="de-DE" dirty="0" err="1"/>
              <a:t>ErsTE</a:t>
            </a:r>
            <a:r>
              <a:rPr lang="de-DE" dirty="0"/>
              <a:t> EBENE</a:t>
            </a:r>
          </a:p>
          <a:p>
            <a:pPr lvl="1"/>
            <a:r>
              <a:rPr lang="de-DE" dirty="0"/>
              <a:t>Zweite Ebene</a:t>
            </a:r>
          </a:p>
          <a:p>
            <a:pPr lvl="2"/>
            <a:r>
              <a:rPr lang="de-DE" dirty="0"/>
              <a:t>Dritte Ebene</a:t>
            </a:r>
          </a:p>
        </p:txBody>
      </p:sp>
      <p:sp>
        <p:nvSpPr>
          <p:cNvPr id="19" name="Textplatzhalter 9">
            <a:extLst>
              <a:ext uri="{FF2B5EF4-FFF2-40B4-BE49-F238E27FC236}">
                <a16:creationId xmlns:a16="http://schemas.microsoft.com/office/drawing/2014/main" id="{2B950F14-14C3-4D47-A268-8F326F46B8A3}"/>
              </a:ext>
            </a:extLst>
          </p:cNvPr>
          <p:cNvSpPr>
            <a:spLocks noGrp="1"/>
          </p:cNvSpPr>
          <p:nvPr>
            <p:ph type="body" sz="quarter" idx="20" hasCustomPrompt="1"/>
          </p:nvPr>
        </p:nvSpPr>
        <p:spPr>
          <a:xfrm>
            <a:off x="9137649" y="2047083"/>
            <a:ext cx="2466976" cy="4137817"/>
          </a:xfrm>
          <a:prstGeom prst="rect">
            <a:avLst/>
          </a:prstGeom>
        </p:spPr>
        <p:txBody>
          <a:bodyPr/>
          <a:lstStyle>
            <a:lvl1pPr marL="0" indent="0" algn="l">
              <a:lnSpc>
                <a:spcPct val="100000"/>
              </a:lnSpc>
              <a:spcBef>
                <a:spcPts val="500"/>
              </a:spcBef>
              <a:spcAft>
                <a:spcPts val="2000"/>
              </a:spcAft>
              <a:buNone/>
              <a:defRPr sz="1400" b="1" cap="all" baseline="0"/>
            </a:lvl1pPr>
            <a:lvl2pPr marL="0" indent="0" algn="l">
              <a:lnSpc>
                <a:spcPct val="100000"/>
              </a:lnSpc>
              <a:spcBef>
                <a:spcPts val="500"/>
              </a:spcBef>
              <a:spcAft>
                <a:spcPts val="2000"/>
              </a:spcAft>
              <a:buFont typeface="Symbol" panose="05050102010706020507" pitchFamily="18" charset="2"/>
              <a:buNone/>
              <a:defRPr sz="1400"/>
            </a:lvl2pPr>
            <a:lvl3pPr marL="177800" indent="-177800" algn="l">
              <a:lnSpc>
                <a:spcPct val="100000"/>
              </a:lnSpc>
              <a:spcBef>
                <a:spcPts val="1000"/>
              </a:spcBef>
              <a:defRPr sz="1400"/>
            </a:lvl3pPr>
            <a:lvl4pPr marL="719138" indent="-180975" algn="l">
              <a:lnSpc>
                <a:spcPct val="100000"/>
              </a:lnSpc>
              <a:buFont typeface="Symbol" panose="05050102010706020507" pitchFamily="18" charset="2"/>
              <a:buChar char="-"/>
              <a:defRPr sz="1400"/>
            </a:lvl4pPr>
            <a:lvl5pPr marL="719138" indent="0" algn="l">
              <a:lnSpc>
                <a:spcPct val="100000"/>
              </a:lnSpc>
              <a:buNone/>
              <a:defRPr sz="1400"/>
            </a:lvl5pPr>
          </a:lstStyle>
          <a:p>
            <a:pPr lvl="0"/>
            <a:r>
              <a:rPr lang="de-DE" dirty="0" err="1"/>
              <a:t>ErsTE</a:t>
            </a:r>
            <a:r>
              <a:rPr lang="de-DE" dirty="0"/>
              <a:t> EBENE</a:t>
            </a:r>
          </a:p>
          <a:p>
            <a:pPr lvl="1"/>
            <a:r>
              <a:rPr lang="de-DE" dirty="0"/>
              <a:t>Zweite Ebene</a:t>
            </a:r>
          </a:p>
          <a:p>
            <a:pPr lvl="2"/>
            <a:r>
              <a:rPr lang="de-DE" dirty="0"/>
              <a:t>Dritte Ebene</a:t>
            </a:r>
          </a:p>
        </p:txBody>
      </p:sp>
    </p:spTree>
    <p:extLst>
      <p:ext uri="{BB962C8B-B14F-4D97-AF65-F5344CB8AC3E}">
        <p14:creationId xmlns:p14="http://schemas.microsoft.com/office/powerpoint/2010/main" val="275522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24FBD4CB-5625-4722-86E7-BB247AE1F31B}"/>
              </a:ext>
            </a:extLst>
          </p:cNvPr>
          <p:cNvSpPr>
            <a:spLocks noGrp="1"/>
          </p:cNvSpPr>
          <p:nvPr>
            <p:ph type="pic" sz="quarter" idx="11"/>
          </p:nvPr>
        </p:nvSpPr>
        <p:spPr>
          <a:xfrm>
            <a:off x="0" y="0"/>
            <a:ext cx="12192000" cy="5463117"/>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5463117"/>
            <a:ext cx="12192000" cy="1394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Univers Light" panose="020B0403020202020204" pitchFamily="34" charset="0"/>
            </a:endParaRPr>
          </a:p>
        </p:txBody>
      </p:sp>
      <p:pic>
        <p:nvPicPr>
          <p:cNvPr id="8" name="Grafik 7">
            <a:extLst>
              <a:ext uri="{FF2B5EF4-FFF2-40B4-BE49-F238E27FC236}">
                <a16:creationId xmlns:a16="http://schemas.microsoft.com/office/drawing/2014/main" id="{133D01B0-2CBD-4409-A17C-09B219E604B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20514" y="5771465"/>
            <a:ext cx="1984111" cy="515035"/>
          </a:xfrm>
          <a:prstGeom prst="rect">
            <a:avLst/>
          </a:prstGeom>
        </p:spPr>
      </p:pic>
      <p:sp>
        <p:nvSpPr>
          <p:cNvPr id="9" name="Textfeld 8">
            <a:extLst>
              <a:ext uri="{FF2B5EF4-FFF2-40B4-BE49-F238E27FC236}">
                <a16:creationId xmlns:a16="http://schemas.microsoft.com/office/drawing/2014/main" id="{6C3B5C64-25F1-4C35-AFE5-A2C687A1973E}"/>
              </a:ext>
            </a:extLst>
          </p:cNvPr>
          <p:cNvSpPr txBox="1"/>
          <p:nvPr userDrawn="1"/>
        </p:nvSpPr>
        <p:spPr>
          <a:xfrm>
            <a:off x="587375" y="6022930"/>
            <a:ext cx="4619625" cy="300082"/>
          </a:xfrm>
          <a:prstGeom prst="rect">
            <a:avLst/>
          </a:prstGeom>
          <a:noFill/>
        </p:spPr>
        <p:txBody>
          <a:bodyPr wrap="square" lIns="0" tIns="0" rIns="0" bIns="0" rtlCol="0" anchor="b">
            <a:noAutofit/>
          </a:bodyPr>
          <a:lstStyle/>
          <a:p>
            <a:r>
              <a:rPr lang="en-US" sz="1350" b="1" dirty="0">
                <a:solidFill>
                  <a:schemeClr val="bg1"/>
                </a:solidFill>
                <a:latin typeface="Univers" pitchFamily="2" charset="0"/>
              </a:rPr>
              <a:t>SNP</a:t>
            </a:r>
            <a:r>
              <a:rPr lang="en-US" sz="1350" dirty="0">
                <a:solidFill>
                  <a:schemeClr val="bg1"/>
                </a:solidFill>
                <a:latin typeface="+mn-lt"/>
              </a:rPr>
              <a:t> I </a:t>
            </a:r>
            <a:r>
              <a:rPr lang="en-US" sz="1350">
                <a:solidFill>
                  <a:schemeClr val="bg1"/>
                </a:solidFill>
                <a:latin typeface="+mn-lt"/>
              </a:rPr>
              <a:t>The Data </a:t>
            </a:r>
            <a:r>
              <a:rPr lang="en-US" sz="1350" dirty="0">
                <a:solidFill>
                  <a:schemeClr val="bg1"/>
                </a:solidFill>
                <a:latin typeface="+mn-lt"/>
              </a:rPr>
              <a:t>Transformation Company</a:t>
            </a:r>
            <a:endParaRPr lang="de-DE" sz="1350" dirty="0">
              <a:solidFill>
                <a:schemeClr val="bg1"/>
              </a:solidFill>
              <a:latin typeface="+mn-lt"/>
            </a:endParaRPr>
          </a:p>
        </p:txBody>
      </p:sp>
    </p:spTree>
    <p:extLst>
      <p:ext uri="{BB962C8B-B14F-4D97-AF65-F5344CB8AC3E}">
        <p14:creationId xmlns:p14="http://schemas.microsoft.com/office/powerpoint/2010/main" val="4087343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four">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097E3D11-1241-4A4D-8FB1-4CA88A436617}"/>
              </a:ext>
            </a:extLst>
          </p:cNvPr>
          <p:cNvSpPr/>
          <p:nvPr userDrawn="1"/>
        </p:nvSpPr>
        <p:spPr>
          <a:xfrm>
            <a:off x="0" y="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ußzeilenplatzhalter 2">
            <a:extLst>
              <a:ext uri="{FF2B5EF4-FFF2-40B4-BE49-F238E27FC236}">
                <a16:creationId xmlns:a16="http://schemas.microsoft.com/office/drawing/2014/main" id="{D701A906-4411-412C-95B5-EAFEBF2FFCFA}"/>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7" name="Bildplatzhalter 6">
            <a:extLst>
              <a:ext uri="{FF2B5EF4-FFF2-40B4-BE49-F238E27FC236}">
                <a16:creationId xmlns:a16="http://schemas.microsoft.com/office/drawing/2014/main" id="{CE2C9E64-CF83-4D9E-B095-30EB2D1B4B7C}"/>
              </a:ext>
            </a:extLst>
          </p:cNvPr>
          <p:cNvSpPr>
            <a:spLocks noGrp="1" noChangeAspect="1"/>
          </p:cNvSpPr>
          <p:nvPr>
            <p:ph type="pic" sz="quarter" idx="12" hasCustomPrompt="1"/>
          </p:nvPr>
        </p:nvSpPr>
        <p:spPr>
          <a:xfrm>
            <a:off x="587375" y="2514693"/>
            <a:ext cx="2340000" cy="1832400"/>
          </a:xfrm>
          <a:prstGeom prst="rect">
            <a:avLst/>
          </a:prstGeom>
          <a:solidFill>
            <a:schemeClr val="bg2"/>
          </a:solidFill>
        </p:spPr>
        <p:txBody>
          <a:bodyPr/>
          <a:lstStyle>
            <a:lvl1pPr marL="0" indent="0">
              <a:buNone/>
              <a:defRPr/>
            </a:lvl1pPr>
          </a:lstStyle>
          <a:p>
            <a:r>
              <a:rPr lang="de-DE" dirty="0"/>
              <a:t>Hier klicken um ein Bild einzufügen</a:t>
            </a:r>
          </a:p>
        </p:txBody>
      </p:sp>
      <p:sp>
        <p:nvSpPr>
          <p:cNvPr id="17" name="Bildplatzhalter 6">
            <a:extLst>
              <a:ext uri="{FF2B5EF4-FFF2-40B4-BE49-F238E27FC236}">
                <a16:creationId xmlns:a16="http://schemas.microsoft.com/office/drawing/2014/main" id="{ED0C988F-2089-4161-A8ED-5F10397C2CB1}"/>
              </a:ext>
            </a:extLst>
          </p:cNvPr>
          <p:cNvSpPr>
            <a:spLocks noGrp="1" noChangeAspect="1"/>
          </p:cNvSpPr>
          <p:nvPr>
            <p:ph type="pic" sz="quarter" idx="20" hasCustomPrompt="1"/>
          </p:nvPr>
        </p:nvSpPr>
        <p:spPr>
          <a:xfrm>
            <a:off x="3446555" y="2512800"/>
            <a:ext cx="2340000" cy="1832400"/>
          </a:xfrm>
          <a:prstGeom prst="rect">
            <a:avLst/>
          </a:prstGeom>
          <a:solidFill>
            <a:schemeClr val="bg2"/>
          </a:solidFill>
        </p:spPr>
        <p:txBody>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dirty="0"/>
              <a:t>Hier klicken um ein Bild einzufügen</a:t>
            </a:r>
          </a:p>
          <a:p>
            <a:endParaRPr lang="de-DE" dirty="0"/>
          </a:p>
        </p:txBody>
      </p:sp>
      <p:sp>
        <p:nvSpPr>
          <p:cNvPr id="18" name="Bildplatzhalter 6">
            <a:extLst>
              <a:ext uri="{FF2B5EF4-FFF2-40B4-BE49-F238E27FC236}">
                <a16:creationId xmlns:a16="http://schemas.microsoft.com/office/drawing/2014/main" id="{4CD8C18D-478A-4D41-9A07-B8774BE83738}"/>
              </a:ext>
            </a:extLst>
          </p:cNvPr>
          <p:cNvSpPr>
            <a:spLocks noGrp="1" noChangeAspect="1"/>
          </p:cNvSpPr>
          <p:nvPr>
            <p:ph type="pic" sz="quarter" idx="21" hasCustomPrompt="1"/>
          </p:nvPr>
        </p:nvSpPr>
        <p:spPr>
          <a:xfrm>
            <a:off x="6389688" y="2512800"/>
            <a:ext cx="2340000" cy="1832400"/>
          </a:xfrm>
          <a:prstGeom prst="rect">
            <a:avLst/>
          </a:prstGeom>
          <a:solidFill>
            <a:schemeClr val="bg2"/>
          </a:solidFill>
        </p:spPr>
        <p:txBody>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dirty="0"/>
              <a:t>Hier klicken um ein Bild einzufügen</a:t>
            </a:r>
          </a:p>
          <a:p>
            <a:endParaRPr lang="de-DE" dirty="0"/>
          </a:p>
        </p:txBody>
      </p:sp>
      <p:sp>
        <p:nvSpPr>
          <p:cNvPr id="19" name="Bildplatzhalter 6">
            <a:extLst>
              <a:ext uri="{FF2B5EF4-FFF2-40B4-BE49-F238E27FC236}">
                <a16:creationId xmlns:a16="http://schemas.microsoft.com/office/drawing/2014/main" id="{170517CA-A92F-4017-BDCD-F0ED1627F317}"/>
              </a:ext>
            </a:extLst>
          </p:cNvPr>
          <p:cNvSpPr>
            <a:spLocks noGrp="1" noChangeAspect="1"/>
          </p:cNvSpPr>
          <p:nvPr>
            <p:ph type="pic" sz="quarter" idx="22" hasCustomPrompt="1"/>
          </p:nvPr>
        </p:nvSpPr>
        <p:spPr>
          <a:xfrm>
            <a:off x="9248868" y="2512800"/>
            <a:ext cx="2340000" cy="1832400"/>
          </a:xfrm>
          <a:prstGeom prst="rect">
            <a:avLst/>
          </a:prstGeom>
          <a:solidFill>
            <a:schemeClr val="bg2"/>
          </a:solidFill>
        </p:spPr>
        <p:txBody>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dirty="0"/>
              <a:t>Hier klicken um ein Bild einzufügen</a:t>
            </a:r>
          </a:p>
          <a:p>
            <a:endParaRPr lang="de-DE" dirty="0"/>
          </a:p>
        </p:txBody>
      </p:sp>
      <p:sp>
        <p:nvSpPr>
          <p:cNvPr id="4" name="Titel 3">
            <a:extLst>
              <a:ext uri="{FF2B5EF4-FFF2-40B4-BE49-F238E27FC236}">
                <a16:creationId xmlns:a16="http://schemas.microsoft.com/office/drawing/2014/main" id="{143C09A3-B1A8-402F-8372-800CB2F9D764}"/>
              </a:ext>
            </a:extLst>
          </p:cNvPr>
          <p:cNvSpPr>
            <a:spLocks noGrp="1"/>
          </p:cNvSpPr>
          <p:nvPr>
            <p:ph type="title"/>
          </p:nvPr>
        </p:nvSpPr>
        <p:spPr/>
        <p:txBody>
          <a:bodyPr/>
          <a:lstStyle>
            <a:lvl1pPr>
              <a:defRPr>
                <a:solidFill>
                  <a:schemeClr val="bg1"/>
                </a:solidFill>
              </a:defRPr>
            </a:lvl1pPr>
          </a:lstStyle>
          <a:p>
            <a:r>
              <a:rPr lang="de-DE"/>
              <a:t>Mastertitelformat bearbeiten</a:t>
            </a:r>
          </a:p>
        </p:txBody>
      </p:sp>
    </p:spTree>
    <p:extLst>
      <p:ext uri="{BB962C8B-B14F-4D97-AF65-F5344CB8AC3E}">
        <p14:creationId xmlns:p14="http://schemas.microsoft.com/office/powerpoint/2010/main" val="1312266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six">
    <p:spTree>
      <p:nvGrpSpPr>
        <p:cNvPr id="1" name=""/>
        <p:cNvGrpSpPr/>
        <p:nvPr/>
      </p:nvGrpSpPr>
      <p:grpSpPr>
        <a:xfrm>
          <a:off x="0" y="0"/>
          <a:ext cx="0" cy="0"/>
          <a:chOff x="0" y="0"/>
          <a:chExt cx="0" cy="0"/>
        </a:xfrm>
      </p:grpSpPr>
      <p:sp>
        <p:nvSpPr>
          <p:cNvPr id="20" name="Rechteck 19">
            <a:extLst>
              <a:ext uri="{FF2B5EF4-FFF2-40B4-BE49-F238E27FC236}">
                <a16:creationId xmlns:a16="http://schemas.microsoft.com/office/drawing/2014/main" id="{4B16F2D5-7ADE-458A-B0F9-78BFBFDB0704}"/>
              </a:ext>
            </a:extLst>
          </p:cNvPr>
          <p:cNvSpPr/>
          <p:nvPr userDrawn="1"/>
        </p:nvSpPr>
        <p:spPr>
          <a:xfrm>
            <a:off x="0" y="0"/>
            <a:ext cx="12192000" cy="1757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ußzeilenplatzhalter 2">
            <a:extLst>
              <a:ext uri="{FF2B5EF4-FFF2-40B4-BE49-F238E27FC236}">
                <a16:creationId xmlns:a16="http://schemas.microsoft.com/office/drawing/2014/main" id="{D701A906-4411-412C-95B5-EAFEBF2FFCFA}"/>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42" name="Bildplatzhalter 6">
            <a:extLst>
              <a:ext uri="{FF2B5EF4-FFF2-40B4-BE49-F238E27FC236}">
                <a16:creationId xmlns:a16="http://schemas.microsoft.com/office/drawing/2014/main" id="{E158957C-D599-4E00-9B7F-2EB9C97802CA}"/>
              </a:ext>
            </a:extLst>
          </p:cNvPr>
          <p:cNvSpPr>
            <a:spLocks noGrp="1" noChangeAspect="1"/>
          </p:cNvSpPr>
          <p:nvPr>
            <p:ph type="pic" sz="quarter" idx="28" hasCustomPrompt="1"/>
          </p:nvPr>
        </p:nvSpPr>
        <p:spPr>
          <a:xfrm>
            <a:off x="2494909" y="3962091"/>
            <a:ext cx="1440000" cy="1127630"/>
          </a:xfrm>
          <a:prstGeom prst="rect">
            <a:avLst/>
          </a:prstGeom>
          <a:solidFill>
            <a:schemeClr val="bg2"/>
          </a:solidFill>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lang="de-DE" dirty="0"/>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dirty="0"/>
              <a:t>Hier klicken um ein Bild einzufügen</a:t>
            </a:r>
          </a:p>
          <a:p>
            <a:pPr marL="0" lvl="0" indent="0">
              <a:buNone/>
            </a:pPr>
            <a:endParaRPr lang="de-DE" dirty="0"/>
          </a:p>
        </p:txBody>
      </p:sp>
      <p:sp>
        <p:nvSpPr>
          <p:cNvPr id="43" name="Bildplatzhalter 6">
            <a:extLst>
              <a:ext uri="{FF2B5EF4-FFF2-40B4-BE49-F238E27FC236}">
                <a16:creationId xmlns:a16="http://schemas.microsoft.com/office/drawing/2014/main" id="{77DCD185-FD1B-4B6C-98CA-B449BC4822E5}"/>
              </a:ext>
            </a:extLst>
          </p:cNvPr>
          <p:cNvSpPr>
            <a:spLocks noGrp="1" noChangeAspect="1"/>
          </p:cNvSpPr>
          <p:nvPr>
            <p:ph type="pic" sz="quarter" idx="29" hasCustomPrompt="1"/>
          </p:nvPr>
        </p:nvSpPr>
        <p:spPr>
          <a:xfrm>
            <a:off x="5376000" y="3962091"/>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44" name="Bildplatzhalter 6">
            <a:extLst>
              <a:ext uri="{FF2B5EF4-FFF2-40B4-BE49-F238E27FC236}">
                <a16:creationId xmlns:a16="http://schemas.microsoft.com/office/drawing/2014/main" id="{ECF1DB1B-E3E2-4718-B8BB-FF56C9DDF782}"/>
              </a:ext>
            </a:extLst>
          </p:cNvPr>
          <p:cNvSpPr>
            <a:spLocks noGrp="1" noChangeAspect="1"/>
          </p:cNvSpPr>
          <p:nvPr>
            <p:ph type="pic" sz="quarter" idx="30" hasCustomPrompt="1"/>
          </p:nvPr>
        </p:nvSpPr>
        <p:spPr>
          <a:xfrm>
            <a:off x="8254990" y="3962091"/>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58" name="Bildplatzhalter 6">
            <a:extLst>
              <a:ext uri="{FF2B5EF4-FFF2-40B4-BE49-F238E27FC236}">
                <a16:creationId xmlns:a16="http://schemas.microsoft.com/office/drawing/2014/main" id="{377CD1B0-DB60-4BEB-ACF6-A0B2DEC181E7}"/>
              </a:ext>
            </a:extLst>
          </p:cNvPr>
          <p:cNvSpPr>
            <a:spLocks noGrp="1" noChangeAspect="1"/>
          </p:cNvSpPr>
          <p:nvPr>
            <p:ph type="pic" sz="quarter" idx="36" hasCustomPrompt="1"/>
          </p:nvPr>
        </p:nvSpPr>
        <p:spPr>
          <a:xfrm>
            <a:off x="2494909"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59" name="Bildplatzhalter 6">
            <a:extLst>
              <a:ext uri="{FF2B5EF4-FFF2-40B4-BE49-F238E27FC236}">
                <a16:creationId xmlns:a16="http://schemas.microsoft.com/office/drawing/2014/main" id="{30482025-3328-4774-9B66-6468FEDC034B}"/>
              </a:ext>
            </a:extLst>
          </p:cNvPr>
          <p:cNvSpPr>
            <a:spLocks noGrp="1" noChangeAspect="1"/>
          </p:cNvSpPr>
          <p:nvPr>
            <p:ph type="pic" sz="quarter" idx="37" hasCustomPrompt="1"/>
          </p:nvPr>
        </p:nvSpPr>
        <p:spPr>
          <a:xfrm>
            <a:off x="5376000"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60" name="Bildplatzhalter 6">
            <a:extLst>
              <a:ext uri="{FF2B5EF4-FFF2-40B4-BE49-F238E27FC236}">
                <a16:creationId xmlns:a16="http://schemas.microsoft.com/office/drawing/2014/main" id="{7424343C-C9E5-47C3-89D5-D08F82223730}"/>
              </a:ext>
            </a:extLst>
          </p:cNvPr>
          <p:cNvSpPr>
            <a:spLocks noGrp="1" noChangeAspect="1"/>
          </p:cNvSpPr>
          <p:nvPr>
            <p:ph type="pic" sz="quarter" idx="38" hasCustomPrompt="1"/>
          </p:nvPr>
        </p:nvSpPr>
        <p:spPr>
          <a:xfrm>
            <a:off x="8254990"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4" name="Titel 3">
            <a:extLst>
              <a:ext uri="{FF2B5EF4-FFF2-40B4-BE49-F238E27FC236}">
                <a16:creationId xmlns:a16="http://schemas.microsoft.com/office/drawing/2014/main" id="{1C508193-183C-4978-B8BD-5EA4C77FEB9E}"/>
              </a:ext>
            </a:extLst>
          </p:cNvPr>
          <p:cNvSpPr>
            <a:spLocks noGrp="1"/>
          </p:cNvSpPr>
          <p:nvPr>
            <p:ph type="title"/>
          </p:nvPr>
        </p:nvSpPr>
        <p:spPr/>
        <p:txBody>
          <a:bodyPr/>
          <a:lstStyle>
            <a:lvl1pPr>
              <a:defRPr>
                <a:solidFill>
                  <a:schemeClr val="bg1"/>
                </a:solidFill>
              </a:defRPr>
            </a:lvl1pPr>
          </a:lstStyle>
          <a:p>
            <a:r>
              <a:rPr lang="de-DE"/>
              <a:t>Mastertitelformat bearbeiten</a:t>
            </a:r>
          </a:p>
        </p:txBody>
      </p:sp>
    </p:spTree>
    <p:extLst>
      <p:ext uri="{BB962C8B-B14F-4D97-AF65-F5344CB8AC3E}">
        <p14:creationId xmlns:p14="http://schemas.microsoft.com/office/powerpoint/2010/main" val="2743723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eight">
    <p:spTree>
      <p:nvGrpSpPr>
        <p:cNvPr id="1" name=""/>
        <p:cNvGrpSpPr/>
        <p:nvPr/>
      </p:nvGrpSpPr>
      <p:grpSpPr>
        <a:xfrm>
          <a:off x="0" y="0"/>
          <a:ext cx="0" cy="0"/>
          <a:chOff x="0" y="0"/>
          <a:chExt cx="0" cy="0"/>
        </a:xfrm>
      </p:grpSpPr>
      <p:sp>
        <p:nvSpPr>
          <p:cNvPr id="20" name="Rechteck 19">
            <a:extLst>
              <a:ext uri="{FF2B5EF4-FFF2-40B4-BE49-F238E27FC236}">
                <a16:creationId xmlns:a16="http://schemas.microsoft.com/office/drawing/2014/main" id="{4B16F2D5-7ADE-458A-B0F9-78BFBFDB0704}"/>
              </a:ext>
            </a:extLst>
          </p:cNvPr>
          <p:cNvSpPr/>
          <p:nvPr userDrawn="1"/>
        </p:nvSpPr>
        <p:spPr>
          <a:xfrm>
            <a:off x="0" y="0"/>
            <a:ext cx="12192000" cy="1757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ußzeilenplatzhalter 2">
            <a:extLst>
              <a:ext uri="{FF2B5EF4-FFF2-40B4-BE49-F238E27FC236}">
                <a16:creationId xmlns:a16="http://schemas.microsoft.com/office/drawing/2014/main" id="{D701A906-4411-412C-95B5-EAFEBF2FFCFA}"/>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37" name="Bildplatzhalter 6">
            <a:extLst>
              <a:ext uri="{FF2B5EF4-FFF2-40B4-BE49-F238E27FC236}">
                <a16:creationId xmlns:a16="http://schemas.microsoft.com/office/drawing/2014/main" id="{8B3976B7-B29F-4AFE-9490-4507362A1756}"/>
              </a:ext>
            </a:extLst>
          </p:cNvPr>
          <p:cNvSpPr>
            <a:spLocks noGrp="1" noChangeAspect="1"/>
          </p:cNvSpPr>
          <p:nvPr>
            <p:ph type="pic" sz="quarter" idx="23" hasCustomPrompt="1"/>
          </p:nvPr>
        </p:nvSpPr>
        <p:spPr>
          <a:xfrm>
            <a:off x="1260260" y="3962091"/>
            <a:ext cx="1440000" cy="1127630"/>
          </a:xfrm>
          <a:prstGeom prst="rect">
            <a:avLst/>
          </a:prstGeom>
          <a:solidFill>
            <a:schemeClr val="bg2"/>
          </a:solidFill>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lang="de-DE" dirty="0"/>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dirty="0"/>
              <a:t>Hier klicken um ein Bild einzufügen</a:t>
            </a:r>
          </a:p>
          <a:p>
            <a:pPr marL="0" lvl="0" indent="0">
              <a:buNone/>
            </a:pPr>
            <a:endParaRPr lang="de-DE" dirty="0"/>
          </a:p>
        </p:txBody>
      </p:sp>
      <p:sp>
        <p:nvSpPr>
          <p:cNvPr id="42" name="Bildplatzhalter 6">
            <a:extLst>
              <a:ext uri="{FF2B5EF4-FFF2-40B4-BE49-F238E27FC236}">
                <a16:creationId xmlns:a16="http://schemas.microsoft.com/office/drawing/2014/main" id="{E158957C-D599-4E00-9B7F-2EB9C97802CA}"/>
              </a:ext>
            </a:extLst>
          </p:cNvPr>
          <p:cNvSpPr>
            <a:spLocks noGrp="1" noChangeAspect="1"/>
          </p:cNvSpPr>
          <p:nvPr>
            <p:ph type="pic" sz="quarter" idx="28" hasCustomPrompt="1"/>
          </p:nvPr>
        </p:nvSpPr>
        <p:spPr>
          <a:xfrm>
            <a:off x="4007998" y="3962091"/>
            <a:ext cx="1440000" cy="1127630"/>
          </a:xfrm>
          <a:prstGeom prst="rect">
            <a:avLst/>
          </a:prstGeom>
          <a:solidFill>
            <a:schemeClr val="bg2"/>
          </a:solidFill>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lang="de-DE" dirty="0"/>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dirty="0"/>
              <a:t>Hier klicken um ein Bild einzufügen</a:t>
            </a:r>
          </a:p>
          <a:p>
            <a:pPr marL="0" lvl="0" indent="0">
              <a:buNone/>
            </a:pPr>
            <a:endParaRPr lang="de-DE" dirty="0"/>
          </a:p>
        </p:txBody>
      </p:sp>
      <p:sp>
        <p:nvSpPr>
          <p:cNvPr id="43" name="Bildplatzhalter 6">
            <a:extLst>
              <a:ext uri="{FF2B5EF4-FFF2-40B4-BE49-F238E27FC236}">
                <a16:creationId xmlns:a16="http://schemas.microsoft.com/office/drawing/2014/main" id="{77DCD185-FD1B-4B6C-98CA-B449BC4822E5}"/>
              </a:ext>
            </a:extLst>
          </p:cNvPr>
          <p:cNvSpPr>
            <a:spLocks noGrp="1" noChangeAspect="1"/>
          </p:cNvSpPr>
          <p:nvPr>
            <p:ph type="pic" sz="quarter" idx="29" hasCustomPrompt="1"/>
          </p:nvPr>
        </p:nvSpPr>
        <p:spPr>
          <a:xfrm>
            <a:off x="6755736" y="3962091"/>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44" name="Bildplatzhalter 6">
            <a:extLst>
              <a:ext uri="{FF2B5EF4-FFF2-40B4-BE49-F238E27FC236}">
                <a16:creationId xmlns:a16="http://schemas.microsoft.com/office/drawing/2014/main" id="{ECF1DB1B-E3E2-4718-B8BB-FF56C9DDF782}"/>
              </a:ext>
            </a:extLst>
          </p:cNvPr>
          <p:cNvSpPr>
            <a:spLocks noGrp="1" noChangeAspect="1"/>
          </p:cNvSpPr>
          <p:nvPr>
            <p:ph type="pic" sz="quarter" idx="30" hasCustomPrompt="1"/>
          </p:nvPr>
        </p:nvSpPr>
        <p:spPr>
          <a:xfrm>
            <a:off x="9503474" y="3962091"/>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53" name="Bildplatzhalter 6">
            <a:extLst>
              <a:ext uri="{FF2B5EF4-FFF2-40B4-BE49-F238E27FC236}">
                <a16:creationId xmlns:a16="http://schemas.microsoft.com/office/drawing/2014/main" id="{B28F5B90-4BC6-4103-8E07-80256B9F4E38}"/>
              </a:ext>
            </a:extLst>
          </p:cNvPr>
          <p:cNvSpPr>
            <a:spLocks noGrp="1" noChangeAspect="1"/>
          </p:cNvSpPr>
          <p:nvPr>
            <p:ph type="pic" sz="quarter" idx="31" hasCustomPrompt="1"/>
          </p:nvPr>
        </p:nvSpPr>
        <p:spPr>
          <a:xfrm>
            <a:off x="1260260" y="1245925"/>
            <a:ext cx="1440000" cy="1127630"/>
          </a:xfrm>
          <a:prstGeom prst="rect">
            <a:avLst/>
          </a:prstGeom>
          <a:solidFill>
            <a:schemeClr val="bg2"/>
          </a:solidFill>
        </p:spPr>
        <p:txBody>
          <a:bodyPr/>
          <a:lstStyle>
            <a:lvl1pPr marL="0" indent="0">
              <a:buNone/>
              <a:defRPr/>
            </a:lvl1pPr>
          </a:lstStyle>
          <a:p>
            <a:r>
              <a:rPr lang="de-DE" dirty="0"/>
              <a:t>Hier klicken um ein Bild einzufügen</a:t>
            </a:r>
          </a:p>
        </p:txBody>
      </p:sp>
      <p:sp>
        <p:nvSpPr>
          <p:cNvPr id="58" name="Bildplatzhalter 6">
            <a:extLst>
              <a:ext uri="{FF2B5EF4-FFF2-40B4-BE49-F238E27FC236}">
                <a16:creationId xmlns:a16="http://schemas.microsoft.com/office/drawing/2014/main" id="{377CD1B0-DB60-4BEB-ACF6-A0B2DEC181E7}"/>
              </a:ext>
            </a:extLst>
          </p:cNvPr>
          <p:cNvSpPr>
            <a:spLocks noGrp="1" noChangeAspect="1"/>
          </p:cNvSpPr>
          <p:nvPr>
            <p:ph type="pic" sz="quarter" idx="36" hasCustomPrompt="1"/>
          </p:nvPr>
        </p:nvSpPr>
        <p:spPr>
          <a:xfrm>
            <a:off x="4007998"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59" name="Bildplatzhalter 6">
            <a:extLst>
              <a:ext uri="{FF2B5EF4-FFF2-40B4-BE49-F238E27FC236}">
                <a16:creationId xmlns:a16="http://schemas.microsoft.com/office/drawing/2014/main" id="{30482025-3328-4774-9B66-6468FEDC034B}"/>
              </a:ext>
            </a:extLst>
          </p:cNvPr>
          <p:cNvSpPr>
            <a:spLocks noGrp="1" noChangeAspect="1"/>
          </p:cNvSpPr>
          <p:nvPr>
            <p:ph type="pic" sz="quarter" idx="37" hasCustomPrompt="1"/>
          </p:nvPr>
        </p:nvSpPr>
        <p:spPr>
          <a:xfrm>
            <a:off x="6755736"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60" name="Bildplatzhalter 6">
            <a:extLst>
              <a:ext uri="{FF2B5EF4-FFF2-40B4-BE49-F238E27FC236}">
                <a16:creationId xmlns:a16="http://schemas.microsoft.com/office/drawing/2014/main" id="{7424343C-C9E5-47C3-89D5-D08F82223730}"/>
              </a:ext>
            </a:extLst>
          </p:cNvPr>
          <p:cNvSpPr>
            <a:spLocks noGrp="1" noChangeAspect="1"/>
          </p:cNvSpPr>
          <p:nvPr>
            <p:ph type="pic" sz="quarter" idx="38" hasCustomPrompt="1"/>
          </p:nvPr>
        </p:nvSpPr>
        <p:spPr>
          <a:xfrm>
            <a:off x="9503474"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dirty="0"/>
              <a:t>Hier klicken um ein Bild einzufügen</a:t>
            </a:r>
          </a:p>
        </p:txBody>
      </p:sp>
      <p:sp>
        <p:nvSpPr>
          <p:cNvPr id="4" name="Titel 3">
            <a:extLst>
              <a:ext uri="{FF2B5EF4-FFF2-40B4-BE49-F238E27FC236}">
                <a16:creationId xmlns:a16="http://schemas.microsoft.com/office/drawing/2014/main" id="{1C508193-183C-4978-B8BD-5EA4C77FEB9E}"/>
              </a:ext>
            </a:extLst>
          </p:cNvPr>
          <p:cNvSpPr>
            <a:spLocks noGrp="1"/>
          </p:cNvSpPr>
          <p:nvPr>
            <p:ph type="title"/>
          </p:nvPr>
        </p:nvSpPr>
        <p:spPr/>
        <p:txBody>
          <a:bodyPr/>
          <a:lstStyle>
            <a:lvl1pPr>
              <a:defRPr>
                <a:solidFill>
                  <a:schemeClr val="bg1"/>
                </a:solidFill>
              </a:defRPr>
            </a:lvl1pPr>
          </a:lstStyle>
          <a:p>
            <a:r>
              <a:rPr lang="de-DE"/>
              <a:t>Mastertitelformat bearbeiten</a:t>
            </a:r>
          </a:p>
        </p:txBody>
      </p:sp>
    </p:spTree>
    <p:extLst>
      <p:ext uri="{BB962C8B-B14F-4D97-AF65-F5344CB8AC3E}">
        <p14:creationId xmlns:p14="http://schemas.microsoft.com/office/powerpoint/2010/main" val="1380247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FCFDA-9CF8-4E9D-8C17-609E1C63FFD6}"/>
              </a:ext>
            </a:extLst>
          </p:cNvPr>
          <p:cNvSpPr>
            <a:spLocks noGrp="1"/>
          </p:cNvSpPr>
          <p:nvPr>
            <p:ph type="title"/>
          </p:nvPr>
        </p:nvSpPr>
        <p:spPr/>
        <p:txBody>
          <a:bodyPr/>
          <a:lstStyle/>
          <a:p>
            <a:r>
              <a:rPr lang="de-DE"/>
              <a:t>Mastertitelformat bearbeiten</a:t>
            </a:r>
            <a:endParaRPr lang="de-DE" dirty="0"/>
          </a:p>
        </p:txBody>
      </p:sp>
      <p:sp>
        <p:nvSpPr>
          <p:cNvPr id="3" name="Fußzeilenplatzhalter 2">
            <a:extLst>
              <a:ext uri="{FF2B5EF4-FFF2-40B4-BE49-F238E27FC236}">
                <a16:creationId xmlns:a16="http://schemas.microsoft.com/office/drawing/2014/main" id="{C51D4B6D-1E21-4FF1-90B2-7E5CCE4F7313}"/>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4" name="Textfeld 3">
            <a:extLst>
              <a:ext uri="{FF2B5EF4-FFF2-40B4-BE49-F238E27FC236}">
                <a16:creationId xmlns:a16="http://schemas.microsoft.com/office/drawing/2014/main" id="{979478D0-1607-4613-B234-07DC2B45D1B0}"/>
              </a:ext>
            </a:extLst>
          </p:cNvPr>
          <p:cNvSpPr txBox="1"/>
          <p:nvPr userDrawn="1"/>
        </p:nvSpPr>
        <p:spPr>
          <a:xfrm>
            <a:off x="587376" y="1757363"/>
            <a:ext cx="11017250" cy="4478149"/>
          </a:xfrm>
          <a:prstGeom prst="rect">
            <a:avLst/>
          </a:prstGeom>
          <a:noFill/>
        </p:spPr>
        <p:txBody>
          <a:bodyPr wrap="square" lIns="0" tIns="0" rIns="0" bIns="0" numCol="2" spcCol="720000" rtlCol="0">
            <a:noAutofit/>
          </a:bodyPr>
          <a:lstStyle/>
          <a:p>
            <a:pPr marL="0" indent="0">
              <a:buNone/>
            </a:pPr>
            <a:r>
              <a:rPr lang="en-US" sz="1500" dirty="0"/>
              <a:t>© 2020 SNP SE or an SNP affiliate company. All rights reserved. No part of this publication may be reproduced or transmitted in any form or for any purpose without the express permission of SNP SE or an SNP affiliate company. The information contained herein may be changed at any time without notice. Some software products marketed by SNP SE and its distributors contain proprietary software components of other software vendors.</a:t>
            </a:r>
          </a:p>
          <a:p>
            <a:pPr marL="0" indent="0">
              <a:buNone/>
            </a:pPr>
            <a:r>
              <a:rPr lang="en-US" sz="1500" dirty="0"/>
              <a:t>This document is a preliminary version and not subject to your license agreement or any other agreement with SNP. This document contains only intended strategies, developments, and functionalities of the SNP product and is not intended to be binding upon SNP to any particular course of business, product strategy, and/or development.</a:t>
            </a:r>
          </a:p>
          <a:p>
            <a:pPr marL="0" indent="0">
              <a:buNone/>
            </a:pPr>
            <a:r>
              <a:rPr lang="en-US" sz="1500" dirty="0"/>
              <a:t>SNP assumes no responsibility for errors or omissions in this document. SNP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p>
          <a:p>
            <a:pPr marL="0" indent="0">
              <a:buNone/>
            </a:pPr>
            <a:r>
              <a:rPr lang="en-US" sz="1500" dirty="0"/>
              <a:t>SNP shall have no liability for damages of any kind including without limitation direct, special, indirect, or consequential damages that may result from the use of these materials. This limitation shall not apply in cases of intent or gross negligence.</a:t>
            </a:r>
          </a:p>
          <a:p>
            <a:pPr marL="0" indent="0">
              <a:buNone/>
            </a:pPr>
            <a:r>
              <a:rPr lang="en-US" sz="1500" dirty="0"/>
              <a:t>SAP and other SAP products and services mentioned herein as well as their respective logos are trademarks or registered trademarks of SAP SE (or an SAP affiliate company) in Germany and in several other countries. </a:t>
            </a:r>
          </a:p>
          <a:p>
            <a:pPr marL="0" indent="0">
              <a:buNone/>
            </a:pPr>
            <a:r>
              <a:rPr lang="en-US" sz="1500" dirty="0"/>
              <a:t>All other product and service names mentioned are the trademarks of their respective companies.</a:t>
            </a:r>
          </a:p>
          <a:p>
            <a:pPr marL="0" indent="0">
              <a:buNone/>
            </a:pPr>
            <a:br>
              <a:rPr lang="en-US" sz="1500" dirty="0"/>
            </a:br>
            <a:r>
              <a:rPr lang="en-US" sz="1500" dirty="0"/>
              <a:t>Heidelberg, Germany 2020</a:t>
            </a:r>
          </a:p>
          <a:p>
            <a:endParaRPr lang="de-DE" sz="1500" dirty="0"/>
          </a:p>
        </p:txBody>
      </p:sp>
    </p:spTree>
    <p:extLst>
      <p:ext uri="{BB962C8B-B14F-4D97-AF65-F5344CB8AC3E}">
        <p14:creationId xmlns:p14="http://schemas.microsoft.com/office/powerpoint/2010/main" val="1866843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hank You &amp; Contact">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91AE1058-4664-41FF-B713-506FC89A5AD9}"/>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4" name="Rechteck 3">
            <a:extLst>
              <a:ext uri="{FF2B5EF4-FFF2-40B4-BE49-F238E27FC236}">
                <a16:creationId xmlns:a16="http://schemas.microsoft.com/office/drawing/2014/main" id="{CECAC11E-CD5A-1C48-8886-454C3F408C25}"/>
              </a:ext>
            </a:extLst>
          </p:cNvPr>
          <p:cNvSpPr/>
          <p:nvPr userDrawn="1"/>
        </p:nvSpPr>
        <p:spPr>
          <a:xfrm>
            <a:off x="6096000" y="0"/>
            <a:ext cx="6096000" cy="6858000"/>
          </a:xfrm>
          <a:prstGeom prst="rect">
            <a:avLst/>
          </a:prstGeom>
          <a:solidFill>
            <a:srgbClr val="014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itel 3">
            <a:extLst>
              <a:ext uri="{FF2B5EF4-FFF2-40B4-BE49-F238E27FC236}">
                <a16:creationId xmlns:a16="http://schemas.microsoft.com/office/drawing/2014/main" id="{9F214DBE-533A-C242-BDE5-A0757CEE802E}"/>
              </a:ext>
            </a:extLst>
          </p:cNvPr>
          <p:cNvSpPr txBox="1">
            <a:spLocks/>
          </p:cNvSpPr>
          <p:nvPr userDrawn="1"/>
        </p:nvSpPr>
        <p:spPr>
          <a:xfrm>
            <a:off x="587376" y="584200"/>
            <a:ext cx="9503682" cy="63738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800" kern="1200">
                <a:solidFill>
                  <a:schemeClr val="accent1"/>
                </a:solidFill>
                <a:latin typeface="Montserrat Light" panose="00000400000000000000" pitchFamily="2" charset="0"/>
                <a:ea typeface="+mj-ea"/>
                <a:cs typeface="+mj-cs"/>
              </a:defRPr>
            </a:lvl1pPr>
          </a:lstStyle>
          <a:p>
            <a:r>
              <a:rPr lang="en-US" dirty="0">
                <a:solidFill>
                  <a:srgbClr val="014898"/>
                </a:solidFill>
              </a:rPr>
              <a:t>Thank you for your time</a:t>
            </a:r>
            <a:endParaRPr lang="de-DE" dirty="0">
              <a:solidFill>
                <a:srgbClr val="014898"/>
              </a:solidFill>
            </a:endParaRPr>
          </a:p>
        </p:txBody>
      </p:sp>
      <p:sp>
        <p:nvSpPr>
          <p:cNvPr id="6" name="Textfeld 5">
            <a:extLst>
              <a:ext uri="{FF2B5EF4-FFF2-40B4-BE49-F238E27FC236}">
                <a16:creationId xmlns:a16="http://schemas.microsoft.com/office/drawing/2014/main" id="{8F5542E5-D63A-2A4C-BAAF-61DA58D4E7A4}"/>
              </a:ext>
            </a:extLst>
          </p:cNvPr>
          <p:cNvSpPr txBox="1"/>
          <p:nvPr userDrawn="1"/>
        </p:nvSpPr>
        <p:spPr>
          <a:xfrm>
            <a:off x="598784" y="1782774"/>
            <a:ext cx="2941639" cy="1117600"/>
          </a:xfrm>
          <a:prstGeom prst="rect">
            <a:avLst/>
          </a:prstGeom>
          <a:noFill/>
        </p:spPr>
        <p:txBody>
          <a:bodyPr wrap="square" lIns="0" tIns="0" rIns="0" bIns="0" rtlCol="0">
            <a:noAutofit/>
          </a:bodyPr>
          <a:lstStyle/>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1" i="0" u="none" strike="noStrike" kern="1200" cap="none" spc="0" normalizeH="0" baseline="0" noProof="0" dirty="0">
                <a:ln>
                  <a:noFill/>
                </a:ln>
                <a:solidFill>
                  <a:srgbClr val="004A99"/>
                </a:solidFill>
                <a:effectLst/>
                <a:uLnTx/>
                <a:uFillTx/>
                <a:latin typeface="Univers Light"/>
                <a:ea typeface="+mn-ea"/>
                <a:cs typeface="+mn-cs"/>
              </a:rPr>
              <a:t>SNP Schneider-</a:t>
            </a:r>
            <a:r>
              <a:rPr kumimoji="0" lang="de-DE" sz="1300" b="1" i="0" u="none" strike="noStrike" kern="1200" cap="none" spc="0" normalizeH="0" baseline="0" noProof="0" dirty="0" err="1">
                <a:ln>
                  <a:noFill/>
                </a:ln>
                <a:solidFill>
                  <a:srgbClr val="004A99"/>
                </a:solidFill>
                <a:effectLst/>
                <a:uLnTx/>
                <a:uFillTx/>
                <a:latin typeface="Univers Light"/>
                <a:ea typeface="+mn-ea"/>
                <a:cs typeface="+mn-cs"/>
              </a:rPr>
              <a:t>Neureither</a:t>
            </a:r>
            <a:r>
              <a:rPr kumimoji="0" lang="de-DE" sz="1300" b="1" i="0" u="none" strike="noStrike" kern="1200" cap="none" spc="0" normalizeH="0" baseline="0" noProof="0" dirty="0">
                <a:ln>
                  <a:noFill/>
                </a:ln>
                <a:solidFill>
                  <a:srgbClr val="004A99"/>
                </a:solidFill>
                <a:effectLst/>
                <a:uLnTx/>
                <a:uFillTx/>
                <a:latin typeface="Univers Light"/>
                <a:ea typeface="+mn-ea"/>
                <a:cs typeface="+mn-cs"/>
              </a:rPr>
              <a:t> &amp; Partner SE</a:t>
            </a: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dirty="0" err="1">
                <a:ln>
                  <a:noFill/>
                </a:ln>
                <a:solidFill>
                  <a:srgbClr val="222221"/>
                </a:solidFill>
                <a:effectLst/>
                <a:uLnTx/>
                <a:uFillTx/>
                <a:latin typeface="Univers Light"/>
                <a:ea typeface="+mn-ea"/>
                <a:cs typeface="+mn-cs"/>
              </a:rPr>
              <a:t>Dossenheimer</a:t>
            </a:r>
            <a:r>
              <a:rPr kumimoji="0" lang="de-DE" sz="1300" b="0" i="0" u="none" strike="noStrike" kern="1200" cap="none" spc="0" normalizeH="0" baseline="0" noProof="0" dirty="0">
                <a:ln>
                  <a:noFill/>
                </a:ln>
                <a:solidFill>
                  <a:srgbClr val="222221"/>
                </a:solidFill>
                <a:effectLst/>
                <a:uLnTx/>
                <a:uFillTx/>
                <a:latin typeface="Univers Light"/>
                <a:ea typeface="+mn-ea"/>
                <a:cs typeface="+mn-cs"/>
              </a:rPr>
              <a:t> Landstraße 100  </a:t>
            </a: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rgbClr val="222221"/>
                </a:solidFill>
                <a:effectLst/>
                <a:uLnTx/>
                <a:uFillTx/>
                <a:latin typeface="Univers Light"/>
                <a:ea typeface="+mn-ea"/>
                <a:cs typeface="+mn-cs"/>
              </a:rPr>
              <a:t>69121 Heidelberg</a:t>
            </a: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rgbClr val="222221"/>
                </a:solidFill>
                <a:effectLst/>
                <a:uLnTx/>
                <a:uFillTx/>
                <a:latin typeface="Univers Light"/>
                <a:ea typeface="+mn-ea"/>
                <a:cs typeface="+mn-cs"/>
              </a:rPr>
              <a:t>Germany</a:t>
            </a:r>
          </a:p>
          <a:p>
            <a:pPr marL="0" marR="0" lvl="0" indent="0" algn="l" defTabSz="914400" rtl="0" eaLnBrk="1" fontAlgn="auto" latinLnBrk="0" hangingPunct="1">
              <a:lnSpc>
                <a:spcPts val="1160"/>
              </a:lnSpc>
              <a:spcBef>
                <a:spcPts val="1000"/>
              </a:spcBef>
              <a:spcAft>
                <a:spcPts val="0"/>
              </a:spcAft>
              <a:buClr>
                <a:srgbClr val="004A99"/>
              </a:buClr>
              <a:buSzTx/>
              <a:buFontTx/>
              <a:buNone/>
              <a:tabLst/>
              <a:defRPr/>
            </a:pPr>
            <a:endParaRPr kumimoji="0" lang="de-DE" sz="1300" b="0" i="0" u="none" strike="noStrike" kern="1200" cap="none" spc="0" normalizeH="0" baseline="0" noProof="0" dirty="0">
              <a:ln>
                <a:noFill/>
              </a:ln>
              <a:solidFill>
                <a:srgbClr val="222221"/>
              </a:solidFill>
              <a:effectLst/>
              <a:uLnTx/>
              <a:uFillTx/>
              <a:latin typeface="Univers Light"/>
              <a:ea typeface="+mn-ea"/>
              <a:cs typeface="+mn-cs"/>
            </a:endParaRPr>
          </a:p>
        </p:txBody>
      </p:sp>
      <p:sp>
        <p:nvSpPr>
          <p:cNvPr id="7" name="Textfeld 6">
            <a:extLst>
              <a:ext uri="{FF2B5EF4-FFF2-40B4-BE49-F238E27FC236}">
                <a16:creationId xmlns:a16="http://schemas.microsoft.com/office/drawing/2014/main" id="{9F22010B-4314-2D4A-96F9-589CCF805941}"/>
              </a:ext>
            </a:extLst>
          </p:cNvPr>
          <p:cNvSpPr txBox="1"/>
          <p:nvPr userDrawn="1"/>
        </p:nvSpPr>
        <p:spPr>
          <a:xfrm>
            <a:off x="7122076" y="1782774"/>
            <a:ext cx="4704529" cy="3395198"/>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chemeClr val="bg1"/>
                </a:solidFill>
                <a:effectLst/>
                <a:uLnTx/>
                <a:uFillTx/>
                <a:latin typeface="Univers Light"/>
                <a:ea typeface="+mn-ea"/>
                <a:cs typeface="+mn-cs"/>
              </a:rPr>
              <a:t>+49 6221 64 25 - 0</a:t>
            </a: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chemeClr val="bg1"/>
                </a:solidFill>
                <a:effectLst/>
                <a:uLnTx/>
                <a:uFillTx/>
                <a:latin typeface="Univers Light"/>
                <a:ea typeface="+mn-ea"/>
                <a:cs typeface="+mn-cs"/>
              </a:rPr>
              <a:t>+49 6221 64 25 - 20</a:t>
            </a: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chemeClr val="bg1"/>
                </a:solidFill>
                <a:effectLst/>
                <a:uLnTx/>
                <a:uFillTx/>
                <a:latin typeface="Univers Light"/>
                <a:ea typeface="+mn-ea"/>
                <a:cs typeface="+mn-cs"/>
              </a:rPr>
              <a:t>info@snpgroup.com</a:t>
            </a:r>
          </a:p>
          <a:p>
            <a:pPr lvl="0">
              <a:lnSpc>
                <a:spcPct val="150000"/>
              </a:lnSpc>
              <a:spcBef>
                <a:spcPts val="1000"/>
              </a:spcBef>
              <a:buClr>
                <a:srgbClr val="004A99"/>
              </a:buClr>
              <a:defRPr/>
            </a:pPr>
            <a:r>
              <a:rPr lang="de-DE" sz="1300" dirty="0" err="1">
                <a:solidFill>
                  <a:schemeClr val="bg1"/>
                </a:solidFill>
              </a:rPr>
              <a:t>www.snpgroup.com</a:t>
            </a:r>
            <a:endParaRPr lang="de-DE" sz="1300" dirty="0">
              <a:solidFill>
                <a:schemeClr val="bg1"/>
              </a:solidFill>
            </a:endParaRPr>
          </a:p>
          <a:p>
            <a:pPr lvl="0">
              <a:lnSpc>
                <a:spcPct val="150000"/>
              </a:lnSpc>
              <a:spcBef>
                <a:spcPts val="1000"/>
              </a:spcBef>
              <a:buClr>
                <a:srgbClr val="004A99"/>
              </a:buClr>
              <a:defRPr/>
            </a:pPr>
            <a:r>
              <a:rPr lang="de-DE" sz="1300" dirty="0" err="1">
                <a:solidFill>
                  <a:schemeClr val="bg1"/>
                </a:solidFill>
              </a:rPr>
              <a:t>twitter.com</a:t>
            </a:r>
            <a:r>
              <a:rPr lang="de-DE" sz="1300" dirty="0">
                <a:solidFill>
                  <a:schemeClr val="bg1"/>
                </a:solidFill>
              </a:rPr>
              <a:t>/</a:t>
            </a:r>
            <a:r>
              <a:rPr lang="de-DE" sz="1300" dirty="0" err="1">
                <a:solidFill>
                  <a:schemeClr val="bg1"/>
                </a:solidFill>
              </a:rPr>
              <a:t>snp_se</a:t>
            </a:r>
            <a:endParaRPr lang="de-DE" sz="1300" dirty="0">
              <a:solidFill>
                <a:schemeClr val="bg1"/>
              </a:solidFill>
            </a:endParaRPr>
          </a:p>
          <a:p>
            <a:pPr lvl="0">
              <a:lnSpc>
                <a:spcPct val="150000"/>
              </a:lnSpc>
              <a:spcBef>
                <a:spcPts val="1000"/>
              </a:spcBef>
              <a:buClr>
                <a:srgbClr val="004A99"/>
              </a:buClr>
              <a:defRPr/>
            </a:pPr>
            <a:r>
              <a:rPr lang="de-DE" sz="1300" dirty="0" err="1">
                <a:solidFill>
                  <a:schemeClr val="bg1"/>
                </a:solidFill>
              </a:rPr>
              <a:t>xing.com</a:t>
            </a:r>
            <a:r>
              <a:rPr lang="de-DE" sz="1300" dirty="0">
                <a:solidFill>
                  <a:schemeClr val="bg1"/>
                </a:solidFill>
              </a:rPr>
              <a:t>/</a:t>
            </a:r>
            <a:r>
              <a:rPr lang="de-DE" sz="1300" dirty="0" err="1">
                <a:solidFill>
                  <a:schemeClr val="bg1"/>
                </a:solidFill>
              </a:rPr>
              <a:t>company</a:t>
            </a:r>
            <a:r>
              <a:rPr lang="de-DE" sz="1300" dirty="0">
                <a:solidFill>
                  <a:schemeClr val="bg1"/>
                </a:solidFill>
              </a:rPr>
              <a:t>/</a:t>
            </a:r>
            <a:r>
              <a:rPr lang="de-DE" sz="1300" dirty="0" err="1">
                <a:solidFill>
                  <a:schemeClr val="bg1"/>
                </a:solidFill>
              </a:rPr>
              <a:t>snp</a:t>
            </a:r>
            <a:endParaRPr lang="de-DE" sz="1300" dirty="0">
              <a:solidFill>
                <a:schemeClr val="bg1"/>
              </a:solidFill>
            </a:endParaRPr>
          </a:p>
          <a:p>
            <a:pPr lvl="0">
              <a:lnSpc>
                <a:spcPct val="150000"/>
              </a:lnSpc>
              <a:spcBef>
                <a:spcPts val="1000"/>
              </a:spcBef>
              <a:buClr>
                <a:srgbClr val="004A99"/>
              </a:buClr>
              <a:defRPr/>
            </a:pPr>
            <a:r>
              <a:rPr lang="de-DE" sz="1300" dirty="0" err="1">
                <a:solidFill>
                  <a:schemeClr val="bg1"/>
                </a:solidFill>
              </a:rPr>
              <a:t>facebook.com</a:t>
            </a:r>
            <a:r>
              <a:rPr lang="de-DE" sz="1300" dirty="0">
                <a:solidFill>
                  <a:schemeClr val="bg1"/>
                </a:solidFill>
              </a:rPr>
              <a:t>/</a:t>
            </a:r>
            <a:r>
              <a:rPr lang="de-DE" sz="1300" dirty="0" err="1">
                <a:solidFill>
                  <a:schemeClr val="bg1"/>
                </a:solidFill>
              </a:rPr>
              <a:t>SNPSchneiderNeureitherPartnerSE</a:t>
            </a:r>
            <a:r>
              <a:rPr lang="de-DE" sz="1300" dirty="0">
                <a:solidFill>
                  <a:schemeClr val="bg1"/>
                </a:solidFill>
              </a:rPr>
              <a:t>/</a:t>
            </a:r>
          </a:p>
          <a:p>
            <a:pPr lvl="0">
              <a:lnSpc>
                <a:spcPct val="150000"/>
              </a:lnSpc>
              <a:spcBef>
                <a:spcPts val="1000"/>
              </a:spcBef>
              <a:buClr>
                <a:srgbClr val="004A99"/>
              </a:buClr>
              <a:defRPr/>
            </a:pPr>
            <a:r>
              <a:rPr lang="de-DE" sz="1300" dirty="0" err="1">
                <a:solidFill>
                  <a:schemeClr val="bg1"/>
                </a:solidFill>
              </a:rPr>
              <a:t>linkedin.com</a:t>
            </a:r>
            <a:r>
              <a:rPr lang="de-DE" sz="1300" dirty="0">
                <a:solidFill>
                  <a:schemeClr val="bg1"/>
                </a:solidFill>
              </a:rPr>
              <a:t>/</a:t>
            </a:r>
            <a:r>
              <a:rPr lang="de-DE" sz="1300" dirty="0" err="1">
                <a:solidFill>
                  <a:schemeClr val="bg1"/>
                </a:solidFill>
              </a:rPr>
              <a:t>company</a:t>
            </a:r>
            <a:r>
              <a:rPr lang="de-DE" sz="1300" dirty="0">
                <a:solidFill>
                  <a:schemeClr val="bg1"/>
                </a:solidFill>
              </a:rPr>
              <a:t>/</a:t>
            </a:r>
            <a:r>
              <a:rPr lang="de-DE" sz="1300" dirty="0" err="1">
                <a:solidFill>
                  <a:schemeClr val="bg1"/>
                </a:solidFill>
              </a:rPr>
              <a:t>snp-schneider-neureither</a:t>
            </a:r>
            <a:r>
              <a:rPr lang="de-DE" sz="1300" dirty="0">
                <a:solidFill>
                  <a:schemeClr val="bg1"/>
                </a:solidFill>
              </a:rPr>
              <a:t>-&amp;-partner-se</a:t>
            </a:r>
          </a:p>
          <a:p>
            <a:pPr lvl="0">
              <a:lnSpc>
                <a:spcPct val="150000"/>
              </a:lnSpc>
              <a:spcBef>
                <a:spcPts val="1000"/>
              </a:spcBef>
              <a:buClr>
                <a:srgbClr val="004A99"/>
              </a:buClr>
              <a:defRPr/>
            </a:pPr>
            <a:r>
              <a:rPr lang="de-DE" sz="1300">
                <a:solidFill>
                  <a:schemeClr val="bg1"/>
                </a:solidFill>
              </a:rPr>
              <a:t>https://www.instagram.com/snp_se/?hl=en</a:t>
            </a:r>
            <a:endParaRPr lang="de-DE" sz="1300" dirty="0">
              <a:solidFill>
                <a:schemeClr val="bg1"/>
              </a:solidFill>
            </a:endParaRP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endParaRPr kumimoji="0" lang="de-DE" sz="1300" b="0" i="0" u="none" strike="noStrike" kern="1200" cap="none" spc="0" normalizeH="0" baseline="0" noProof="0" dirty="0">
              <a:ln>
                <a:noFill/>
              </a:ln>
              <a:solidFill>
                <a:schemeClr val="bg1"/>
              </a:solidFill>
              <a:effectLst/>
              <a:uLnTx/>
              <a:uFillTx/>
              <a:latin typeface="Univers Light"/>
              <a:ea typeface="+mn-ea"/>
              <a:cs typeface="+mn-cs"/>
            </a:endParaRPr>
          </a:p>
        </p:txBody>
      </p:sp>
      <p:grpSp>
        <p:nvGrpSpPr>
          <p:cNvPr id="8" name="Gruppieren 7">
            <a:extLst>
              <a:ext uri="{FF2B5EF4-FFF2-40B4-BE49-F238E27FC236}">
                <a16:creationId xmlns:a16="http://schemas.microsoft.com/office/drawing/2014/main" id="{309CAF56-D13D-7C45-B1D8-8EF74504F41F}"/>
              </a:ext>
            </a:extLst>
          </p:cNvPr>
          <p:cNvGrpSpPr/>
          <p:nvPr userDrawn="1"/>
        </p:nvGrpSpPr>
        <p:grpSpPr>
          <a:xfrm>
            <a:off x="6601327" y="3918563"/>
            <a:ext cx="240977" cy="265675"/>
            <a:chOff x="3605005" y="3771624"/>
            <a:chExt cx="573088" cy="631825"/>
          </a:xfrm>
          <a:solidFill>
            <a:schemeClr val="bg1"/>
          </a:solidFill>
        </p:grpSpPr>
        <p:sp>
          <p:nvSpPr>
            <p:cNvPr id="9" name="Freeform 112">
              <a:extLst>
                <a:ext uri="{FF2B5EF4-FFF2-40B4-BE49-F238E27FC236}">
                  <a16:creationId xmlns:a16="http://schemas.microsoft.com/office/drawing/2014/main" id="{F9A0EA08-C745-AF4B-8568-49950DABA6DD}"/>
                </a:ext>
              </a:extLst>
            </p:cNvPr>
            <p:cNvSpPr>
              <a:spLocks noEditPoints="1"/>
            </p:cNvSpPr>
            <p:nvPr/>
          </p:nvSpPr>
          <p:spPr bwMode="auto">
            <a:xfrm>
              <a:off x="3797093" y="3771624"/>
              <a:ext cx="381000" cy="631825"/>
            </a:xfrm>
            <a:custGeom>
              <a:avLst/>
              <a:gdLst>
                <a:gd name="T0" fmla="*/ 238 w 240"/>
                <a:gd name="T1" fmla="*/ 4 h 398"/>
                <a:gd name="T2" fmla="*/ 238 w 240"/>
                <a:gd name="T3" fmla="*/ 4 h 398"/>
                <a:gd name="T4" fmla="*/ 236 w 240"/>
                <a:gd name="T5" fmla="*/ 2 h 398"/>
                <a:gd name="T6" fmla="*/ 232 w 240"/>
                <a:gd name="T7" fmla="*/ 0 h 398"/>
                <a:gd name="T8" fmla="*/ 149 w 240"/>
                <a:gd name="T9" fmla="*/ 0 h 398"/>
                <a:gd name="T10" fmla="*/ 149 w 240"/>
                <a:gd name="T11" fmla="*/ 0 h 398"/>
                <a:gd name="T12" fmla="*/ 145 w 240"/>
                <a:gd name="T13" fmla="*/ 2 h 398"/>
                <a:gd name="T14" fmla="*/ 143 w 240"/>
                <a:gd name="T15" fmla="*/ 4 h 398"/>
                <a:gd name="T16" fmla="*/ 2 w 240"/>
                <a:gd name="T17" fmla="*/ 253 h 398"/>
                <a:gd name="T18" fmla="*/ 2 w 240"/>
                <a:gd name="T19" fmla="*/ 253 h 398"/>
                <a:gd name="T20" fmla="*/ 0 w 240"/>
                <a:gd name="T21" fmla="*/ 257 h 398"/>
                <a:gd name="T22" fmla="*/ 2 w 240"/>
                <a:gd name="T23" fmla="*/ 261 h 398"/>
                <a:gd name="T24" fmla="*/ 83 w 240"/>
                <a:gd name="T25" fmla="*/ 394 h 398"/>
                <a:gd name="T26" fmla="*/ 83 w 240"/>
                <a:gd name="T27" fmla="*/ 394 h 398"/>
                <a:gd name="T28" fmla="*/ 85 w 240"/>
                <a:gd name="T29" fmla="*/ 396 h 398"/>
                <a:gd name="T30" fmla="*/ 89 w 240"/>
                <a:gd name="T31" fmla="*/ 398 h 398"/>
                <a:gd name="T32" fmla="*/ 173 w 240"/>
                <a:gd name="T33" fmla="*/ 398 h 398"/>
                <a:gd name="T34" fmla="*/ 173 w 240"/>
                <a:gd name="T35" fmla="*/ 398 h 398"/>
                <a:gd name="T36" fmla="*/ 177 w 240"/>
                <a:gd name="T37" fmla="*/ 396 h 398"/>
                <a:gd name="T38" fmla="*/ 180 w 240"/>
                <a:gd name="T39" fmla="*/ 394 h 398"/>
                <a:gd name="T40" fmla="*/ 180 w 240"/>
                <a:gd name="T41" fmla="*/ 394 h 398"/>
                <a:gd name="T42" fmla="*/ 180 w 240"/>
                <a:gd name="T43" fmla="*/ 390 h 398"/>
                <a:gd name="T44" fmla="*/ 180 w 240"/>
                <a:gd name="T45" fmla="*/ 386 h 398"/>
                <a:gd name="T46" fmla="*/ 103 w 240"/>
                <a:gd name="T47" fmla="*/ 251 h 398"/>
                <a:gd name="T48" fmla="*/ 238 w 240"/>
                <a:gd name="T49" fmla="*/ 12 h 398"/>
                <a:gd name="T50" fmla="*/ 238 w 240"/>
                <a:gd name="T51" fmla="*/ 12 h 398"/>
                <a:gd name="T52" fmla="*/ 240 w 240"/>
                <a:gd name="T53" fmla="*/ 8 h 398"/>
                <a:gd name="T54" fmla="*/ 238 w 240"/>
                <a:gd name="T55" fmla="*/ 4 h 398"/>
                <a:gd name="T56" fmla="*/ 238 w 240"/>
                <a:gd name="T57" fmla="*/ 4 h 398"/>
                <a:gd name="T58" fmla="*/ 93 w 240"/>
                <a:gd name="T59" fmla="*/ 382 h 398"/>
                <a:gd name="T60" fmla="*/ 18 w 240"/>
                <a:gd name="T61" fmla="*/ 257 h 398"/>
                <a:gd name="T62" fmla="*/ 155 w 240"/>
                <a:gd name="T63" fmla="*/ 16 h 398"/>
                <a:gd name="T64" fmla="*/ 218 w 240"/>
                <a:gd name="T65" fmla="*/ 16 h 398"/>
                <a:gd name="T66" fmla="*/ 87 w 240"/>
                <a:gd name="T67" fmla="*/ 247 h 398"/>
                <a:gd name="T68" fmla="*/ 87 w 240"/>
                <a:gd name="T69" fmla="*/ 247 h 398"/>
                <a:gd name="T70" fmla="*/ 85 w 240"/>
                <a:gd name="T71" fmla="*/ 251 h 398"/>
                <a:gd name="T72" fmla="*/ 87 w 240"/>
                <a:gd name="T73" fmla="*/ 255 h 398"/>
                <a:gd name="T74" fmla="*/ 159 w 240"/>
                <a:gd name="T75" fmla="*/ 382 h 398"/>
                <a:gd name="T76" fmla="*/ 93 w 240"/>
                <a:gd name="T77" fmla="*/ 38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0" h="398">
                  <a:moveTo>
                    <a:pt x="238" y="4"/>
                  </a:moveTo>
                  <a:lnTo>
                    <a:pt x="238" y="4"/>
                  </a:lnTo>
                  <a:lnTo>
                    <a:pt x="236" y="2"/>
                  </a:lnTo>
                  <a:lnTo>
                    <a:pt x="232" y="0"/>
                  </a:lnTo>
                  <a:lnTo>
                    <a:pt x="149" y="0"/>
                  </a:lnTo>
                  <a:lnTo>
                    <a:pt x="149" y="0"/>
                  </a:lnTo>
                  <a:lnTo>
                    <a:pt x="145" y="2"/>
                  </a:lnTo>
                  <a:lnTo>
                    <a:pt x="143" y="4"/>
                  </a:lnTo>
                  <a:lnTo>
                    <a:pt x="2" y="253"/>
                  </a:lnTo>
                  <a:lnTo>
                    <a:pt x="2" y="253"/>
                  </a:lnTo>
                  <a:lnTo>
                    <a:pt x="0" y="257"/>
                  </a:lnTo>
                  <a:lnTo>
                    <a:pt x="2" y="261"/>
                  </a:lnTo>
                  <a:lnTo>
                    <a:pt x="83" y="394"/>
                  </a:lnTo>
                  <a:lnTo>
                    <a:pt x="83" y="394"/>
                  </a:lnTo>
                  <a:lnTo>
                    <a:pt x="85" y="396"/>
                  </a:lnTo>
                  <a:lnTo>
                    <a:pt x="89" y="398"/>
                  </a:lnTo>
                  <a:lnTo>
                    <a:pt x="173" y="398"/>
                  </a:lnTo>
                  <a:lnTo>
                    <a:pt x="173" y="398"/>
                  </a:lnTo>
                  <a:lnTo>
                    <a:pt x="177" y="396"/>
                  </a:lnTo>
                  <a:lnTo>
                    <a:pt x="180" y="394"/>
                  </a:lnTo>
                  <a:lnTo>
                    <a:pt x="180" y="394"/>
                  </a:lnTo>
                  <a:lnTo>
                    <a:pt x="180" y="390"/>
                  </a:lnTo>
                  <a:lnTo>
                    <a:pt x="180" y="386"/>
                  </a:lnTo>
                  <a:lnTo>
                    <a:pt x="103" y="251"/>
                  </a:lnTo>
                  <a:lnTo>
                    <a:pt x="238" y="12"/>
                  </a:lnTo>
                  <a:lnTo>
                    <a:pt x="238" y="12"/>
                  </a:lnTo>
                  <a:lnTo>
                    <a:pt x="240" y="8"/>
                  </a:lnTo>
                  <a:lnTo>
                    <a:pt x="238" y="4"/>
                  </a:lnTo>
                  <a:lnTo>
                    <a:pt x="238" y="4"/>
                  </a:lnTo>
                  <a:close/>
                  <a:moveTo>
                    <a:pt x="93" y="382"/>
                  </a:moveTo>
                  <a:lnTo>
                    <a:pt x="18" y="257"/>
                  </a:lnTo>
                  <a:lnTo>
                    <a:pt x="155" y="16"/>
                  </a:lnTo>
                  <a:lnTo>
                    <a:pt x="218" y="16"/>
                  </a:lnTo>
                  <a:lnTo>
                    <a:pt x="87" y="247"/>
                  </a:lnTo>
                  <a:lnTo>
                    <a:pt x="87" y="247"/>
                  </a:lnTo>
                  <a:lnTo>
                    <a:pt x="85" y="251"/>
                  </a:lnTo>
                  <a:lnTo>
                    <a:pt x="87" y="255"/>
                  </a:lnTo>
                  <a:lnTo>
                    <a:pt x="159" y="382"/>
                  </a:lnTo>
                  <a:lnTo>
                    <a:pt x="93"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113">
              <a:extLst>
                <a:ext uri="{FF2B5EF4-FFF2-40B4-BE49-F238E27FC236}">
                  <a16:creationId xmlns:a16="http://schemas.microsoft.com/office/drawing/2014/main" id="{F4F63ED0-FA6F-E04E-80E0-8C59F5A19575}"/>
                </a:ext>
              </a:extLst>
            </p:cNvPr>
            <p:cNvSpPr>
              <a:spLocks noEditPoints="1"/>
            </p:cNvSpPr>
            <p:nvPr/>
          </p:nvSpPr>
          <p:spPr bwMode="auto">
            <a:xfrm>
              <a:off x="3605005" y="3908149"/>
              <a:ext cx="236538" cy="328613"/>
            </a:xfrm>
            <a:custGeom>
              <a:avLst/>
              <a:gdLst>
                <a:gd name="T0" fmla="*/ 147 w 149"/>
                <a:gd name="T1" fmla="*/ 97 h 207"/>
                <a:gd name="T2" fmla="*/ 107 w 149"/>
                <a:gd name="T3" fmla="*/ 4 h 207"/>
                <a:gd name="T4" fmla="*/ 107 w 149"/>
                <a:gd name="T5" fmla="*/ 4 h 207"/>
                <a:gd name="T6" fmla="*/ 105 w 149"/>
                <a:gd name="T7" fmla="*/ 0 h 207"/>
                <a:gd name="T8" fmla="*/ 101 w 149"/>
                <a:gd name="T9" fmla="*/ 0 h 207"/>
                <a:gd name="T10" fmla="*/ 26 w 149"/>
                <a:gd name="T11" fmla="*/ 0 h 207"/>
                <a:gd name="T12" fmla="*/ 26 w 149"/>
                <a:gd name="T13" fmla="*/ 0 h 207"/>
                <a:gd name="T14" fmla="*/ 22 w 149"/>
                <a:gd name="T15" fmla="*/ 0 h 207"/>
                <a:gd name="T16" fmla="*/ 20 w 149"/>
                <a:gd name="T17" fmla="*/ 2 h 207"/>
                <a:gd name="T18" fmla="*/ 20 w 149"/>
                <a:gd name="T19" fmla="*/ 2 h 207"/>
                <a:gd name="T20" fmla="*/ 18 w 149"/>
                <a:gd name="T21" fmla="*/ 6 h 207"/>
                <a:gd name="T22" fmla="*/ 18 w 149"/>
                <a:gd name="T23" fmla="*/ 10 h 207"/>
                <a:gd name="T24" fmla="*/ 56 w 149"/>
                <a:gd name="T25" fmla="*/ 95 h 207"/>
                <a:gd name="T26" fmla="*/ 2 w 149"/>
                <a:gd name="T27" fmla="*/ 195 h 207"/>
                <a:gd name="T28" fmla="*/ 2 w 149"/>
                <a:gd name="T29" fmla="*/ 195 h 207"/>
                <a:gd name="T30" fmla="*/ 0 w 149"/>
                <a:gd name="T31" fmla="*/ 199 h 207"/>
                <a:gd name="T32" fmla="*/ 2 w 149"/>
                <a:gd name="T33" fmla="*/ 203 h 207"/>
                <a:gd name="T34" fmla="*/ 2 w 149"/>
                <a:gd name="T35" fmla="*/ 203 h 207"/>
                <a:gd name="T36" fmla="*/ 4 w 149"/>
                <a:gd name="T37" fmla="*/ 205 h 207"/>
                <a:gd name="T38" fmla="*/ 8 w 149"/>
                <a:gd name="T39" fmla="*/ 207 h 207"/>
                <a:gd name="T40" fmla="*/ 83 w 149"/>
                <a:gd name="T41" fmla="*/ 207 h 207"/>
                <a:gd name="T42" fmla="*/ 83 w 149"/>
                <a:gd name="T43" fmla="*/ 207 h 207"/>
                <a:gd name="T44" fmla="*/ 87 w 149"/>
                <a:gd name="T45" fmla="*/ 205 h 207"/>
                <a:gd name="T46" fmla="*/ 89 w 149"/>
                <a:gd name="T47" fmla="*/ 203 h 207"/>
                <a:gd name="T48" fmla="*/ 147 w 149"/>
                <a:gd name="T49" fmla="*/ 103 h 207"/>
                <a:gd name="T50" fmla="*/ 147 w 149"/>
                <a:gd name="T51" fmla="*/ 103 h 207"/>
                <a:gd name="T52" fmla="*/ 149 w 149"/>
                <a:gd name="T53" fmla="*/ 101 h 207"/>
                <a:gd name="T54" fmla="*/ 147 w 149"/>
                <a:gd name="T55" fmla="*/ 97 h 207"/>
                <a:gd name="T56" fmla="*/ 147 w 149"/>
                <a:gd name="T57" fmla="*/ 97 h 207"/>
                <a:gd name="T58" fmla="*/ 22 w 149"/>
                <a:gd name="T59" fmla="*/ 189 h 207"/>
                <a:gd name="T60" fmla="*/ 71 w 149"/>
                <a:gd name="T61" fmla="*/ 99 h 207"/>
                <a:gd name="T62" fmla="*/ 71 w 149"/>
                <a:gd name="T63" fmla="*/ 99 h 207"/>
                <a:gd name="T64" fmla="*/ 71 w 149"/>
                <a:gd name="T65" fmla="*/ 97 h 207"/>
                <a:gd name="T66" fmla="*/ 71 w 149"/>
                <a:gd name="T67" fmla="*/ 93 h 207"/>
                <a:gd name="T68" fmla="*/ 38 w 149"/>
                <a:gd name="T69" fmla="*/ 15 h 207"/>
                <a:gd name="T70" fmla="*/ 95 w 149"/>
                <a:gd name="T71" fmla="*/ 15 h 207"/>
                <a:gd name="T72" fmla="*/ 131 w 149"/>
                <a:gd name="T73" fmla="*/ 99 h 207"/>
                <a:gd name="T74" fmla="*/ 77 w 149"/>
                <a:gd name="T75" fmla="*/ 191 h 207"/>
                <a:gd name="T76" fmla="*/ 22 w 149"/>
                <a:gd name="T77" fmla="*/ 18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207">
                  <a:moveTo>
                    <a:pt x="147" y="97"/>
                  </a:moveTo>
                  <a:lnTo>
                    <a:pt x="107" y="4"/>
                  </a:lnTo>
                  <a:lnTo>
                    <a:pt x="107" y="4"/>
                  </a:lnTo>
                  <a:lnTo>
                    <a:pt x="105" y="0"/>
                  </a:lnTo>
                  <a:lnTo>
                    <a:pt x="101" y="0"/>
                  </a:lnTo>
                  <a:lnTo>
                    <a:pt x="26" y="0"/>
                  </a:lnTo>
                  <a:lnTo>
                    <a:pt x="26" y="0"/>
                  </a:lnTo>
                  <a:lnTo>
                    <a:pt x="22" y="0"/>
                  </a:lnTo>
                  <a:lnTo>
                    <a:pt x="20" y="2"/>
                  </a:lnTo>
                  <a:lnTo>
                    <a:pt x="20" y="2"/>
                  </a:lnTo>
                  <a:lnTo>
                    <a:pt x="18" y="6"/>
                  </a:lnTo>
                  <a:lnTo>
                    <a:pt x="18" y="10"/>
                  </a:lnTo>
                  <a:lnTo>
                    <a:pt x="56" y="95"/>
                  </a:lnTo>
                  <a:lnTo>
                    <a:pt x="2" y="195"/>
                  </a:lnTo>
                  <a:lnTo>
                    <a:pt x="2" y="195"/>
                  </a:lnTo>
                  <a:lnTo>
                    <a:pt x="0" y="199"/>
                  </a:lnTo>
                  <a:lnTo>
                    <a:pt x="2" y="203"/>
                  </a:lnTo>
                  <a:lnTo>
                    <a:pt x="2" y="203"/>
                  </a:lnTo>
                  <a:lnTo>
                    <a:pt x="4" y="205"/>
                  </a:lnTo>
                  <a:lnTo>
                    <a:pt x="8" y="207"/>
                  </a:lnTo>
                  <a:lnTo>
                    <a:pt x="83" y="207"/>
                  </a:lnTo>
                  <a:lnTo>
                    <a:pt x="83" y="207"/>
                  </a:lnTo>
                  <a:lnTo>
                    <a:pt x="87" y="205"/>
                  </a:lnTo>
                  <a:lnTo>
                    <a:pt x="89" y="203"/>
                  </a:lnTo>
                  <a:lnTo>
                    <a:pt x="147" y="103"/>
                  </a:lnTo>
                  <a:lnTo>
                    <a:pt x="147" y="103"/>
                  </a:lnTo>
                  <a:lnTo>
                    <a:pt x="149" y="101"/>
                  </a:lnTo>
                  <a:lnTo>
                    <a:pt x="147" y="97"/>
                  </a:lnTo>
                  <a:lnTo>
                    <a:pt x="147" y="97"/>
                  </a:lnTo>
                  <a:close/>
                  <a:moveTo>
                    <a:pt x="22" y="189"/>
                  </a:moveTo>
                  <a:lnTo>
                    <a:pt x="71" y="99"/>
                  </a:lnTo>
                  <a:lnTo>
                    <a:pt x="71" y="99"/>
                  </a:lnTo>
                  <a:lnTo>
                    <a:pt x="71" y="97"/>
                  </a:lnTo>
                  <a:lnTo>
                    <a:pt x="71" y="93"/>
                  </a:lnTo>
                  <a:lnTo>
                    <a:pt x="38" y="15"/>
                  </a:lnTo>
                  <a:lnTo>
                    <a:pt x="95" y="15"/>
                  </a:lnTo>
                  <a:lnTo>
                    <a:pt x="131" y="99"/>
                  </a:lnTo>
                  <a:lnTo>
                    <a:pt x="77" y="191"/>
                  </a:lnTo>
                  <a:lnTo>
                    <a:pt x="22"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11" name="Gruppieren 10">
            <a:extLst>
              <a:ext uri="{FF2B5EF4-FFF2-40B4-BE49-F238E27FC236}">
                <a16:creationId xmlns:a16="http://schemas.microsoft.com/office/drawing/2014/main" id="{54F3BCD7-C908-894F-BCBD-8DD312438759}"/>
              </a:ext>
            </a:extLst>
          </p:cNvPr>
          <p:cNvGrpSpPr/>
          <p:nvPr userDrawn="1"/>
        </p:nvGrpSpPr>
        <p:grpSpPr>
          <a:xfrm>
            <a:off x="6567951" y="4782733"/>
            <a:ext cx="265676" cy="261004"/>
            <a:chOff x="5073518" y="4622578"/>
            <a:chExt cx="265676" cy="261004"/>
          </a:xfrm>
        </p:grpSpPr>
        <p:sp>
          <p:nvSpPr>
            <p:cNvPr id="12" name="Freeform 121">
              <a:extLst>
                <a:ext uri="{FF2B5EF4-FFF2-40B4-BE49-F238E27FC236}">
                  <a16:creationId xmlns:a16="http://schemas.microsoft.com/office/drawing/2014/main" id="{8D985FCE-062A-2447-A1A3-66DE61FB1547}"/>
                </a:ext>
              </a:extLst>
            </p:cNvPr>
            <p:cNvSpPr>
              <a:spLocks noEditPoints="1"/>
            </p:cNvSpPr>
            <p:nvPr/>
          </p:nvSpPr>
          <p:spPr bwMode="auto">
            <a:xfrm>
              <a:off x="5073518" y="4622578"/>
              <a:ext cx="71425" cy="72093"/>
            </a:xfrm>
            <a:custGeom>
              <a:avLst/>
              <a:gdLst>
                <a:gd name="T0" fmla="*/ 56 w 107"/>
                <a:gd name="T1" fmla="*/ 0 h 108"/>
                <a:gd name="T2" fmla="*/ 34 w 107"/>
                <a:gd name="T3" fmla="*/ 4 h 108"/>
                <a:gd name="T4" fmla="*/ 16 w 107"/>
                <a:gd name="T5" fmla="*/ 14 h 108"/>
                <a:gd name="T6" fmla="*/ 10 w 107"/>
                <a:gd name="T7" fmla="*/ 24 h 108"/>
                <a:gd name="T8" fmla="*/ 2 w 107"/>
                <a:gd name="T9" fmla="*/ 42 h 108"/>
                <a:gd name="T10" fmla="*/ 0 w 107"/>
                <a:gd name="T11" fmla="*/ 54 h 108"/>
                <a:gd name="T12" fmla="*/ 4 w 107"/>
                <a:gd name="T13" fmla="*/ 74 h 108"/>
                <a:gd name="T14" fmla="*/ 16 w 107"/>
                <a:gd name="T15" fmla="*/ 92 h 108"/>
                <a:gd name="T16" fmla="*/ 24 w 107"/>
                <a:gd name="T17" fmla="*/ 98 h 108"/>
                <a:gd name="T18" fmla="*/ 42 w 107"/>
                <a:gd name="T19" fmla="*/ 106 h 108"/>
                <a:gd name="T20" fmla="*/ 52 w 107"/>
                <a:gd name="T21" fmla="*/ 108 h 108"/>
                <a:gd name="T22" fmla="*/ 56 w 107"/>
                <a:gd name="T23" fmla="*/ 108 h 108"/>
                <a:gd name="T24" fmla="*/ 66 w 107"/>
                <a:gd name="T25" fmla="*/ 106 h 108"/>
                <a:gd name="T26" fmla="*/ 84 w 107"/>
                <a:gd name="T27" fmla="*/ 100 h 108"/>
                <a:gd name="T28" fmla="*/ 92 w 107"/>
                <a:gd name="T29" fmla="*/ 92 h 108"/>
                <a:gd name="T30" fmla="*/ 103 w 107"/>
                <a:gd name="T31" fmla="*/ 74 h 108"/>
                <a:gd name="T32" fmla="*/ 107 w 107"/>
                <a:gd name="T33" fmla="*/ 54 h 108"/>
                <a:gd name="T34" fmla="*/ 107 w 107"/>
                <a:gd name="T35" fmla="*/ 44 h 108"/>
                <a:gd name="T36" fmla="*/ 100 w 107"/>
                <a:gd name="T37" fmla="*/ 24 h 108"/>
                <a:gd name="T38" fmla="*/ 94 w 107"/>
                <a:gd name="T39" fmla="*/ 16 h 108"/>
                <a:gd name="T40" fmla="*/ 76 w 107"/>
                <a:gd name="T41" fmla="*/ 4 h 108"/>
                <a:gd name="T42" fmla="*/ 56 w 107"/>
                <a:gd name="T43" fmla="*/ 0 h 108"/>
                <a:gd name="T44" fmla="*/ 82 w 107"/>
                <a:gd name="T45" fmla="*/ 82 h 108"/>
                <a:gd name="T46" fmla="*/ 76 w 107"/>
                <a:gd name="T47" fmla="*/ 86 h 108"/>
                <a:gd name="T48" fmla="*/ 64 w 107"/>
                <a:gd name="T49" fmla="*/ 92 h 108"/>
                <a:gd name="T50" fmla="*/ 56 w 107"/>
                <a:gd name="T51" fmla="*/ 92 h 108"/>
                <a:gd name="T52" fmla="*/ 54 w 107"/>
                <a:gd name="T53" fmla="*/ 92 h 108"/>
                <a:gd name="T54" fmla="*/ 46 w 107"/>
                <a:gd name="T55" fmla="*/ 92 h 108"/>
                <a:gd name="T56" fmla="*/ 34 w 107"/>
                <a:gd name="T57" fmla="*/ 86 h 108"/>
                <a:gd name="T58" fmla="*/ 28 w 107"/>
                <a:gd name="T59" fmla="*/ 82 h 108"/>
                <a:gd name="T60" fmla="*/ 18 w 107"/>
                <a:gd name="T61" fmla="*/ 68 h 108"/>
                <a:gd name="T62" fmla="*/ 16 w 107"/>
                <a:gd name="T63" fmla="*/ 54 h 108"/>
                <a:gd name="T64" fmla="*/ 16 w 107"/>
                <a:gd name="T65" fmla="*/ 46 h 108"/>
                <a:gd name="T66" fmla="*/ 22 w 107"/>
                <a:gd name="T67" fmla="*/ 32 h 108"/>
                <a:gd name="T68" fmla="*/ 28 w 107"/>
                <a:gd name="T69" fmla="*/ 26 h 108"/>
                <a:gd name="T70" fmla="*/ 40 w 107"/>
                <a:gd name="T71" fmla="*/ 18 h 108"/>
                <a:gd name="T72" fmla="*/ 56 w 107"/>
                <a:gd name="T73" fmla="*/ 16 h 108"/>
                <a:gd name="T74" fmla="*/ 62 w 107"/>
                <a:gd name="T75" fmla="*/ 16 h 108"/>
                <a:gd name="T76" fmla="*/ 76 w 107"/>
                <a:gd name="T77" fmla="*/ 22 h 108"/>
                <a:gd name="T78" fmla="*/ 82 w 107"/>
                <a:gd name="T79" fmla="*/ 26 h 108"/>
                <a:gd name="T80" fmla="*/ 90 w 107"/>
                <a:gd name="T81" fmla="*/ 38 h 108"/>
                <a:gd name="T82" fmla="*/ 92 w 107"/>
                <a:gd name="T83" fmla="*/ 54 h 108"/>
                <a:gd name="T84" fmla="*/ 92 w 107"/>
                <a:gd name="T85" fmla="*/ 62 h 108"/>
                <a:gd name="T86" fmla="*/ 86 w 107"/>
                <a:gd name="T87" fmla="*/ 76 h 108"/>
                <a:gd name="T88" fmla="*/ 82 w 107"/>
                <a:gd name="T89"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7" h="108">
                  <a:moveTo>
                    <a:pt x="56" y="0"/>
                  </a:moveTo>
                  <a:lnTo>
                    <a:pt x="56" y="0"/>
                  </a:lnTo>
                  <a:lnTo>
                    <a:pt x="44" y="0"/>
                  </a:lnTo>
                  <a:lnTo>
                    <a:pt x="34" y="4"/>
                  </a:lnTo>
                  <a:lnTo>
                    <a:pt x="24" y="8"/>
                  </a:lnTo>
                  <a:lnTo>
                    <a:pt x="16" y="14"/>
                  </a:lnTo>
                  <a:lnTo>
                    <a:pt x="16" y="14"/>
                  </a:lnTo>
                  <a:lnTo>
                    <a:pt x="10" y="24"/>
                  </a:lnTo>
                  <a:lnTo>
                    <a:pt x="4" y="32"/>
                  </a:lnTo>
                  <a:lnTo>
                    <a:pt x="2" y="42"/>
                  </a:lnTo>
                  <a:lnTo>
                    <a:pt x="0" y="54"/>
                  </a:lnTo>
                  <a:lnTo>
                    <a:pt x="0" y="54"/>
                  </a:lnTo>
                  <a:lnTo>
                    <a:pt x="2" y="64"/>
                  </a:lnTo>
                  <a:lnTo>
                    <a:pt x="4" y="74"/>
                  </a:lnTo>
                  <a:lnTo>
                    <a:pt x="10" y="84"/>
                  </a:lnTo>
                  <a:lnTo>
                    <a:pt x="16" y="92"/>
                  </a:lnTo>
                  <a:lnTo>
                    <a:pt x="16" y="92"/>
                  </a:lnTo>
                  <a:lnTo>
                    <a:pt x="24" y="98"/>
                  </a:lnTo>
                  <a:lnTo>
                    <a:pt x="34" y="104"/>
                  </a:lnTo>
                  <a:lnTo>
                    <a:pt x="42" y="106"/>
                  </a:lnTo>
                  <a:lnTo>
                    <a:pt x="52" y="108"/>
                  </a:lnTo>
                  <a:lnTo>
                    <a:pt x="52" y="108"/>
                  </a:lnTo>
                  <a:lnTo>
                    <a:pt x="54" y="108"/>
                  </a:lnTo>
                  <a:lnTo>
                    <a:pt x="56" y="108"/>
                  </a:lnTo>
                  <a:lnTo>
                    <a:pt x="56" y="108"/>
                  </a:lnTo>
                  <a:lnTo>
                    <a:pt x="66" y="106"/>
                  </a:lnTo>
                  <a:lnTo>
                    <a:pt x="76" y="104"/>
                  </a:lnTo>
                  <a:lnTo>
                    <a:pt x="84" y="100"/>
                  </a:lnTo>
                  <a:lnTo>
                    <a:pt x="92" y="92"/>
                  </a:lnTo>
                  <a:lnTo>
                    <a:pt x="92" y="92"/>
                  </a:lnTo>
                  <a:lnTo>
                    <a:pt x="100" y="84"/>
                  </a:lnTo>
                  <a:lnTo>
                    <a:pt x="103" y="74"/>
                  </a:lnTo>
                  <a:lnTo>
                    <a:pt x="107" y="64"/>
                  </a:lnTo>
                  <a:lnTo>
                    <a:pt x="107" y="54"/>
                  </a:lnTo>
                  <a:lnTo>
                    <a:pt x="107" y="54"/>
                  </a:lnTo>
                  <a:lnTo>
                    <a:pt x="107" y="44"/>
                  </a:lnTo>
                  <a:lnTo>
                    <a:pt x="105" y="34"/>
                  </a:lnTo>
                  <a:lnTo>
                    <a:pt x="100" y="24"/>
                  </a:lnTo>
                  <a:lnTo>
                    <a:pt x="94" y="16"/>
                  </a:lnTo>
                  <a:lnTo>
                    <a:pt x="94" y="16"/>
                  </a:lnTo>
                  <a:lnTo>
                    <a:pt x="86" y="8"/>
                  </a:lnTo>
                  <a:lnTo>
                    <a:pt x="76" y="4"/>
                  </a:lnTo>
                  <a:lnTo>
                    <a:pt x="66" y="0"/>
                  </a:lnTo>
                  <a:lnTo>
                    <a:pt x="56" y="0"/>
                  </a:lnTo>
                  <a:lnTo>
                    <a:pt x="56" y="0"/>
                  </a:lnTo>
                  <a:close/>
                  <a:moveTo>
                    <a:pt x="82" y="82"/>
                  </a:moveTo>
                  <a:lnTo>
                    <a:pt x="82" y="82"/>
                  </a:lnTo>
                  <a:lnTo>
                    <a:pt x="76" y="86"/>
                  </a:lnTo>
                  <a:lnTo>
                    <a:pt x="70" y="90"/>
                  </a:lnTo>
                  <a:lnTo>
                    <a:pt x="64" y="92"/>
                  </a:lnTo>
                  <a:lnTo>
                    <a:pt x="56" y="92"/>
                  </a:lnTo>
                  <a:lnTo>
                    <a:pt x="56" y="92"/>
                  </a:lnTo>
                  <a:lnTo>
                    <a:pt x="54" y="92"/>
                  </a:lnTo>
                  <a:lnTo>
                    <a:pt x="54" y="92"/>
                  </a:lnTo>
                  <a:lnTo>
                    <a:pt x="54" y="92"/>
                  </a:lnTo>
                  <a:lnTo>
                    <a:pt x="46" y="92"/>
                  </a:lnTo>
                  <a:lnTo>
                    <a:pt x="40" y="90"/>
                  </a:lnTo>
                  <a:lnTo>
                    <a:pt x="34" y="86"/>
                  </a:lnTo>
                  <a:lnTo>
                    <a:pt x="28" y="82"/>
                  </a:lnTo>
                  <a:lnTo>
                    <a:pt x="28" y="82"/>
                  </a:lnTo>
                  <a:lnTo>
                    <a:pt x="22" y="76"/>
                  </a:lnTo>
                  <a:lnTo>
                    <a:pt x="18" y="68"/>
                  </a:lnTo>
                  <a:lnTo>
                    <a:pt x="16" y="62"/>
                  </a:lnTo>
                  <a:lnTo>
                    <a:pt x="16" y="54"/>
                  </a:lnTo>
                  <a:lnTo>
                    <a:pt x="16" y="54"/>
                  </a:lnTo>
                  <a:lnTo>
                    <a:pt x="16" y="46"/>
                  </a:lnTo>
                  <a:lnTo>
                    <a:pt x="18" y="38"/>
                  </a:lnTo>
                  <a:lnTo>
                    <a:pt x="22" y="32"/>
                  </a:lnTo>
                  <a:lnTo>
                    <a:pt x="28" y="26"/>
                  </a:lnTo>
                  <a:lnTo>
                    <a:pt x="28" y="26"/>
                  </a:lnTo>
                  <a:lnTo>
                    <a:pt x="34" y="22"/>
                  </a:lnTo>
                  <a:lnTo>
                    <a:pt x="40" y="18"/>
                  </a:lnTo>
                  <a:lnTo>
                    <a:pt x="48" y="16"/>
                  </a:lnTo>
                  <a:lnTo>
                    <a:pt x="56" y="16"/>
                  </a:lnTo>
                  <a:lnTo>
                    <a:pt x="56" y="16"/>
                  </a:lnTo>
                  <a:lnTo>
                    <a:pt x="62" y="16"/>
                  </a:lnTo>
                  <a:lnTo>
                    <a:pt x="70" y="18"/>
                  </a:lnTo>
                  <a:lnTo>
                    <a:pt x="76" y="22"/>
                  </a:lnTo>
                  <a:lnTo>
                    <a:pt x="82" y="26"/>
                  </a:lnTo>
                  <a:lnTo>
                    <a:pt x="82" y="26"/>
                  </a:lnTo>
                  <a:lnTo>
                    <a:pt x="86" y="32"/>
                  </a:lnTo>
                  <a:lnTo>
                    <a:pt x="90" y="38"/>
                  </a:lnTo>
                  <a:lnTo>
                    <a:pt x="92" y="46"/>
                  </a:lnTo>
                  <a:lnTo>
                    <a:pt x="92" y="54"/>
                  </a:lnTo>
                  <a:lnTo>
                    <a:pt x="92" y="54"/>
                  </a:lnTo>
                  <a:lnTo>
                    <a:pt x="92" y="62"/>
                  </a:lnTo>
                  <a:lnTo>
                    <a:pt x="90" y="68"/>
                  </a:lnTo>
                  <a:lnTo>
                    <a:pt x="86" y="76"/>
                  </a:lnTo>
                  <a:lnTo>
                    <a:pt x="82" y="82"/>
                  </a:lnTo>
                  <a:lnTo>
                    <a:pt x="82" y="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22">
              <a:extLst>
                <a:ext uri="{FF2B5EF4-FFF2-40B4-BE49-F238E27FC236}">
                  <a16:creationId xmlns:a16="http://schemas.microsoft.com/office/drawing/2014/main" id="{A8C2E12E-7671-6049-A766-DA095020A2B8}"/>
                </a:ext>
              </a:extLst>
            </p:cNvPr>
            <p:cNvSpPr>
              <a:spLocks noEditPoints="1"/>
            </p:cNvSpPr>
            <p:nvPr/>
          </p:nvSpPr>
          <p:spPr bwMode="auto">
            <a:xfrm>
              <a:off x="5077523" y="4701346"/>
              <a:ext cx="63415" cy="182236"/>
            </a:xfrm>
            <a:custGeom>
              <a:avLst/>
              <a:gdLst>
                <a:gd name="T0" fmla="*/ 74 w 95"/>
                <a:gd name="T1" fmla="*/ 0 h 273"/>
                <a:gd name="T2" fmla="*/ 22 w 95"/>
                <a:gd name="T3" fmla="*/ 0 h 273"/>
                <a:gd name="T4" fmla="*/ 22 w 95"/>
                <a:gd name="T5" fmla="*/ 0 h 273"/>
                <a:gd name="T6" fmla="*/ 14 w 95"/>
                <a:gd name="T7" fmla="*/ 2 h 273"/>
                <a:gd name="T8" fmla="*/ 6 w 95"/>
                <a:gd name="T9" fmla="*/ 6 h 273"/>
                <a:gd name="T10" fmla="*/ 2 w 95"/>
                <a:gd name="T11" fmla="*/ 14 h 273"/>
                <a:gd name="T12" fmla="*/ 0 w 95"/>
                <a:gd name="T13" fmla="*/ 22 h 273"/>
                <a:gd name="T14" fmla="*/ 0 w 95"/>
                <a:gd name="T15" fmla="*/ 253 h 273"/>
                <a:gd name="T16" fmla="*/ 0 w 95"/>
                <a:gd name="T17" fmla="*/ 253 h 273"/>
                <a:gd name="T18" fmla="*/ 2 w 95"/>
                <a:gd name="T19" fmla="*/ 261 h 273"/>
                <a:gd name="T20" fmla="*/ 6 w 95"/>
                <a:gd name="T21" fmla="*/ 267 h 273"/>
                <a:gd name="T22" fmla="*/ 14 w 95"/>
                <a:gd name="T23" fmla="*/ 271 h 273"/>
                <a:gd name="T24" fmla="*/ 22 w 95"/>
                <a:gd name="T25" fmla="*/ 273 h 273"/>
                <a:gd name="T26" fmla="*/ 74 w 95"/>
                <a:gd name="T27" fmla="*/ 273 h 273"/>
                <a:gd name="T28" fmla="*/ 74 w 95"/>
                <a:gd name="T29" fmla="*/ 273 h 273"/>
                <a:gd name="T30" fmla="*/ 82 w 95"/>
                <a:gd name="T31" fmla="*/ 271 h 273"/>
                <a:gd name="T32" fmla="*/ 90 w 95"/>
                <a:gd name="T33" fmla="*/ 267 h 273"/>
                <a:gd name="T34" fmla="*/ 94 w 95"/>
                <a:gd name="T35" fmla="*/ 261 h 273"/>
                <a:gd name="T36" fmla="*/ 95 w 95"/>
                <a:gd name="T37" fmla="*/ 253 h 273"/>
                <a:gd name="T38" fmla="*/ 95 w 95"/>
                <a:gd name="T39" fmla="*/ 22 h 273"/>
                <a:gd name="T40" fmla="*/ 95 w 95"/>
                <a:gd name="T41" fmla="*/ 22 h 273"/>
                <a:gd name="T42" fmla="*/ 94 w 95"/>
                <a:gd name="T43" fmla="*/ 14 h 273"/>
                <a:gd name="T44" fmla="*/ 90 w 95"/>
                <a:gd name="T45" fmla="*/ 6 h 273"/>
                <a:gd name="T46" fmla="*/ 82 w 95"/>
                <a:gd name="T47" fmla="*/ 2 h 273"/>
                <a:gd name="T48" fmla="*/ 74 w 95"/>
                <a:gd name="T49" fmla="*/ 0 h 273"/>
                <a:gd name="T50" fmla="*/ 74 w 95"/>
                <a:gd name="T51" fmla="*/ 0 h 273"/>
                <a:gd name="T52" fmla="*/ 16 w 95"/>
                <a:gd name="T53" fmla="*/ 22 h 273"/>
                <a:gd name="T54" fmla="*/ 16 w 95"/>
                <a:gd name="T55" fmla="*/ 22 h 273"/>
                <a:gd name="T56" fmla="*/ 18 w 95"/>
                <a:gd name="T57" fmla="*/ 18 h 273"/>
                <a:gd name="T58" fmla="*/ 22 w 95"/>
                <a:gd name="T59" fmla="*/ 16 h 273"/>
                <a:gd name="T60" fmla="*/ 74 w 95"/>
                <a:gd name="T61" fmla="*/ 16 h 273"/>
                <a:gd name="T62" fmla="*/ 74 w 95"/>
                <a:gd name="T63" fmla="*/ 16 h 273"/>
                <a:gd name="T64" fmla="*/ 78 w 95"/>
                <a:gd name="T65" fmla="*/ 18 h 273"/>
                <a:gd name="T66" fmla="*/ 80 w 95"/>
                <a:gd name="T67" fmla="*/ 22 h 273"/>
                <a:gd name="T68" fmla="*/ 80 w 95"/>
                <a:gd name="T69" fmla="*/ 253 h 273"/>
                <a:gd name="T70" fmla="*/ 80 w 95"/>
                <a:gd name="T71" fmla="*/ 253 h 273"/>
                <a:gd name="T72" fmla="*/ 78 w 95"/>
                <a:gd name="T73" fmla="*/ 257 h 273"/>
                <a:gd name="T74" fmla="*/ 74 w 95"/>
                <a:gd name="T75" fmla="*/ 257 h 273"/>
                <a:gd name="T76" fmla="*/ 22 w 95"/>
                <a:gd name="T77" fmla="*/ 257 h 273"/>
                <a:gd name="T78" fmla="*/ 22 w 95"/>
                <a:gd name="T79" fmla="*/ 257 h 273"/>
                <a:gd name="T80" fmla="*/ 18 w 95"/>
                <a:gd name="T81" fmla="*/ 257 h 273"/>
                <a:gd name="T82" fmla="*/ 16 w 95"/>
                <a:gd name="T83" fmla="*/ 253 h 273"/>
                <a:gd name="T84" fmla="*/ 16 w 95"/>
                <a:gd name="T85" fmla="*/ 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273">
                  <a:moveTo>
                    <a:pt x="74" y="0"/>
                  </a:moveTo>
                  <a:lnTo>
                    <a:pt x="22" y="0"/>
                  </a:lnTo>
                  <a:lnTo>
                    <a:pt x="22" y="0"/>
                  </a:lnTo>
                  <a:lnTo>
                    <a:pt x="14" y="2"/>
                  </a:lnTo>
                  <a:lnTo>
                    <a:pt x="6" y="6"/>
                  </a:lnTo>
                  <a:lnTo>
                    <a:pt x="2" y="14"/>
                  </a:lnTo>
                  <a:lnTo>
                    <a:pt x="0" y="22"/>
                  </a:lnTo>
                  <a:lnTo>
                    <a:pt x="0" y="253"/>
                  </a:lnTo>
                  <a:lnTo>
                    <a:pt x="0" y="253"/>
                  </a:lnTo>
                  <a:lnTo>
                    <a:pt x="2" y="261"/>
                  </a:lnTo>
                  <a:lnTo>
                    <a:pt x="6" y="267"/>
                  </a:lnTo>
                  <a:lnTo>
                    <a:pt x="14" y="271"/>
                  </a:lnTo>
                  <a:lnTo>
                    <a:pt x="22" y="273"/>
                  </a:lnTo>
                  <a:lnTo>
                    <a:pt x="74" y="273"/>
                  </a:lnTo>
                  <a:lnTo>
                    <a:pt x="74" y="273"/>
                  </a:lnTo>
                  <a:lnTo>
                    <a:pt x="82" y="271"/>
                  </a:lnTo>
                  <a:lnTo>
                    <a:pt x="90" y="267"/>
                  </a:lnTo>
                  <a:lnTo>
                    <a:pt x="94" y="261"/>
                  </a:lnTo>
                  <a:lnTo>
                    <a:pt x="95" y="253"/>
                  </a:lnTo>
                  <a:lnTo>
                    <a:pt x="95" y="22"/>
                  </a:lnTo>
                  <a:lnTo>
                    <a:pt x="95" y="22"/>
                  </a:lnTo>
                  <a:lnTo>
                    <a:pt x="94" y="14"/>
                  </a:lnTo>
                  <a:lnTo>
                    <a:pt x="90" y="6"/>
                  </a:lnTo>
                  <a:lnTo>
                    <a:pt x="82" y="2"/>
                  </a:lnTo>
                  <a:lnTo>
                    <a:pt x="74" y="0"/>
                  </a:lnTo>
                  <a:lnTo>
                    <a:pt x="74" y="0"/>
                  </a:lnTo>
                  <a:close/>
                  <a:moveTo>
                    <a:pt x="16" y="22"/>
                  </a:moveTo>
                  <a:lnTo>
                    <a:pt x="16" y="22"/>
                  </a:lnTo>
                  <a:lnTo>
                    <a:pt x="18" y="18"/>
                  </a:lnTo>
                  <a:lnTo>
                    <a:pt x="22" y="16"/>
                  </a:lnTo>
                  <a:lnTo>
                    <a:pt x="74" y="16"/>
                  </a:lnTo>
                  <a:lnTo>
                    <a:pt x="74" y="16"/>
                  </a:lnTo>
                  <a:lnTo>
                    <a:pt x="78" y="18"/>
                  </a:lnTo>
                  <a:lnTo>
                    <a:pt x="80" y="22"/>
                  </a:lnTo>
                  <a:lnTo>
                    <a:pt x="80" y="253"/>
                  </a:lnTo>
                  <a:lnTo>
                    <a:pt x="80" y="253"/>
                  </a:lnTo>
                  <a:lnTo>
                    <a:pt x="78" y="257"/>
                  </a:lnTo>
                  <a:lnTo>
                    <a:pt x="74" y="257"/>
                  </a:lnTo>
                  <a:lnTo>
                    <a:pt x="22" y="257"/>
                  </a:lnTo>
                  <a:lnTo>
                    <a:pt x="22" y="257"/>
                  </a:lnTo>
                  <a:lnTo>
                    <a:pt x="18" y="257"/>
                  </a:lnTo>
                  <a:lnTo>
                    <a:pt x="16" y="253"/>
                  </a:lnTo>
                  <a:lnTo>
                    <a:pt x="16"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23">
              <a:extLst>
                <a:ext uri="{FF2B5EF4-FFF2-40B4-BE49-F238E27FC236}">
                  <a16:creationId xmlns:a16="http://schemas.microsoft.com/office/drawing/2014/main" id="{9E81480F-FE7F-2F46-8E18-79E302C247FE}"/>
                </a:ext>
              </a:extLst>
            </p:cNvPr>
            <p:cNvSpPr>
              <a:spLocks noEditPoints="1"/>
            </p:cNvSpPr>
            <p:nvPr/>
          </p:nvSpPr>
          <p:spPr bwMode="auto">
            <a:xfrm>
              <a:off x="5160964" y="4697341"/>
              <a:ext cx="178230" cy="186241"/>
            </a:xfrm>
            <a:custGeom>
              <a:avLst/>
              <a:gdLst>
                <a:gd name="T0" fmla="*/ 239 w 267"/>
                <a:gd name="T1" fmla="*/ 28 h 279"/>
                <a:gd name="T2" fmla="*/ 209 w 267"/>
                <a:gd name="T3" fmla="*/ 6 h 279"/>
                <a:gd name="T4" fmla="*/ 173 w 267"/>
                <a:gd name="T5" fmla="*/ 0 h 279"/>
                <a:gd name="T6" fmla="*/ 160 w 267"/>
                <a:gd name="T7" fmla="*/ 0 h 279"/>
                <a:gd name="T8" fmla="*/ 124 w 267"/>
                <a:gd name="T9" fmla="*/ 8 h 279"/>
                <a:gd name="T10" fmla="*/ 96 w 267"/>
                <a:gd name="T11" fmla="*/ 26 h 279"/>
                <a:gd name="T12" fmla="*/ 96 w 267"/>
                <a:gd name="T13" fmla="*/ 22 h 279"/>
                <a:gd name="T14" fmla="*/ 90 w 267"/>
                <a:gd name="T15" fmla="*/ 12 h 279"/>
                <a:gd name="T16" fmla="*/ 80 w 267"/>
                <a:gd name="T17" fmla="*/ 6 h 279"/>
                <a:gd name="T18" fmla="*/ 14 w 267"/>
                <a:gd name="T19" fmla="*/ 6 h 279"/>
                <a:gd name="T20" fmla="*/ 4 w 267"/>
                <a:gd name="T21" fmla="*/ 10 h 279"/>
                <a:gd name="T22" fmla="*/ 0 w 267"/>
                <a:gd name="T23" fmla="*/ 20 h 279"/>
                <a:gd name="T24" fmla="*/ 0 w 267"/>
                <a:gd name="T25" fmla="*/ 267 h 279"/>
                <a:gd name="T26" fmla="*/ 4 w 267"/>
                <a:gd name="T27" fmla="*/ 275 h 279"/>
                <a:gd name="T28" fmla="*/ 14 w 267"/>
                <a:gd name="T29" fmla="*/ 279 h 279"/>
                <a:gd name="T30" fmla="*/ 88 w 267"/>
                <a:gd name="T31" fmla="*/ 279 h 279"/>
                <a:gd name="T32" fmla="*/ 98 w 267"/>
                <a:gd name="T33" fmla="*/ 275 h 279"/>
                <a:gd name="T34" fmla="*/ 102 w 267"/>
                <a:gd name="T35" fmla="*/ 267 h 279"/>
                <a:gd name="T36" fmla="*/ 102 w 267"/>
                <a:gd name="T37" fmla="*/ 123 h 279"/>
                <a:gd name="T38" fmla="*/ 104 w 267"/>
                <a:gd name="T39" fmla="*/ 109 h 279"/>
                <a:gd name="T40" fmla="*/ 112 w 267"/>
                <a:gd name="T41" fmla="*/ 97 h 279"/>
                <a:gd name="T42" fmla="*/ 124 w 267"/>
                <a:gd name="T43" fmla="*/ 89 h 279"/>
                <a:gd name="T44" fmla="*/ 136 w 267"/>
                <a:gd name="T45" fmla="*/ 85 h 279"/>
                <a:gd name="T46" fmla="*/ 144 w 267"/>
                <a:gd name="T47" fmla="*/ 87 h 279"/>
                <a:gd name="T48" fmla="*/ 158 w 267"/>
                <a:gd name="T49" fmla="*/ 91 h 279"/>
                <a:gd name="T50" fmla="*/ 164 w 267"/>
                <a:gd name="T51" fmla="*/ 97 h 279"/>
                <a:gd name="T52" fmla="*/ 169 w 267"/>
                <a:gd name="T53" fmla="*/ 107 h 279"/>
                <a:gd name="T54" fmla="*/ 171 w 267"/>
                <a:gd name="T55" fmla="*/ 123 h 279"/>
                <a:gd name="T56" fmla="*/ 171 w 267"/>
                <a:gd name="T57" fmla="*/ 265 h 279"/>
                <a:gd name="T58" fmla="*/ 177 w 267"/>
                <a:gd name="T59" fmla="*/ 275 h 279"/>
                <a:gd name="T60" fmla="*/ 187 w 267"/>
                <a:gd name="T61" fmla="*/ 279 h 279"/>
                <a:gd name="T62" fmla="*/ 253 w 267"/>
                <a:gd name="T63" fmla="*/ 279 h 279"/>
                <a:gd name="T64" fmla="*/ 263 w 267"/>
                <a:gd name="T65" fmla="*/ 275 h 279"/>
                <a:gd name="T66" fmla="*/ 267 w 267"/>
                <a:gd name="T67" fmla="*/ 265 h 279"/>
                <a:gd name="T68" fmla="*/ 267 w 267"/>
                <a:gd name="T69" fmla="*/ 95 h 279"/>
                <a:gd name="T70" fmla="*/ 259 w 267"/>
                <a:gd name="T71" fmla="*/ 58 h 279"/>
                <a:gd name="T72" fmla="*/ 239 w 267"/>
                <a:gd name="T73" fmla="*/ 28 h 279"/>
                <a:gd name="T74" fmla="*/ 100 w 267"/>
                <a:gd name="T75" fmla="*/ 46 h 279"/>
                <a:gd name="T76" fmla="*/ 100 w 267"/>
                <a:gd name="T77" fmla="*/ 46 h 279"/>
                <a:gd name="T78" fmla="*/ 126 w 267"/>
                <a:gd name="T79" fmla="*/ 24 h 279"/>
                <a:gd name="T80" fmla="*/ 160 w 267"/>
                <a:gd name="T81" fmla="*/ 16 h 279"/>
                <a:gd name="T82" fmla="*/ 173 w 267"/>
                <a:gd name="T83" fmla="*/ 16 h 279"/>
                <a:gd name="T84" fmla="*/ 203 w 267"/>
                <a:gd name="T85" fmla="*/ 22 h 279"/>
                <a:gd name="T86" fmla="*/ 229 w 267"/>
                <a:gd name="T87" fmla="*/ 38 h 279"/>
                <a:gd name="T88" fmla="*/ 245 w 267"/>
                <a:gd name="T89" fmla="*/ 64 h 279"/>
                <a:gd name="T90" fmla="*/ 251 w 267"/>
                <a:gd name="T91" fmla="*/ 95 h 279"/>
                <a:gd name="T92" fmla="*/ 189 w 267"/>
                <a:gd name="T93" fmla="*/ 263 h 279"/>
                <a:gd name="T94" fmla="*/ 187 w 267"/>
                <a:gd name="T95" fmla="*/ 123 h 279"/>
                <a:gd name="T96" fmla="*/ 185 w 267"/>
                <a:gd name="T97" fmla="*/ 101 h 279"/>
                <a:gd name="T98" fmla="*/ 175 w 267"/>
                <a:gd name="T99" fmla="*/ 85 h 279"/>
                <a:gd name="T100" fmla="*/ 168 w 267"/>
                <a:gd name="T101" fmla="*/ 80 h 279"/>
                <a:gd name="T102" fmla="*/ 148 w 267"/>
                <a:gd name="T103" fmla="*/ 72 h 279"/>
                <a:gd name="T104" fmla="*/ 138 w 267"/>
                <a:gd name="T105" fmla="*/ 70 h 279"/>
                <a:gd name="T106" fmla="*/ 128 w 267"/>
                <a:gd name="T107" fmla="*/ 72 h 279"/>
                <a:gd name="T108" fmla="*/ 108 w 267"/>
                <a:gd name="T109" fmla="*/ 80 h 279"/>
                <a:gd name="T110" fmla="*/ 102 w 267"/>
                <a:gd name="T111" fmla="*/ 85 h 279"/>
                <a:gd name="T112" fmla="*/ 90 w 267"/>
                <a:gd name="T113" fmla="*/ 103 h 279"/>
                <a:gd name="T114" fmla="*/ 86 w 267"/>
                <a:gd name="T115" fmla="*/ 123 h 279"/>
                <a:gd name="T116" fmla="*/ 16 w 267"/>
                <a:gd name="T117" fmla="*/ 263 h 279"/>
                <a:gd name="T118" fmla="*/ 80 w 267"/>
                <a:gd name="T119" fmla="*/ 22 h 279"/>
                <a:gd name="T120" fmla="*/ 100 w 267"/>
                <a:gd name="T121" fmla="*/ 4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7" h="279">
                  <a:moveTo>
                    <a:pt x="239" y="28"/>
                  </a:moveTo>
                  <a:lnTo>
                    <a:pt x="239" y="28"/>
                  </a:lnTo>
                  <a:lnTo>
                    <a:pt x="225" y="16"/>
                  </a:lnTo>
                  <a:lnTo>
                    <a:pt x="209" y="6"/>
                  </a:lnTo>
                  <a:lnTo>
                    <a:pt x="191" y="2"/>
                  </a:lnTo>
                  <a:lnTo>
                    <a:pt x="173" y="0"/>
                  </a:lnTo>
                  <a:lnTo>
                    <a:pt x="160" y="0"/>
                  </a:lnTo>
                  <a:lnTo>
                    <a:pt x="160" y="0"/>
                  </a:lnTo>
                  <a:lnTo>
                    <a:pt x="142" y="2"/>
                  </a:lnTo>
                  <a:lnTo>
                    <a:pt x="124" y="8"/>
                  </a:lnTo>
                  <a:lnTo>
                    <a:pt x="108" y="16"/>
                  </a:lnTo>
                  <a:lnTo>
                    <a:pt x="96" y="26"/>
                  </a:lnTo>
                  <a:lnTo>
                    <a:pt x="96" y="22"/>
                  </a:lnTo>
                  <a:lnTo>
                    <a:pt x="96" y="22"/>
                  </a:lnTo>
                  <a:lnTo>
                    <a:pt x="94" y="16"/>
                  </a:lnTo>
                  <a:lnTo>
                    <a:pt x="90" y="12"/>
                  </a:lnTo>
                  <a:lnTo>
                    <a:pt x="86" y="8"/>
                  </a:lnTo>
                  <a:lnTo>
                    <a:pt x="80" y="6"/>
                  </a:lnTo>
                  <a:lnTo>
                    <a:pt x="14" y="6"/>
                  </a:lnTo>
                  <a:lnTo>
                    <a:pt x="14" y="6"/>
                  </a:lnTo>
                  <a:lnTo>
                    <a:pt x="10" y="8"/>
                  </a:lnTo>
                  <a:lnTo>
                    <a:pt x="4" y="10"/>
                  </a:lnTo>
                  <a:lnTo>
                    <a:pt x="2" y="14"/>
                  </a:lnTo>
                  <a:lnTo>
                    <a:pt x="0" y="20"/>
                  </a:lnTo>
                  <a:lnTo>
                    <a:pt x="0" y="267"/>
                  </a:lnTo>
                  <a:lnTo>
                    <a:pt x="0" y="267"/>
                  </a:lnTo>
                  <a:lnTo>
                    <a:pt x="2" y="271"/>
                  </a:lnTo>
                  <a:lnTo>
                    <a:pt x="4" y="275"/>
                  </a:lnTo>
                  <a:lnTo>
                    <a:pt x="10" y="279"/>
                  </a:lnTo>
                  <a:lnTo>
                    <a:pt x="14" y="279"/>
                  </a:lnTo>
                  <a:lnTo>
                    <a:pt x="88" y="279"/>
                  </a:lnTo>
                  <a:lnTo>
                    <a:pt x="88" y="279"/>
                  </a:lnTo>
                  <a:lnTo>
                    <a:pt x="92" y="279"/>
                  </a:lnTo>
                  <a:lnTo>
                    <a:pt x="98" y="275"/>
                  </a:lnTo>
                  <a:lnTo>
                    <a:pt x="100" y="271"/>
                  </a:lnTo>
                  <a:lnTo>
                    <a:pt x="102" y="267"/>
                  </a:lnTo>
                  <a:lnTo>
                    <a:pt x="102" y="123"/>
                  </a:lnTo>
                  <a:lnTo>
                    <a:pt x="102" y="123"/>
                  </a:lnTo>
                  <a:lnTo>
                    <a:pt x="102" y="115"/>
                  </a:lnTo>
                  <a:lnTo>
                    <a:pt x="104" y="109"/>
                  </a:lnTo>
                  <a:lnTo>
                    <a:pt x="108" y="103"/>
                  </a:lnTo>
                  <a:lnTo>
                    <a:pt x="112" y="97"/>
                  </a:lnTo>
                  <a:lnTo>
                    <a:pt x="118" y="93"/>
                  </a:lnTo>
                  <a:lnTo>
                    <a:pt x="124" y="89"/>
                  </a:lnTo>
                  <a:lnTo>
                    <a:pt x="130" y="87"/>
                  </a:lnTo>
                  <a:lnTo>
                    <a:pt x="136" y="85"/>
                  </a:lnTo>
                  <a:lnTo>
                    <a:pt x="136" y="85"/>
                  </a:lnTo>
                  <a:lnTo>
                    <a:pt x="144" y="87"/>
                  </a:lnTo>
                  <a:lnTo>
                    <a:pt x="152" y="89"/>
                  </a:lnTo>
                  <a:lnTo>
                    <a:pt x="158" y="91"/>
                  </a:lnTo>
                  <a:lnTo>
                    <a:pt x="164" y="97"/>
                  </a:lnTo>
                  <a:lnTo>
                    <a:pt x="164" y="97"/>
                  </a:lnTo>
                  <a:lnTo>
                    <a:pt x="168" y="101"/>
                  </a:lnTo>
                  <a:lnTo>
                    <a:pt x="169" y="107"/>
                  </a:lnTo>
                  <a:lnTo>
                    <a:pt x="171" y="115"/>
                  </a:lnTo>
                  <a:lnTo>
                    <a:pt x="171" y="123"/>
                  </a:lnTo>
                  <a:lnTo>
                    <a:pt x="171" y="265"/>
                  </a:lnTo>
                  <a:lnTo>
                    <a:pt x="171" y="265"/>
                  </a:lnTo>
                  <a:lnTo>
                    <a:pt x="173" y="271"/>
                  </a:lnTo>
                  <a:lnTo>
                    <a:pt x="177" y="275"/>
                  </a:lnTo>
                  <a:lnTo>
                    <a:pt x="181" y="279"/>
                  </a:lnTo>
                  <a:lnTo>
                    <a:pt x="187" y="279"/>
                  </a:lnTo>
                  <a:lnTo>
                    <a:pt x="253" y="279"/>
                  </a:lnTo>
                  <a:lnTo>
                    <a:pt x="253" y="279"/>
                  </a:lnTo>
                  <a:lnTo>
                    <a:pt x="257" y="279"/>
                  </a:lnTo>
                  <a:lnTo>
                    <a:pt x="263" y="275"/>
                  </a:lnTo>
                  <a:lnTo>
                    <a:pt x="265" y="271"/>
                  </a:lnTo>
                  <a:lnTo>
                    <a:pt x="267" y="265"/>
                  </a:lnTo>
                  <a:lnTo>
                    <a:pt x="267" y="95"/>
                  </a:lnTo>
                  <a:lnTo>
                    <a:pt x="267" y="95"/>
                  </a:lnTo>
                  <a:lnTo>
                    <a:pt x="265" y="76"/>
                  </a:lnTo>
                  <a:lnTo>
                    <a:pt x="259" y="58"/>
                  </a:lnTo>
                  <a:lnTo>
                    <a:pt x="251" y="42"/>
                  </a:lnTo>
                  <a:lnTo>
                    <a:pt x="239" y="28"/>
                  </a:lnTo>
                  <a:lnTo>
                    <a:pt x="239" y="28"/>
                  </a:lnTo>
                  <a:close/>
                  <a:moveTo>
                    <a:pt x="100" y="46"/>
                  </a:moveTo>
                  <a:lnTo>
                    <a:pt x="100" y="46"/>
                  </a:lnTo>
                  <a:lnTo>
                    <a:pt x="100" y="46"/>
                  </a:lnTo>
                  <a:lnTo>
                    <a:pt x="112" y="34"/>
                  </a:lnTo>
                  <a:lnTo>
                    <a:pt x="126" y="24"/>
                  </a:lnTo>
                  <a:lnTo>
                    <a:pt x="144" y="18"/>
                  </a:lnTo>
                  <a:lnTo>
                    <a:pt x="160" y="16"/>
                  </a:lnTo>
                  <a:lnTo>
                    <a:pt x="173" y="16"/>
                  </a:lnTo>
                  <a:lnTo>
                    <a:pt x="173" y="16"/>
                  </a:lnTo>
                  <a:lnTo>
                    <a:pt x="189" y="18"/>
                  </a:lnTo>
                  <a:lnTo>
                    <a:pt x="203" y="22"/>
                  </a:lnTo>
                  <a:lnTo>
                    <a:pt x="217" y="30"/>
                  </a:lnTo>
                  <a:lnTo>
                    <a:pt x="229" y="38"/>
                  </a:lnTo>
                  <a:lnTo>
                    <a:pt x="237" y="50"/>
                  </a:lnTo>
                  <a:lnTo>
                    <a:pt x="245" y="64"/>
                  </a:lnTo>
                  <a:lnTo>
                    <a:pt x="249" y="80"/>
                  </a:lnTo>
                  <a:lnTo>
                    <a:pt x="251" y="95"/>
                  </a:lnTo>
                  <a:lnTo>
                    <a:pt x="251" y="263"/>
                  </a:lnTo>
                  <a:lnTo>
                    <a:pt x="189" y="263"/>
                  </a:lnTo>
                  <a:lnTo>
                    <a:pt x="187" y="123"/>
                  </a:lnTo>
                  <a:lnTo>
                    <a:pt x="187" y="123"/>
                  </a:lnTo>
                  <a:lnTo>
                    <a:pt x="187" y="111"/>
                  </a:lnTo>
                  <a:lnTo>
                    <a:pt x="185" y="101"/>
                  </a:lnTo>
                  <a:lnTo>
                    <a:pt x="181" y="93"/>
                  </a:lnTo>
                  <a:lnTo>
                    <a:pt x="175" y="85"/>
                  </a:lnTo>
                  <a:lnTo>
                    <a:pt x="175" y="85"/>
                  </a:lnTo>
                  <a:lnTo>
                    <a:pt x="168" y="80"/>
                  </a:lnTo>
                  <a:lnTo>
                    <a:pt x="158" y="74"/>
                  </a:lnTo>
                  <a:lnTo>
                    <a:pt x="148" y="72"/>
                  </a:lnTo>
                  <a:lnTo>
                    <a:pt x="138" y="70"/>
                  </a:lnTo>
                  <a:lnTo>
                    <a:pt x="138" y="70"/>
                  </a:lnTo>
                  <a:lnTo>
                    <a:pt x="138" y="70"/>
                  </a:lnTo>
                  <a:lnTo>
                    <a:pt x="128" y="72"/>
                  </a:lnTo>
                  <a:lnTo>
                    <a:pt x="118" y="76"/>
                  </a:lnTo>
                  <a:lnTo>
                    <a:pt x="108" y="80"/>
                  </a:lnTo>
                  <a:lnTo>
                    <a:pt x="102" y="85"/>
                  </a:lnTo>
                  <a:lnTo>
                    <a:pt x="102" y="85"/>
                  </a:lnTo>
                  <a:lnTo>
                    <a:pt x="94" y="93"/>
                  </a:lnTo>
                  <a:lnTo>
                    <a:pt x="90" y="103"/>
                  </a:lnTo>
                  <a:lnTo>
                    <a:pt x="88" y="113"/>
                  </a:lnTo>
                  <a:lnTo>
                    <a:pt x="86" y="123"/>
                  </a:lnTo>
                  <a:lnTo>
                    <a:pt x="86" y="263"/>
                  </a:lnTo>
                  <a:lnTo>
                    <a:pt x="16" y="263"/>
                  </a:lnTo>
                  <a:lnTo>
                    <a:pt x="16" y="22"/>
                  </a:lnTo>
                  <a:lnTo>
                    <a:pt x="80" y="22"/>
                  </a:lnTo>
                  <a:lnTo>
                    <a:pt x="80" y="66"/>
                  </a:lnTo>
                  <a:lnTo>
                    <a:pt x="100"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15" name="Gruppieren 14">
            <a:extLst>
              <a:ext uri="{FF2B5EF4-FFF2-40B4-BE49-F238E27FC236}">
                <a16:creationId xmlns:a16="http://schemas.microsoft.com/office/drawing/2014/main" id="{74E33D51-9F05-FB40-B28C-E4762D5A8B4A}"/>
              </a:ext>
            </a:extLst>
          </p:cNvPr>
          <p:cNvGrpSpPr/>
          <p:nvPr userDrawn="1"/>
        </p:nvGrpSpPr>
        <p:grpSpPr>
          <a:xfrm>
            <a:off x="6563199" y="1824339"/>
            <a:ext cx="265676" cy="265676"/>
            <a:chOff x="4831411" y="1636588"/>
            <a:chExt cx="265676" cy="265676"/>
          </a:xfrm>
        </p:grpSpPr>
        <p:sp>
          <p:nvSpPr>
            <p:cNvPr id="16" name="Freeform 57">
              <a:extLst>
                <a:ext uri="{FF2B5EF4-FFF2-40B4-BE49-F238E27FC236}">
                  <a16:creationId xmlns:a16="http://schemas.microsoft.com/office/drawing/2014/main" id="{308E62BF-97BA-6642-AD9E-417E68B99457}"/>
                </a:ext>
              </a:extLst>
            </p:cNvPr>
            <p:cNvSpPr>
              <a:spLocks noEditPoints="1"/>
            </p:cNvSpPr>
            <p:nvPr/>
          </p:nvSpPr>
          <p:spPr bwMode="auto">
            <a:xfrm>
              <a:off x="4831411" y="1636588"/>
              <a:ext cx="265676" cy="265676"/>
            </a:xfrm>
            <a:custGeom>
              <a:avLst/>
              <a:gdLst>
                <a:gd name="T0" fmla="*/ 306 w 398"/>
                <a:gd name="T1" fmla="*/ 253 h 398"/>
                <a:gd name="T2" fmla="*/ 293 w 398"/>
                <a:gd name="T3" fmla="*/ 247 h 398"/>
                <a:gd name="T4" fmla="*/ 279 w 398"/>
                <a:gd name="T5" fmla="*/ 253 h 398"/>
                <a:gd name="T6" fmla="*/ 251 w 398"/>
                <a:gd name="T7" fmla="*/ 287 h 398"/>
                <a:gd name="T8" fmla="*/ 243 w 398"/>
                <a:gd name="T9" fmla="*/ 291 h 398"/>
                <a:gd name="T10" fmla="*/ 235 w 398"/>
                <a:gd name="T11" fmla="*/ 287 h 398"/>
                <a:gd name="T12" fmla="*/ 189 w 398"/>
                <a:gd name="T13" fmla="*/ 255 h 398"/>
                <a:gd name="T14" fmla="*/ 143 w 398"/>
                <a:gd name="T15" fmla="*/ 209 h 398"/>
                <a:gd name="T16" fmla="*/ 111 w 398"/>
                <a:gd name="T17" fmla="*/ 163 h 398"/>
                <a:gd name="T18" fmla="*/ 107 w 398"/>
                <a:gd name="T19" fmla="*/ 153 h 398"/>
                <a:gd name="T20" fmla="*/ 141 w 398"/>
                <a:gd name="T21" fmla="*/ 123 h 398"/>
                <a:gd name="T22" fmla="*/ 149 w 398"/>
                <a:gd name="T23" fmla="*/ 100 h 398"/>
                <a:gd name="T24" fmla="*/ 94 w 398"/>
                <a:gd name="T25" fmla="*/ 12 h 398"/>
                <a:gd name="T26" fmla="*/ 78 w 398"/>
                <a:gd name="T27" fmla="*/ 0 h 398"/>
                <a:gd name="T28" fmla="*/ 66 w 398"/>
                <a:gd name="T29" fmla="*/ 0 h 398"/>
                <a:gd name="T30" fmla="*/ 26 w 398"/>
                <a:gd name="T31" fmla="*/ 24 h 398"/>
                <a:gd name="T32" fmla="*/ 8 w 398"/>
                <a:gd name="T33" fmla="*/ 44 h 398"/>
                <a:gd name="T34" fmla="*/ 0 w 398"/>
                <a:gd name="T35" fmla="*/ 70 h 398"/>
                <a:gd name="T36" fmla="*/ 12 w 398"/>
                <a:gd name="T37" fmla="*/ 143 h 398"/>
                <a:gd name="T38" fmla="*/ 76 w 398"/>
                <a:gd name="T39" fmla="*/ 245 h 398"/>
                <a:gd name="T40" fmla="*/ 143 w 398"/>
                <a:gd name="T41" fmla="*/ 314 h 398"/>
                <a:gd name="T42" fmla="*/ 229 w 398"/>
                <a:gd name="T43" fmla="*/ 374 h 398"/>
                <a:gd name="T44" fmla="*/ 273 w 398"/>
                <a:gd name="T45" fmla="*/ 392 h 398"/>
                <a:gd name="T46" fmla="*/ 314 w 398"/>
                <a:gd name="T47" fmla="*/ 398 h 398"/>
                <a:gd name="T48" fmla="*/ 346 w 398"/>
                <a:gd name="T49" fmla="*/ 394 h 398"/>
                <a:gd name="T50" fmla="*/ 362 w 398"/>
                <a:gd name="T51" fmla="*/ 386 h 398"/>
                <a:gd name="T52" fmla="*/ 394 w 398"/>
                <a:gd name="T53" fmla="*/ 338 h 398"/>
                <a:gd name="T54" fmla="*/ 398 w 398"/>
                <a:gd name="T55" fmla="*/ 320 h 398"/>
                <a:gd name="T56" fmla="*/ 386 w 398"/>
                <a:gd name="T57" fmla="*/ 304 h 398"/>
                <a:gd name="T58" fmla="*/ 133 w 398"/>
                <a:gd name="T59" fmla="*/ 100 h 398"/>
                <a:gd name="T60" fmla="*/ 133 w 398"/>
                <a:gd name="T61" fmla="*/ 105 h 398"/>
                <a:gd name="T62" fmla="*/ 101 w 398"/>
                <a:gd name="T63" fmla="*/ 135 h 398"/>
                <a:gd name="T64" fmla="*/ 92 w 398"/>
                <a:gd name="T65" fmla="*/ 149 h 398"/>
                <a:gd name="T66" fmla="*/ 98 w 398"/>
                <a:gd name="T67" fmla="*/ 171 h 398"/>
                <a:gd name="T68" fmla="*/ 115 w 398"/>
                <a:gd name="T69" fmla="*/ 199 h 398"/>
                <a:gd name="T70" fmla="*/ 155 w 398"/>
                <a:gd name="T71" fmla="*/ 243 h 398"/>
                <a:gd name="T72" fmla="*/ 215 w 398"/>
                <a:gd name="T73" fmla="*/ 295 h 398"/>
                <a:gd name="T74" fmla="*/ 231 w 398"/>
                <a:gd name="T75" fmla="*/ 302 h 398"/>
                <a:gd name="T76" fmla="*/ 243 w 398"/>
                <a:gd name="T77" fmla="*/ 306 h 398"/>
                <a:gd name="T78" fmla="*/ 259 w 398"/>
                <a:gd name="T79" fmla="*/ 300 h 398"/>
                <a:gd name="T80" fmla="*/ 287 w 398"/>
                <a:gd name="T81" fmla="*/ 267 h 398"/>
                <a:gd name="T82" fmla="*/ 293 w 398"/>
                <a:gd name="T83" fmla="*/ 263 h 398"/>
                <a:gd name="T84" fmla="*/ 378 w 398"/>
                <a:gd name="T85" fmla="*/ 318 h 398"/>
                <a:gd name="T86" fmla="*/ 382 w 398"/>
                <a:gd name="T87" fmla="*/ 326 h 398"/>
                <a:gd name="T88" fmla="*/ 360 w 398"/>
                <a:gd name="T89" fmla="*/ 364 h 398"/>
                <a:gd name="T90" fmla="*/ 348 w 398"/>
                <a:gd name="T91" fmla="*/ 376 h 398"/>
                <a:gd name="T92" fmla="*/ 328 w 398"/>
                <a:gd name="T93" fmla="*/ 382 h 398"/>
                <a:gd name="T94" fmla="*/ 293 w 398"/>
                <a:gd name="T95" fmla="*/ 380 h 398"/>
                <a:gd name="T96" fmla="*/ 227 w 398"/>
                <a:gd name="T97" fmla="*/ 354 h 398"/>
                <a:gd name="T98" fmla="*/ 151 w 398"/>
                <a:gd name="T99" fmla="*/ 299 h 398"/>
                <a:gd name="T100" fmla="*/ 90 w 398"/>
                <a:gd name="T101" fmla="*/ 235 h 398"/>
                <a:gd name="T102" fmla="*/ 28 w 398"/>
                <a:gd name="T103" fmla="*/ 139 h 398"/>
                <a:gd name="T104" fmla="*/ 16 w 398"/>
                <a:gd name="T105" fmla="*/ 74 h 398"/>
                <a:gd name="T106" fmla="*/ 22 w 398"/>
                <a:gd name="T107" fmla="*/ 50 h 398"/>
                <a:gd name="T108" fmla="*/ 34 w 398"/>
                <a:gd name="T109" fmla="*/ 38 h 398"/>
                <a:gd name="T110" fmla="*/ 72 w 398"/>
                <a:gd name="T111" fmla="*/ 16 h 398"/>
                <a:gd name="T112" fmla="*/ 80 w 398"/>
                <a:gd name="T113" fmla="*/ 2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 h="398">
                  <a:moveTo>
                    <a:pt x="386" y="304"/>
                  </a:moveTo>
                  <a:lnTo>
                    <a:pt x="306" y="253"/>
                  </a:lnTo>
                  <a:lnTo>
                    <a:pt x="306" y="253"/>
                  </a:lnTo>
                  <a:lnTo>
                    <a:pt x="300" y="249"/>
                  </a:lnTo>
                  <a:lnTo>
                    <a:pt x="293" y="247"/>
                  </a:lnTo>
                  <a:lnTo>
                    <a:pt x="293" y="247"/>
                  </a:lnTo>
                  <a:lnTo>
                    <a:pt x="289" y="249"/>
                  </a:lnTo>
                  <a:lnTo>
                    <a:pt x="283" y="251"/>
                  </a:lnTo>
                  <a:lnTo>
                    <a:pt x="279" y="253"/>
                  </a:lnTo>
                  <a:lnTo>
                    <a:pt x="275" y="257"/>
                  </a:lnTo>
                  <a:lnTo>
                    <a:pt x="251" y="287"/>
                  </a:lnTo>
                  <a:lnTo>
                    <a:pt x="251" y="287"/>
                  </a:lnTo>
                  <a:lnTo>
                    <a:pt x="247" y="291"/>
                  </a:lnTo>
                  <a:lnTo>
                    <a:pt x="243" y="291"/>
                  </a:lnTo>
                  <a:lnTo>
                    <a:pt x="243" y="291"/>
                  </a:lnTo>
                  <a:lnTo>
                    <a:pt x="239" y="289"/>
                  </a:lnTo>
                  <a:lnTo>
                    <a:pt x="235" y="287"/>
                  </a:lnTo>
                  <a:lnTo>
                    <a:pt x="235" y="287"/>
                  </a:lnTo>
                  <a:lnTo>
                    <a:pt x="223" y="281"/>
                  </a:lnTo>
                  <a:lnTo>
                    <a:pt x="209" y="271"/>
                  </a:lnTo>
                  <a:lnTo>
                    <a:pt x="189" y="255"/>
                  </a:lnTo>
                  <a:lnTo>
                    <a:pt x="165" y="233"/>
                  </a:lnTo>
                  <a:lnTo>
                    <a:pt x="165" y="233"/>
                  </a:lnTo>
                  <a:lnTo>
                    <a:pt x="143" y="209"/>
                  </a:lnTo>
                  <a:lnTo>
                    <a:pt x="127" y="189"/>
                  </a:lnTo>
                  <a:lnTo>
                    <a:pt x="117" y="175"/>
                  </a:lnTo>
                  <a:lnTo>
                    <a:pt x="111" y="163"/>
                  </a:lnTo>
                  <a:lnTo>
                    <a:pt x="109" y="159"/>
                  </a:lnTo>
                  <a:lnTo>
                    <a:pt x="109" y="159"/>
                  </a:lnTo>
                  <a:lnTo>
                    <a:pt x="107" y="153"/>
                  </a:lnTo>
                  <a:lnTo>
                    <a:pt x="111" y="147"/>
                  </a:lnTo>
                  <a:lnTo>
                    <a:pt x="141" y="123"/>
                  </a:lnTo>
                  <a:lnTo>
                    <a:pt x="141" y="123"/>
                  </a:lnTo>
                  <a:lnTo>
                    <a:pt x="147" y="117"/>
                  </a:lnTo>
                  <a:lnTo>
                    <a:pt x="149" y="109"/>
                  </a:lnTo>
                  <a:lnTo>
                    <a:pt x="149" y="100"/>
                  </a:lnTo>
                  <a:lnTo>
                    <a:pt x="145" y="92"/>
                  </a:lnTo>
                  <a:lnTo>
                    <a:pt x="94" y="12"/>
                  </a:lnTo>
                  <a:lnTo>
                    <a:pt x="94" y="12"/>
                  </a:lnTo>
                  <a:lnTo>
                    <a:pt x="90" y="6"/>
                  </a:lnTo>
                  <a:lnTo>
                    <a:pt x="84" y="2"/>
                  </a:lnTo>
                  <a:lnTo>
                    <a:pt x="78" y="0"/>
                  </a:lnTo>
                  <a:lnTo>
                    <a:pt x="72" y="0"/>
                  </a:lnTo>
                  <a:lnTo>
                    <a:pt x="72" y="0"/>
                  </a:lnTo>
                  <a:lnTo>
                    <a:pt x="66" y="0"/>
                  </a:lnTo>
                  <a:lnTo>
                    <a:pt x="60" y="4"/>
                  </a:lnTo>
                  <a:lnTo>
                    <a:pt x="26" y="24"/>
                  </a:lnTo>
                  <a:lnTo>
                    <a:pt x="26" y="24"/>
                  </a:lnTo>
                  <a:lnTo>
                    <a:pt x="18" y="30"/>
                  </a:lnTo>
                  <a:lnTo>
                    <a:pt x="12" y="36"/>
                  </a:lnTo>
                  <a:lnTo>
                    <a:pt x="8" y="44"/>
                  </a:lnTo>
                  <a:lnTo>
                    <a:pt x="4" y="52"/>
                  </a:lnTo>
                  <a:lnTo>
                    <a:pt x="4" y="52"/>
                  </a:lnTo>
                  <a:lnTo>
                    <a:pt x="0" y="70"/>
                  </a:lnTo>
                  <a:lnTo>
                    <a:pt x="0" y="92"/>
                  </a:lnTo>
                  <a:lnTo>
                    <a:pt x="4" y="115"/>
                  </a:lnTo>
                  <a:lnTo>
                    <a:pt x="12" y="143"/>
                  </a:lnTo>
                  <a:lnTo>
                    <a:pt x="26" y="173"/>
                  </a:lnTo>
                  <a:lnTo>
                    <a:pt x="48" y="207"/>
                  </a:lnTo>
                  <a:lnTo>
                    <a:pt x="76" y="245"/>
                  </a:lnTo>
                  <a:lnTo>
                    <a:pt x="113" y="285"/>
                  </a:lnTo>
                  <a:lnTo>
                    <a:pt x="113" y="285"/>
                  </a:lnTo>
                  <a:lnTo>
                    <a:pt x="143" y="314"/>
                  </a:lnTo>
                  <a:lnTo>
                    <a:pt x="173" y="338"/>
                  </a:lnTo>
                  <a:lnTo>
                    <a:pt x="201" y="358"/>
                  </a:lnTo>
                  <a:lnTo>
                    <a:pt x="229" y="374"/>
                  </a:lnTo>
                  <a:lnTo>
                    <a:pt x="229" y="374"/>
                  </a:lnTo>
                  <a:lnTo>
                    <a:pt x="253" y="384"/>
                  </a:lnTo>
                  <a:lnTo>
                    <a:pt x="273" y="392"/>
                  </a:lnTo>
                  <a:lnTo>
                    <a:pt x="295" y="396"/>
                  </a:lnTo>
                  <a:lnTo>
                    <a:pt x="314" y="398"/>
                  </a:lnTo>
                  <a:lnTo>
                    <a:pt x="314" y="398"/>
                  </a:lnTo>
                  <a:lnTo>
                    <a:pt x="314" y="398"/>
                  </a:lnTo>
                  <a:lnTo>
                    <a:pt x="330" y="396"/>
                  </a:lnTo>
                  <a:lnTo>
                    <a:pt x="346" y="394"/>
                  </a:lnTo>
                  <a:lnTo>
                    <a:pt x="346" y="394"/>
                  </a:lnTo>
                  <a:lnTo>
                    <a:pt x="354" y="390"/>
                  </a:lnTo>
                  <a:lnTo>
                    <a:pt x="362" y="386"/>
                  </a:lnTo>
                  <a:lnTo>
                    <a:pt x="368" y="380"/>
                  </a:lnTo>
                  <a:lnTo>
                    <a:pt x="374" y="372"/>
                  </a:lnTo>
                  <a:lnTo>
                    <a:pt x="394" y="338"/>
                  </a:lnTo>
                  <a:lnTo>
                    <a:pt x="394" y="338"/>
                  </a:lnTo>
                  <a:lnTo>
                    <a:pt x="398" y="330"/>
                  </a:lnTo>
                  <a:lnTo>
                    <a:pt x="398" y="320"/>
                  </a:lnTo>
                  <a:lnTo>
                    <a:pt x="394" y="312"/>
                  </a:lnTo>
                  <a:lnTo>
                    <a:pt x="386" y="304"/>
                  </a:lnTo>
                  <a:lnTo>
                    <a:pt x="386" y="304"/>
                  </a:lnTo>
                  <a:close/>
                  <a:moveTo>
                    <a:pt x="80" y="20"/>
                  </a:moveTo>
                  <a:lnTo>
                    <a:pt x="109" y="64"/>
                  </a:lnTo>
                  <a:lnTo>
                    <a:pt x="133" y="100"/>
                  </a:lnTo>
                  <a:lnTo>
                    <a:pt x="133" y="100"/>
                  </a:lnTo>
                  <a:lnTo>
                    <a:pt x="133" y="103"/>
                  </a:lnTo>
                  <a:lnTo>
                    <a:pt x="133" y="105"/>
                  </a:lnTo>
                  <a:lnTo>
                    <a:pt x="133" y="109"/>
                  </a:lnTo>
                  <a:lnTo>
                    <a:pt x="131" y="111"/>
                  </a:lnTo>
                  <a:lnTo>
                    <a:pt x="101" y="135"/>
                  </a:lnTo>
                  <a:lnTo>
                    <a:pt x="101" y="135"/>
                  </a:lnTo>
                  <a:lnTo>
                    <a:pt x="96" y="141"/>
                  </a:lnTo>
                  <a:lnTo>
                    <a:pt x="92" y="149"/>
                  </a:lnTo>
                  <a:lnTo>
                    <a:pt x="92" y="157"/>
                  </a:lnTo>
                  <a:lnTo>
                    <a:pt x="96" y="167"/>
                  </a:lnTo>
                  <a:lnTo>
                    <a:pt x="98" y="171"/>
                  </a:lnTo>
                  <a:lnTo>
                    <a:pt x="98" y="171"/>
                  </a:lnTo>
                  <a:lnTo>
                    <a:pt x="103" y="183"/>
                  </a:lnTo>
                  <a:lnTo>
                    <a:pt x="115" y="199"/>
                  </a:lnTo>
                  <a:lnTo>
                    <a:pt x="131" y="219"/>
                  </a:lnTo>
                  <a:lnTo>
                    <a:pt x="155" y="243"/>
                  </a:lnTo>
                  <a:lnTo>
                    <a:pt x="155" y="243"/>
                  </a:lnTo>
                  <a:lnTo>
                    <a:pt x="179" y="267"/>
                  </a:lnTo>
                  <a:lnTo>
                    <a:pt x="199" y="283"/>
                  </a:lnTo>
                  <a:lnTo>
                    <a:pt x="215" y="295"/>
                  </a:lnTo>
                  <a:lnTo>
                    <a:pt x="227" y="300"/>
                  </a:lnTo>
                  <a:lnTo>
                    <a:pt x="231" y="302"/>
                  </a:lnTo>
                  <a:lnTo>
                    <a:pt x="231" y="302"/>
                  </a:lnTo>
                  <a:lnTo>
                    <a:pt x="237" y="306"/>
                  </a:lnTo>
                  <a:lnTo>
                    <a:pt x="243" y="306"/>
                  </a:lnTo>
                  <a:lnTo>
                    <a:pt x="243" y="306"/>
                  </a:lnTo>
                  <a:lnTo>
                    <a:pt x="249" y="306"/>
                  </a:lnTo>
                  <a:lnTo>
                    <a:pt x="255" y="304"/>
                  </a:lnTo>
                  <a:lnTo>
                    <a:pt x="259" y="300"/>
                  </a:lnTo>
                  <a:lnTo>
                    <a:pt x="263" y="297"/>
                  </a:lnTo>
                  <a:lnTo>
                    <a:pt x="287" y="267"/>
                  </a:lnTo>
                  <a:lnTo>
                    <a:pt x="287" y="267"/>
                  </a:lnTo>
                  <a:lnTo>
                    <a:pt x="289" y="265"/>
                  </a:lnTo>
                  <a:lnTo>
                    <a:pt x="293" y="263"/>
                  </a:lnTo>
                  <a:lnTo>
                    <a:pt x="293" y="263"/>
                  </a:lnTo>
                  <a:lnTo>
                    <a:pt x="299" y="265"/>
                  </a:lnTo>
                  <a:lnTo>
                    <a:pt x="378" y="318"/>
                  </a:lnTo>
                  <a:lnTo>
                    <a:pt x="378" y="318"/>
                  </a:lnTo>
                  <a:lnTo>
                    <a:pt x="380" y="320"/>
                  </a:lnTo>
                  <a:lnTo>
                    <a:pt x="382" y="324"/>
                  </a:lnTo>
                  <a:lnTo>
                    <a:pt x="382" y="326"/>
                  </a:lnTo>
                  <a:lnTo>
                    <a:pt x="380" y="330"/>
                  </a:lnTo>
                  <a:lnTo>
                    <a:pt x="360" y="364"/>
                  </a:lnTo>
                  <a:lnTo>
                    <a:pt x="360" y="364"/>
                  </a:lnTo>
                  <a:lnTo>
                    <a:pt x="356" y="368"/>
                  </a:lnTo>
                  <a:lnTo>
                    <a:pt x="352" y="372"/>
                  </a:lnTo>
                  <a:lnTo>
                    <a:pt x="348" y="376"/>
                  </a:lnTo>
                  <a:lnTo>
                    <a:pt x="342" y="378"/>
                  </a:lnTo>
                  <a:lnTo>
                    <a:pt x="342" y="378"/>
                  </a:lnTo>
                  <a:lnTo>
                    <a:pt x="328" y="382"/>
                  </a:lnTo>
                  <a:lnTo>
                    <a:pt x="314" y="382"/>
                  </a:lnTo>
                  <a:lnTo>
                    <a:pt x="314" y="382"/>
                  </a:lnTo>
                  <a:lnTo>
                    <a:pt x="293" y="380"/>
                  </a:lnTo>
                  <a:lnTo>
                    <a:pt x="273" y="376"/>
                  </a:lnTo>
                  <a:lnTo>
                    <a:pt x="249" y="366"/>
                  </a:lnTo>
                  <a:lnTo>
                    <a:pt x="227" y="354"/>
                  </a:lnTo>
                  <a:lnTo>
                    <a:pt x="201" y="340"/>
                  </a:lnTo>
                  <a:lnTo>
                    <a:pt x="177" y="320"/>
                  </a:lnTo>
                  <a:lnTo>
                    <a:pt x="151" y="299"/>
                  </a:lnTo>
                  <a:lnTo>
                    <a:pt x="123" y="275"/>
                  </a:lnTo>
                  <a:lnTo>
                    <a:pt x="123" y="275"/>
                  </a:lnTo>
                  <a:lnTo>
                    <a:pt x="90" y="235"/>
                  </a:lnTo>
                  <a:lnTo>
                    <a:pt x="62" y="201"/>
                  </a:lnTo>
                  <a:lnTo>
                    <a:pt x="42" y="169"/>
                  </a:lnTo>
                  <a:lnTo>
                    <a:pt x="28" y="139"/>
                  </a:lnTo>
                  <a:lnTo>
                    <a:pt x="20" y="115"/>
                  </a:lnTo>
                  <a:lnTo>
                    <a:pt x="16" y="92"/>
                  </a:lnTo>
                  <a:lnTo>
                    <a:pt x="16" y="74"/>
                  </a:lnTo>
                  <a:lnTo>
                    <a:pt x="20" y="56"/>
                  </a:lnTo>
                  <a:lnTo>
                    <a:pt x="20" y="56"/>
                  </a:lnTo>
                  <a:lnTo>
                    <a:pt x="22" y="50"/>
                  </a:lnTo>
                  <a:lnTo>
                    <a:pt x="26" y="46"/>
                  </a:lnTo>
                  <a:lnTo>
                    <a:pt x="30" y="42"/>
                  </a:lnTo>
                  <a:lnTo>
                    <a:pt x="34" y="38"/>
                  </a:lnTo>
                  <a:lnTo>
                    <a:pt x="68" y="18"/>
                  </a:lnTo>
                  <a:lnTo>
                    <a:pt x="68" y="18"/>
                  </a:lnTo>
                  <a:lnTo>
                    <a:pt x="72" y="16"/>
                  </a:lnTo>
                  <a:lnTo>
                    <a:pt x="72" y="16"/>
                  </a:lnTo>
                  <a:lnTo>
                    <a:pt x="76" y="18"/>
                  </a:lnTo>
                  <a:lnTo>
                    <a:pt x="80" y="20"/>
                  </a:lnTo>
                  <a:lnTo>
                    <a:pt x="80"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7" name="Freeform 58">
              <a:extLst>
                <a:ext uri="{FF2B5EF4-FFF2-40B4-BE49-F238E27FC236}">
                  <a16:creationId xmlns:a16="http://schemas.microsoft.com/office/drawing/2014/main" id="{12B70432-4BEC-8C40-8A4B-67C6784D3C84}"/>
                </a:ext>
              </a:extLst>
            </p:cNvPr>
            <p:cNvSpPr>
              <a:spLocks/>
            </p:cNvSpPr>
            <p:nvPr/>
          </p:nvSpPr>
          <p:spPr bwMode="auto">
            <a:xfrm>
              <a:off x="4976264" y="1671299"/>
              <a:ext cx="90116" cy="90116"/>
            </a:xfrm>
            <a:custGeom>
              <a:avLst/>
              <a:gdLst>
                <a:gd name="T0" fmla="*/ 8 w 135"/>
                <a:gd name="T1" fmla="*/ 16 h 135"/>
                <a:gd name="T2" fmla="*/ 8 w 135"/>
                <a:gd name="T3" fmla="*/ 16 h 135"/>
                <a:gd name="T4" fmla="*/ 30 w 135"/>
                <a:gd name="T5" fmla="*/ 20 h 135"/>
                <a:gd name="T6" fmla="*/ 52 w 135"/>
                <a:gd name="T7" fmla="*/ 26 h 135"/>
                <a:gd name="T8" fmla="*/ 70 w 135"/>
                <a:gd name="T9" fmla="*/ 36 h 135"/>
                <a:gd name="T10" fmla="*/ 85 w 135"/>
                <a:gd name="T11" fmla="*/ 49 h 135"/>
                <a:gd name="T12" fmla="*/ 99 w 135"/>
                <a:gd name="T13" fmla="*/ 65 h 135"/>
                <a:gd name="T14" fmla="*/ 109 w 135"/>
                <a:gd name="T15" fmla="*/ 83 h 135"/>
                <a:gd name="T16" fmla="*/ 117 w 135"/>
                <a:gd name="T17" fmla="*/ 105 h 135"/>
                <a:gd name="T18" fmla="*/ 119 w 135"/>
                <a:gd name="T19" fmla="*/ 127 h 135"/>
                <a:gd name="T20" fmla="*/ 119 w 135"/>
                <a:gd name="T21" fmla="*/ 127 h 135"/>
                <a:gd name="T22" fmla="*/ 119 w 135"/>
                <a:gd name="T23" fmla="*/ 131 h 135"/>
                <a:gd name="T24" fmla="*/ 121 w 135"/>
                <a:gd name="T25" fmla="*/ 133 h 135"/>
                <a:gd name="T26" fmla="*/ 123 w 135"/>
                <a:gd name="T27" fmla="*/ 135 h 135"/>
                <a:gd name="T28" fmla="*/ 127 w 135"/>
                <a:gd name="T29" fmla="*/ 135 h 135"/>
                <a:gd name="T30" fmla="*/ 127 w 135"/>
                <a:gd name="T31" fmla="*/ 135 h 135"/>
                <a:gd name="T32" fmla="*/ 129 w 135"/>
                <a:gd name="T33" fmla="*/ 135 h 135"/>
                <a:gd name="T34" fmla="*/ 133 w 135"/>
                <a:gd name="T35" fmla="*/ 133 h 135"/>
                <a:gd name="T36" fmla="*/ 133 w 135"/>
                <a:gd name="T37" fmla="*/ 131 h 135"/>
                <a:gd name="T38" fmla="*/ 135 w 135"/>
                <a:gd name="T39" fmla="*/ 127 h 135"/>
                <a:gd name="T40" fmla="*/ 135 w 135"/>
                <a:gd name="T41" fmla="*/ 127 h 135"/>
                <a:gd name="T42" fmla="*/ 133 w 135"/>
                <a:gd name="T43" fmla="*/ 115 h 135"/>
                <a:gd name="T44" fmla="*/ 133 w 135"/>
                <a:gd name="T45" fmla="*/ 103 h 135"/>
                <a:gd name="T46" fmla="*/ 129 w 135"/>
                <a:gd name="T47" fmla="*/ 91 h 135"/>
                <a:gd name="T48" fmla="*/ 125 w 135"/>
                <a:gd name="T49" fmla="*/ 79 h 135"/>
                <a:gd name="T50" fmla="*/ 119 w 135"/>
                <a:gd name="T51" fmla="*/ 67 h 135"/>
                <a:gd name="T52" fmla="*/ 113 w 135"/>
                <a:gd name="T53" fmla="*/ 57 h 135"/>
                <a:gd name="T54" fmla="*/ 105 w 135"/>
                <a:gd name="T55" fmla="*/ 48 h 135"/>
                <a:gd name="T56" fmla="*/ 97 w 135"/>
                <a:gd name="T57" fmla="*/ 38 h 135"/>
                <a:gd name="T58" fmla="*/ 97 w 135"/>
                <a:gd name="T59" fmla="*/ 38 h 135"/>
                <a:gd name="T60" fmla="*/ 87 w 135"/>
                <a:gd name="T61" fmla="*/ 30 h 135"/>
                <a:gd name="T62" fmla="*/ 78 w 135"/>
                <a:gd name="T63" fmla="*/ 22 h 135"/>
                <a:gd name="T64" fmla="*/ 68 w 135"/>
                <a:gd name="T65" fmla="*/ 16 h 135"/>
                <a:gd name="T66" fmla="*/ 58 w 135"/>
                <a:gd name="T67" fmla="*/ 10 h 135"/>
                <a:gd name="T68" fmla="*/ 46 w 135"/>
                <a:gd name="T69" fmla="*/ 6 h 135"/>
                <a:gd name="T70" fmla="*/ 34 w 135"/>
                <a:gd name="T71" fmla="*/ 4 h 135"/>
                <a:gd name="T72" fmla="*/ 22 w 135"/>
                <a:gd name="T73" fmla="*/ 2 h 135"/>
                <a:gd name="T74" fmla="*/ 8 w 135"/>
                <a:gd name="T75" fmla="*/ 0 h 135"/>
                <a:gd name="T76" fmla="*/ 8 w 135"/>
                <a:gd name="T77" fmla="*/ 0 h 135"/>
                <a:gd name="T78" fmla="*/ 6 w 135"/>
                <a:gd name="T79" fmla="*/ 2 h 135"/>
                <a:gd name="T80" fmla="*/ 2 w 135"/>
                <a:gd name="T81" fmla="*/ 4 h 135"/>
                <a:gd name="T82" fmla="*/ 2 w 135"/>
                <a:gd name="T83" fmla="*/ 6 h 135"/>
                <a:gd name="T84" fmla="*/ 0 w 135"/>
                <a:gd name="T85" fmla="*/ 8 h 135"/>
                <a:gd name="T86" fmla="*/ 0 w 135"/>
                <a:gd name="T87" fmla="*/ 8 h 135"/>
                <a:gd name="T88" fmla="*/ 2 w 135"/>
                <a:gd name="T89" fmla="*/ 12 h 135"/>
                <a:gd name="T90" fmla="*/ 2 w 135"/>
                <a:gd name="T91" fmla="*/ 14 h 135"/>
                <a:gd name="T92" fmla="*/ 6 w 135"/>
                <a:gd name="T93" fmla="*/ 16 h 135"/>
                <a:gd name="T94" fmla="*/ 8 w 135"/>
                <a:gd name="T95" fmla="*/ 16 h 135"/>
                <a:gd name="T96" fmla="*/ 8 w 135"/>
                <a:gd name="T97"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 h="135">
                  <a:moveTo>
                    <a:pt x="8" y="16"/>
                  </a:moveTo>
                  <a:lnTo>
                    <a:pt x="8" y="16"/>
                  </a:lnTo>
                  <a:lnTo>
                    <a:pt x="30" y="20"/>
                  </a:lnTo>
                  <a:lnTo>
                    <a:pt x="52" y="26"/>
                  </a:lnTo>
                  <a:lnTo>
                    <a:pt x="70" y="36"/>
                  </a:lnTo>
                  <a:lnTo>
                    <a:pt x="85" y="49"/>
                  </a:lnTo>
                  <a:lnTo>
                    <a:pt x="99" y="65"/>
                  </a:lnTo>
                  <a:lnTo>
                    <a:pt x="109" y="83"/>
                  </a:lnTo>
                  <a:lnTo>
                    <a:pt x="117" y="105"/>
                  </a:lnTo>
                  <a:lnTo>
                    <a:pt x="119" y="127"/>
                  </a:lnTo>
                  <a:lnTo>
                    <a:pt x="119" y="127"/>
                  </a:lnTo>
                  <a:lnTo>
                    <a:pt x="119" y="131"/>
                  </a:lnTo>
                  <a:lnTo>
                    <a:pt x="121" y="133"/>
                  </a:lnTo>
                  <a:lnTo>
                    <a:pt x="123" y="135"/>
                  </a:lnTo>
                  <a:lnTo>
                    <a:pt x="127" y="135"/>
                  </a:lnTo>
                  <a:lnTo>
                    <a:pt x="127" y="135"/>
                  </a:lnTo>
                  <a:lnTo>
                    <a:pt x="129" y="135"/>
                  </a:lnTo>
                  <a:lnTo>
                    <a:pt x="133" y="133"/>
                  </a:lnTo>
                  <a:lnTo>
                    <a:pt x="133" y="131"/>
                  </a:lnTo>
                  <a:lnTo>
                    <a:pt x="135" y="127"/>
                  </a:lnTo>
                  <a:lnTo>
                    <a:pt x="135" y="127"/>
                  </a:lnTo>
                  <a:lnTo>
                    <a:pt x="133" y="115"/>
                  </a:lnTo>
                  <a:lnTo>
                    <a:pt x="133" y="103"/>
                  </a:lnTo>
                  <a:lnTo>
                    <a:pt x="129" y="91"/>
                  </a:lnTo>
                  <a:lnTo>
                    <a:pt x="125" y="79"/>
                  </a:lnTo>
                  <a:lnTo>
                    <a:pt x="119" y="67"/>
                  </a:lnTo>
                  <a:lnTo>
                    <a:pt x="113" y="57"/>
                  </a:lnTo>
                  <a:lnTo>
                    <a:pt x="105" y="48"/>
                  </a:lnTo>
                  <a:lnTo>
                    <a:pt x="97" y="38"/>
                  </a:lnTo>
                  <a:lnTo>
                    <a:pt x="97" y="38"/>
                  </a:lnTo>
                  <a:lnTo>
                    <a:pt x="87" y="30"/>
                  </a:lnTo>
                  <a:lnTo>
                    <a:pt x="78" y="22"/>
                  </a:lnTo>
                  <a:lnTo>
                    <a:pt x="68" y="16"/>
                  </a:lnTo>
                  <a:lnTo>
                    <a:pt x="58" y="10"/>
                  </a:lnTo>
                  <a:lnTo>
                    <a:pt x="46" y="6"/>
                  </a:lnTo>
                  <a:lnTo>
                    <a:pt x="34" y="4"/>
                  </a:lnTo>
                  <a:lnTo>
                    <a:pt x="22" y="2"/>
                  </a:lnTo>
                  <a:lnTo>
                    <a:pt x="8" y="0"/>
                  </a:lnTo>
                  <a:lnTo>
                    <a:pt x="8" y="0"/>
                  </a:lnTo>
                  <a:lnTo>
                    <a:pt x="6" y="2"/>
                  </a:lnTo>
                  <a:lnTo>
                    <a:pt x="2" y="4"/>
                  </a:lnTo>
                  <a:lnTo>
                    <a:pt x="2" y="6"/>
                  </a:lnTo>
                  <a:lnTo>
                    <a:pt x="0" y="8"/>
                  </a:lnTo>
                  <a:lnTo>
                    <a:pt x="0" y="8"/>
                  </a:lnTo>
                  <a:lnTo>
                    <a:pt x="2" y="12"/>
                  </a:lnTo>
                  <a:lnTo>
                    <a:pt x="2" y="14"/>
                  </a:lnTo>
                  <a:lnTo>
                    <a:pt x="6" y="16"/>
                  </a:lnTo>
                  <a:lnTo>
                    <a:pt x="8" y="16"/>
                  </a:lnTo>
                  <a:lnTo>
                    <a:pt x="8"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8" name="Freeform 59">
              <a:extLst>
                <a:ext uri="{FF2B5EF4-FFF2-40B4-BE49-F238E27FC236}">
                  <a16:creationId xmlns:a16="http://schemas.microsoft.com/office/drawing/2014/main" id="{6DE70ACA-4885-824B-9898-AF787F37F058}"/>
                </a:ext>
              </a:extLst>
            </p:cNvPr>
            <p:cNvSpPr>
              <a:spLocks/>
            </p:cNvSpPr>
            <p:nvPr/>
          </p:nvSpPr>
          <p:spPr bwMode="auto">
            <a:xfrm>
              <a:off x="4976264" y="1698001"/>
              <a:ext cx="63415" cy="63415"/>
            </a:xfrm>
            <a:custGeom>
              <a:avLst/>
              <a:gdLst>
                <a:gd name="T0" fmla="*/ 8 w 95"/>
                <a:gd name="T1" fmla="*/ 15 h 95"/>
                <a:gd name="T2" fmla="*/ 8 w 95"/>
                <a:gd name="T3" fmla="*/ 15 h 95"/>
                <a:gd name="T4" fmla="*/ 22 w 95"/>
                <a:gd name="T5" fmla="*/ 17 h 95"/>
                <a:gd name="T6" fmla="*/ 36 w 95"/>
                <a:gd name="T7" fmla="*/ 21 h 95"/>
                <a:gd name="T8" fmla="*/ 48 w 95"/>
                <a:gd name="T9" fmla="*/ 27 h 95"/>
                <a:gd name="T10" fmla="*/ 58 w 95"/>
                <a:gd name="T11" fmla="*/ 37 h 95"/>
                <a:gd name="T12" fmla="*/ 68 w 95"/>
                <a:gd name="T13" fmla="*/ 47 h 95"/>
                <a:gd name="T14" fmla="*/ 74 w 95"/>
                <a:gd name="T15" fmla="*/ 59 h 95"/>
                <a:gd name="T16" fmla="*/ 78 w 95"/>
                <a:gd name="T17" fmla="*/ 73 h 95"/>
                <a:gd name="T18" fmla="*/ 80 w 95"/>
                <a:gd name="T19" fmla="*/ 87 h 95"/>
                <a:gd name="T20" fmla="*/ 80 w 95"/>
                <a:gd name="T21" fmla="*/ 87 h 95"/>
                <a:gd name="T22" fmla="*/ 80 w 95"/>
                <a:gd name="T23" fmla="*/ 91 h 95"/>
                <a:gd name="T24" fmla="*/ 82 w 95"/>
                <a:gd name="T25" fmla="*/ 93 h 95"/>
                <a:gd name="T26" fmla="*/ 83 w 95"/>
                <a:gd name="T27" fmla="*/ 95 h 95"/>
                <a:gd name="T28" fmla="*/ 87 w 95"/>
                <a:gd name="T29" fmla="*/ 95 h 95"/>
                <a:gd name="T30" fmla="*/ 87 w 95"/>
                <a:gd name="T31" fmla="*/ 95 h 95"/>
                <a:gd name="T32" fmla="*/ 91 w 95"/>
                <a:gd name="T33" fmla="*/ 95 h 95"/>
                <a:gd name="T34" fmla="*/ 93 w 95"/>
                <a:gd name="T35" fmla="*/ 93 h 95"/>
                <a:gd name="T36" fmla="*/ 95 w 95"/>
                <a:gd name="T37" fmla="*/ 91 h 95"/>
                <a:gd name="T38" fmla="*/ 95 w 95"/>
                <a:gd name="T39" fmla="*/ 87 h 95"/>
                <a:gd name="T40" fmla="*/ 95 w 95"/>
                <a:gd name="T41" fmla="*/ 87 h 95"/>
                <a:gd name="T42" fmla="*/ 93 w 95"/>
                <a:gd name="T43" fmla="*/ 69 h 95"/>
                <a:gd name="T44" fmla="*/ 87 w 95"/>
                <a:gd name="T45" fmla="*/ 53 h 95"/>
                <a:gd name="T46" fmla="*/ 80 w 95"/>
                <a:gd name="T47" fmla="*/ 39 h 95"/>
                <a:gd name="T48" fmla="*/ 70 w 95"/>
                <a:gd name="T49" fmla="*/ 25 h 95"/>
                <a:gd name="T50" fmla="*/ 58 w 95"/>
                <a:gd name="T51" fmla="*/ 15 h 95"/>
                <a:gd name="T52" fmla="*/ 42 w 95"/>
                <a:gd name="T53" fmla="*/ 8 h 95"/>
                <a:gd name="T54" fmla="*/ 26 w 95"/>
                <a:gd name="T55" fmla="*/ 2 h 95"/>
                <a:gd name="T56" fmla="*/ 8 w 95"/>
                <a:gd name="T57" fmla="*/ 0 h 95"/>
                <a:gd name="T58" fmla="*/ 8 w 95"/>
                <a:gd name="T59" fmla="*/ 0 h 95"/>
                <a:gd name="T60" fmla="*/ 6 w 95"/>
                <a:gd name="T61" fmla="*/ 2 h 95"/>
                <a:gd name="T62" fmla="*/ 2 w 95"/>
                <a:gd name="T63" fmla="*/ 4 h 95"/>
                <a:gd name="T64" fmla="*/ 2 w 95"/>
                <a:gd name="T65" fmla="*/ 6 h 95"/>
                <a:gd name="T66" fmla="*/ 0 w 95"/>
                <a:gd name="T67" fmla="*/ 8 h 95"/>
                <a:gd name="T68" fmla="*/ 0 w 95"/>
                <a:gd name="T69" fmla="*/ 8 h 95"/>
                <a:gd name="T70" fmla="*/ 2 w 95"/>
                <a:gd name="T71" fmla="*/ 11 h 95"/>
                <a:gd name="T72" fmla="*/ 2 w 95"/>
                <a:gd name="T73" fmla="*/ 13 h 95"/>
                <a:gd name="T74" fmla="*/ 6 w 95"/>
                <a:gd name="T75" fmla="*/ 15 h 95"/>
                <a:gd name="T76" fmla="*/ 8 w 95"/>
                <a:gd name="T77" fmla="*/ 15 h 95"/>
                <a:gd name="T78" fmla="*/ 8 w 95"/>
                <a:gd name="T79"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 h="95">
                  <a:moveTo>
                    <a:pt x="8" y="15"/>
                  </a:moveTo>
                  <a:lnTo>
                    <a:pt x="8" y="15"/>
                  </a:lnTo>
                  <a:lnTo>
                    <a:pt x="22" y="17"/>
                  </a:lnTo>
                  <a:lnTo>
                    <a:pt x="36" y="21"/>
                  </a:lnTo>
                  <a:lnTo>
                    <a:pt x="48" y="27"/>
                  </a:lnTo>
                  <a:lnTo>
                    <a:pt x="58" y="37"/>
                  </a:lnTo>
                  <a:lnTo>
                    <a:pt x="68" y="47"/>
                  </a:lnTo>
                  <a:lnTo>
                    <a:pt x="74" y="59"/>
                  </a:lnTo>
                  <a:lnTo>
                    <a:pt x="78" y="73"/>
                  </a:lnTo>
                  <a:lnTo>
                    <a:pt x="80" y="87"/>
                  </a:lnTo>
                  <a:lnTo>
                    <a:pt x="80" y="87"/>
                  </a:lnTo>
                  <a:lnTo>
                    <a:pt x="80" y="91"/>
                  </a:lnTo>
                  <a:lnTo>
                    <a:pt x="82" y="93"/>
                  </a:lnTo>
                  <a:lnTo>
                    <a:pt x="83" y="95"/>
                  </a:lnTo>
                  <a:lnTo>
                    <a:pt x="87" y="95"/>
                  </a:lnTo>
                  <a:lnTo>
                    <a:pt x="87" y="95"/>
                  </a:lnTo>
                  <a:lnTo>
                    <a:pt x="91" y="95"/>
                  </a:lnTo>
                  <a:lnTo>
                    <a:pt x="93" y="93"/>
                  </a:lnTo>
                  <a:lnTo>
                    <a:pt x="95" y="91"/>
                  </a:lnTo>
                  <a:lnTo>
                    <a:pt x="95" y="87"/>
                  </a:lnTo>
                  <a:lnTo>
                    <a:pt x="95" y="87"/>
                  </a:lnTo>
                  <a:lnTo>
                    <a:pt x="93" y="69"/>
                  </a:lnTo>
                  <a:lnTo>
                    <a:pt x="87" y="53"/>
                  </a:lnTo>
                  <a:lnTo>
                    <a:pt x="80" y="39"/>
                  </a:lnTo>
                  <a:lnTo>
                    <a:pt x="70" y="25"/>
                  </a:lnTo>
                  <a:lnTo>
                    <a:pt x="58" y="15"/>
                  </a:lnTo>
                  <a:lnTo>
                    <a:pt x="42" y="8"/>
                  </a:lnTo>
                  <a:lnTo>
                    <a:pt x="26" y="2"/>
                  </a:lnTo>
                  <a:lnTo>
                    <a:pt x="8" y="0"/>
                  </a:lnTo>
                  <a:lnTo>
                    <a:pt x="8" y="0"/>
                  </a:lnTo>
                  <a:lnTo>
                    <a:pt x="6" y="2"/>
                  </a:lnTo>
                  <a:lnTo>
                    <a:pt x="2" y="4"/>
                  </a:lnTo>
                  <a:lnTo>
                    <a:pt x="2" y="6"/>
                  </a:lnTo>
                  <a:lnTo>
                    <a:pt x="0" y="8"/>
                  </a:lnTo>
                  <a:lnTo>
                    <a:pt x="0" y="8"/>
                  </a:lnTo>
                  <a:lnTo>
                    <a:pt x="2" y="11"/>
                  </a:lnTo>
                  <a:lnTo>
                    <a:pt x="2" y="13"/>
                  </a:lnTo>
                  <a:lnTo>
                    <a:pt x="6" y="15"/>
                  </a:lnTo>
                  <a:lnTo>
                    <a:pt x="8" y="15"/>
                  </a:lnTo>
                  <a:lnTo>
                    <a:pt x="8"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9" name="Freeform 60">
              <a:extLst>
                <a:ext uri="{FF2B5EF4-FFF2-40B4-BE49-F238E27FC236}">
                  <a16:creationId xmlns:a16="http://schemas.microsoft.com/office/drawing/2014/main" id="{C5B3CE87-FE68-064B-A6E2-00B9360AF5DB}"/>
                </a:ext>
              </a:extLst>
            </p:cNvPr>
            <p:cNvSpPr>
              <a:spLocks/>
            </p:cNvSpPr>
            <p:nvPr/>
          </p:nvSpPr>
          <p:spPr bwMode="auto">
            <a:xfrm>
              <a:off x="4976264" y="1724034"/>
              <a:ext cx="37382" cy="37382"/>
            </a:xfrm>
            <a:custGeom>
              <a:avLst/>
              <a:gdLst>
                <a:gd name="T0" fmla="*/ 8 w 56"/>
                <a:gd name="T1" fmla="*/ 16 h 56"/>
                <a:gd name="T2" fmla="*/ 8 w 56"/>
                <a:gd name="T3" fmla="*/ 16 h 56"/>
                <a:gd name="T4" fmla="*/ 14 w 56"/>
                <a:gd name="T5" fmla="*/ 18 h 56"/>
                <a:gd name="T6" fmla="*/ 20 w 56"/>
                <a:gd name="T7" fmla="*/ 18 h 56"/>
                <a:gd name="T8" fmla="*/ 30 w 56"/>
                <a:gd name="T9" fmla="*/ 26 h 56"/>
                <a:gd name="T10" fmla="*/ 38 w 56"/>
                <a:gd name="T11" fmla="*/ 36 h 56"/>
                <a:gd name="T12" fmla="*/ 40 w 56"/>
                <a:gd name="T13" fmla="*/ 42 h 56"/>
                <a:gd name="T14" fmla="*/ 40 w 56"/>
                <a:gd name="T15" fmla="*/ 48 h 56"/>
                <a:gd name="T16" fmla="*/ 40 w 56"/>
                <a:gd name="T17" fmla="*/ 48 h 56"/>
                <a:gd name="T18" fmla="*/ 40 w 56"/>
                <a:gd name="T19" fmla="*/ 52 h 56"/>
                <a:gd name="T20" fmla="*/ 42 w 56"/>
                <a:gd name="T21" fmla="*/ 54 h 56"/>
                <a:gd name="T22" fmla="*/ 46 w 56"/>
                <a:gd name="T23" fmla="*/ 56 h 56"/>
                <a:gd name="T24" fmla="*/ 48 w 56"/>
                <a:gd name="T25" fmla="*/ 56 h 56"/>
                <a:gd name="T26" fmla="*/ 48 w 56"/>
                <a:gd name="T27" fmla="*/ 56 h 56"/>
                <a:gd name="T28" fmla="*/ 52 w 56"/>
                <a:gd name="T29" fmla="*/ 56 h 56"/>
                <a:gd name="T30" fmla="*/ 54 w 56"/>
                <a:gd name="T31" fmla="*/ 54 h 56"/>
                <a:gd name="T32" fmla="*/ 56 w 56"/>
                <a:gd name="T33" fmla="*/ 52 h 56"/>
                <a:gd name="T34" fmla="*/ 56 w 56"/>
                <a:gd name="T35" fmla="*/ 48 h 56"/>
                <a:gd name="T36" fmla="*/ 56 w 56"/>
                <a:gd name="T37" fmla="*/ 48 h 56"/>
                <a:gd name="T38" fmla="*/ 56 w 56"/>
                <a:gd name="T39" fmla="*/ 38 h 56"/>
                <a:gd name="T40" fmla="*/ 52 w 56"/>
                <a:gd name="T41" fmla="*/ 30 h 56"/>
                <a:gd name="T42" fmla="*/ 48 w 56"/>
                <a:gd name="T43" fmla="*/ 22 h 56"/>
                <a:gd name="T44" fmla="*/ 42 w 56"/>
                <a:gd name="T45" fmla="*/ 14 h 56"/>
                <a:gd name="T46" fmla="*/ 36 w 56"/>
                <a:gd name="T47" fmla="*/ 8 h 56"/>
                <a:gd name="T48" fmla="*/ 28 w 56"/>
                <a:gd name="T49" fmla="*/ 4 h 56"/>
                <a:gd name="T50" fmla="*/ 18 w 56"/>
                <a:gd name="T51" fmla="*/ 2 h 56"/>
                <a:gd name="T52" fmla="*/ 8 w 56"/>
                <a:gd name="T53" fmla="*/ 0 h 56"/>
                <a:gd name="T54" fmla="*/ 8 w 56"/>
                <a:gd name="T55" fmla="*/ 0 h 56"/>
                <a:gd name="T56" fmla="*/ 6 w 56"/>
                <a:gd name="T57" fmla="*/ 2 h 56"/>
                <a:gd name="T58" fmla="*/ 2 w 56"/>
                <a:gd name="T59" fmla="*/ 2 h 56"/>
                <a:gd name="T60" fmla="*/ 2 w 56"/>
                <a:gd name="T61" fmla="*/ 6 h 56"/>
                <a:gd name="T62" fmla="*/ 0 w 56"/>
                <a:gd name="T63" fmla="*/ 8 h 56"/>
                <a:gd name="T64" fmla="*/ 0 w 56"/>
                <a:gd name="T65" fmla="*/ 8 h 56"/>
                <a:gd name="T66" fmla="*/ 2 w 56"/>
                <a:gd name="T67" fmla="*/ 12 h 56"/>
                <a:gd name="T68" fmla="*/ 2 w 56"/>
                <a:gd name="T69" fmla="*/ 14 h 56"/>
                <a:gd name="T70" fmla="*/ 6 w 56"/>
                <a:gd name="T71" fmla="*/ 16 h 56"/>
                <a:gd name="T72" fmla="*/ 8 w 56"/>
                <a:gd name="T73" fmla="*/ 16 h 56"/>
                <a:gd name="T74" fmla="*/ 8 w 56"/>
                <a:gd name="T75"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8" y="16"/>
                  </a:moveTo>
                  <a:lnTo>
                    <a:pt x="8" y="16"/>
                  </a:lnTo>
                  <a:lnTo>
                    <a:pt x="14" y="18"/>
                  </a:lnTo>
                  <a:lnTo>
                    <a:pt x="20" y="18"/>
                  </a:lnTo>
                  <a:lnTo>
                    <a:pt x="30" y="26"/>
                  </a:lnTo>
                  <a:lnTo>
                    <a:pt x="38" y="36"/>
                  </a:lnTo>
                  <a:lnTo>
                    <a:pt x="40" y="42"/>
                  </a:lnTo>
                  <a:lnTo>
                    <a:pt x="40" y="48"/>
                  </a:lnTo>
                  <a:lnTo>
                    <a:pt x="40" y="48"/>
                  </a:lnTo>
                  <a:lnTo>
                    <a:pt x="40" y="52"/>
                  </a:lnTo>
                  <a:lnTo>
                    <a:pt x="42" y="54"/>
                  </a:lnTo>
                  <a:lnTo>
                    <a:pt x="46" y="56"/>
                  </a:lnTo>
                  <a:lnTo>
                    <a:pt x="48" y="56"/>
                  </a:lnTo>
                  <a:lnTo>
                    <a:pt x="48" y="56"/>
                  </a:lnTo>
                  <a:lnTo>
                    <a:pt x="52" y="56"/>
                  </a:lnTo>
                  <a:lnTo>
                    <a:pt x="54" y="54"/>
                  </a:lnTo>
                  <a:lnTo>
                    <a:pt x="56" y="52"/>
                  </a:lnTo>
                  <a:lnTo>
                    <a:pt x="56" y="48"/>
                  </a:lnTo>
                  <a:lnTo>
                    <a:pt x="56" y="48"/>
                  </a:lnTo>
                  <a:lnTo>
                    <a:pt x="56" y="38"/>
                  </a:lnTo>
                  <a:lnTo>
                    <a:pt x="52" y="30"/>
                  </a:lnTo>
                  <a:lnTo>
                    <a:pt x="48" y="22"/>
                  </a:lnTo>
                  <a:lnTo>
                    <a:pt x="42" y="14"/>
                  </a:lnTo>
                  <a:lnTo>
                    <a:pt x="36" y="8"/>
                  </a:lnTo>
                  <a:lnTo>
                    <a:pt x="28" y="4"/>
                  </a:lnTo>
                  <a:lnTo>
                    <a:pt x="18" y="2"/>
                  </a:lnTo>
                  <a:lnTo>
                    <a:pt x="8" y="0"/>
                  </a:lnTo>
                  <a:lnTo>
                    <a:pt x="8" y="0"/>
                  </a:lnTo>
                  <a:lnTo>
                    <a:pt x="6" y="2"/>
                  </a:lnTo>
                  <a:lnTo>
                    <a:pt x="2" y="2"/>
                  </a:lnTo>
                  <a:lnTo>
                    <a:pt x="2" y="6"/>
                  </a:lnTo>
                  <a:lnTo>
                    <a:pt x="0" y="8"/>
                  </a:lnTo>
                  <a:lnTo>
                    <a:pt x="0" y="8"/>
                  </a:lnTo>
                  <a:lnTo>
                    <a:pt x="2" y="12"/>
                  </a:lnTo>
                  <a:lnTo>
                    <a:pt x="2" y="14"/>
                  </a:lnTo>
                  <a:lnTo>
                    <a:pt x="6" y="16"/>
                  </a:lnTo>
                  <a:lnTo>
                    <a:pt x="8" y="16"/>
                  </a:lnTo>
                  <a:lnTo>
                    <a:pt x="8"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20" name="Gruppieren 19">
            <a:extLst>
              <a:ext uri="{FF2B5EF4-FFF2-40B4-BE49-F238E27FC236}">
                <a16:creationId xmlns:a16="http://schemas.microsoft.com/office/drawing/2014/main" id="{C7C84E4D-42F5-FC40-B56F-E8E6739EBFBD}"/>
              </a:ext>
            </a:extLst>
          </p:cNvPr>
          <p:cNvGrpSpPr/>
          <p:nvPr userDrawn="1"/>
        </p:nvGrpSpPr>
        <p:grpSpPr>
          <a:xfrm>
            <a:off x="6593571" y="2693441"/>
            <a:ext cx="266343" cy="206933"/>
            <a:chOff x="4831021" y="2673405"/>
            <a:chExt cx="266343" cy="206933"/>
          </a:xfrm>
        </p:grpSpPr>
        <p:sp>
          <p:nvSpPr>
            <p:cNvPr id="21" name="Freeform 127">
              <a:extLst>
                <a:ext uri="{FF2B5EF4-FFF2-40B4-BE49-F238E27FC236}">
                  <a16:creationId xmlns:a16="http://schemas.microsoft.com/office/drawing/2014/main" id="{65130253-9BE0-4043-AE13-5302EAA87B89}"/>
                </a:ext>
              </a:extLst>
            </p:cNvPr>
            <p:cNvSpPr>
              <a:spLocks noEditPoints="1"/>
            </p:cNvSpPr>
            <p:nvPr/>
          </p:nvSpPr>
          <p:spPr bwMode="auto">
            <a:xfrm>
              <a:off x="4831021" y="2673405"/>
              <a:ext cx="266343" cy="206933"/>
            </a:xfrm>
            <a:custGeom>
              <a:avLst/>
              <a:gdLst>
                <a:gd name="T0" fmla="*/ 22 w 399"/>
                <a:gd name="T1" fmla="*/ 310 h 310"/>
                <a:gd name="T2" fmla="*/ 22 w 399"/>
                <a:gd name="T3" fmla="*/ 310 h 310"/>
                <a:gd name="T4" fmla="*/ 12 w 399"/>
                <a:gd name="T5" fmla="*/ 308 h 310"/>
                <a:gd name="T6" fmla="*/ 6 w 399"/>
                <a:gd name="T7" fmla="*/ 304 h 310"/>
                <a:gd name="T8" fmla="*/ 2 w 399"/>
                <a:gd name="T9" fmla="*/ 296 h 310"/>
                <a:gd name="T10" fmla="*/ 0 w 399"/>
                <a:gd name="T11" fmla="*/ 288 h 310"/>
                <a:gd name="T12" fmla="*/ 0 w 399"/>
                <a:gd name="T13" fmla="*/ 22 h 310"/>
                <a:gd name="T14" fmla="*/ 0 w 399"/>
                <a:gd name="T15" fmla="*/ 22 h 310"/>
                <a:gd name="T16" fmla="*/ 2 w 399"/>
                <a:gd name="T17" fmla="*/ 14 h 310"/>
                <a:gd name="T18" fmla="*/ 6 w 399"/>
                <a:gd name="T19" fmla="*/ 6 h 310"/>
                <a:gd name="T20" fmla="*/ 12 w 399"/>
                <a:gd name="T21" fmla="*/ 2 h 310"/>
                <a:gd name="T22" fmla="*/ 22 w 399"/>
                <a:gd name="T23" fmla="*/ 0 h 310"/>
                <a:gd name="T24" fmla="*/ 377 w 399"/>
                <a:gd name="T25" fmla="*/ 0 h 310"/>
                <a:gd name="T26" fmla="*/ 377 w 399"/>
                <a:gd name="T27" fmla="*/ 0 h 310"/>
                <a:gd name="T28" fmla="*/ 387 w 399"/>
                <a:gd name="T29" fmla="*/ 2 h 310"/>
                <a:gd name="T30" fmla="*/ 393 w 399"/>
                <a:gd name="T31" fmla="*/ 6 h 310"/>
                <a:gd name="T32" fmla="*/ 397 w 399"/>
                <a:gd name="T33" fmla="*/ 14 h 310"/>
                <a:gd name="T34" fmla="*/ 399 w 399"/>
                <a:gd name="T35" fmla="*/ 22 h 310"/>
                <a:gd name="T36" fmla="*/ 399 w 399"/>
                <a:gd name="T37" fmla="*/ 288 h 310"/>
                <a:gd name="T38" fmla="*/ 399 w 399"/>
                <a:gd name="T39" fmla="*/ 288 h 310"/>
                <a:gd name="T40" fmla="*/ 397 w 399"/>
                <a:gd name="T41" fmla="*/ 296 h 310"/>
                <a:gd name="T42" fmla="*/ 393 w 399"/>
                <a:gd name="T43" fmla="*/ 304 h 310"/>
                <a:gd name="T44" fmla="*/ 387 w 399"/>
                <a:gd name="T45" fmla="*/ 308 h 310"/>
                <a:gd name="T46" fmla="*/ 377 w 399"/>
                <a:gd name="T47" fmla="*/ 310 h 310"/>
                <a:gd name="T48" fmla="*/ 22 w 399"/>
                <a:gd name="T49" fmla="*/ 310 h 310"/>
                <a:gd name="T50" fmla="*/ 22 w 399"/>
                <a:gd name="T51" fmla="*/ 16 h 310"/>
                <a:gd name="T52" fmla="*/ 22 w 399"/>
                <a:gd name="T53" fmla="*/ 16 h 310"/>
                <a:gd name="T54" fmla="*/ 18 w 399"/>
                <a:gd name="T55" fmla="*/ 18 h 310"/>
                <a:gd name="T56" fmla="*/ 16 w 399"/>
                <a:gd name="T57" fmla="*/ 22 h 310"/>
                <a:gd name="T58" fmla="*/ 16 w 399"/>
                <a:gd name="T59" fmla="*/ 288 h 310"/>
                <a:gd name="T60" fmla="*/ 16 w 399"/>
                <a:gd name="T61" fmla="*/ 288 h 310"/>
                <a:gd name="T62" fmla="*/ 18 w 399"/>
                <a:gd name="T63" fmla="*/ 292 h 310"/>
                <a:gd name="T64" fmla="*/ 22 w 399"/>
                <a:gd name="T65" fmla="*/ 294 h 310"/>
                <a:gd name="T66" fmla="*/ 377 w 399"/>
                <a:gd name="T67" fmla="*/ 294 h 310"/>
                <a:gd name="T68" fmla="*/ 377 w 399"/>
                <a:gd name="T69" fmla="*/ 294 h 310"/>
                <a:gd name="T70" fmla="*/ 381 w 399"/>
                <a:gd name="T71" fmla="*/ 292 h 310"/>
                <a:gd name="T72" fmla="*/ 383 w 399"/>
                <a:gd name="T73" fmla="*/ 288 h 310"/>
                <a:gd name="T74" fmla="*/ 383 w 399"/>
                <a:gd name="T75" fmla="*/ 22 h 310"/>
                <a:gd name="T76" fmla="*/ 383 w 399"/>
                <a:gd name="T77" fmla="*/ 22 h 310"/>
                <a:gd name="T78" fmla="*/ 381 w 399"/>
                <a:gd name="T79" fmla="*/ 18 h 310"/>
                <a:gd name="T80" fmla="*/ 377 w 399"/>
                <a:gd name="T81" fmla="*/ 16 h 310"/>
                <a:gd name="T82" fmla="*/ 22 w 399"/>
                <a:gd name="T83" fmla="*/ 1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310">
                  <a:moveTo>
                    <a:pt x="22" y="310"/>
                  </a:moveTo>
                  <a:lnTo>
                    <a:pt x="22" y="310"/>
                  </a:lnTo>
                  <a:lnTo>
                    <a:pt x="12" y="308"/>
                  </a:lnTo>
                  <a:lnTo>
                    <a:pt x="6" y="304"/>
                  </a:lnTo>
                  <a:lnTo>
                    <a:pt x="2" y="296"/>
                  </a:lnTo>
                  <a:lnTo>
                    <a:pt x="0" y="288"/>
                  </a:lnTo>
                  <a:lnTo>
                    <a:pt x="0" y="22"/>
                  </a:lnTo>
                  <a:lnTo>
                    <a:pt x="0" y="22"/>
                  </a:lnTo>
                  <a:lnTo>
                    <a:pt x="2" y="14"/>
                  </a:lnTo>
                  <a:lnTo>
                    <a:pt x="6" y="6"/>
                  </a:lnTo>
                  <a:lnTo>
                    <a:pt x="12" y="2"/>
                  </a:lnTo>
                  <a:lnTo>
                    <a:pt x="22" y="0"/>
                  </a:lnTo>
                  <a:lnTo>
                    <a:pt x="377" y="0"/>
                  </a:lnTo>
                  <a:lnTo>
                    <a:pt x="377" y="0"/>
                  </a:lnTo>
                  <a:lnTo>
                    <a:pt x="387" y="2"/>
                  </a:lnTo>
                  <a:lnTo>
                    <a:pt x="393" y="6"/>
                  </a:lnTo>
                  <a:lnTo>
                    <a:pt x="397" y="14"/>
                  </a:lnTo>
                  <a:lnTo>
                    <a:pt x="399" y="22"/>
                  </a:lnTo>
                  <a:lnTo>
                    <a:pt x="399" y="288"/>
                  </a:lnTo>
                  <a:lnTo>
                    <a:pt x="399" y="288"/>
                  </a:lnTo>
                  <a:lnTo>
                    <a:pt x="397" y="296"/>
                  </a:lnTo>
                  <a:lnTo>
                    <a:pt x="393" y="304"/>
                  </a:lnTo>
                  <a:lnTo>
                    <a:pt x="387" y="308"/>
                  </a:lnTo>
                  <a:lnTo>
                    <a:pt x="377" y="310"/>
                  </a:lnTo>
                  <a:lnTo>
                    <a:pt x="22" y="310"/>
                  </a:lnTo>
                  <a:close/>
                  <a:moveTo>
                    <a:pt x="22" y="16"/>
                  </a:moveTo>
                  <a:lnTo>
                    <a:pt x="22" y="16"/>
                  </a:lnTo>
                  <a:lnTo>
                    <a:pt x="18" y="18"/>
                  </a:lnTo>
                  <a:lnTo>
                    <a:pt x="16" y="22"/>
                  </a:lnTo>
                  <a:lnTo>
                    <a:pt x="16" y="288"/>
                  </a:lnTo>
                  <a:lnTo>
                    <a:pt x="16" y="288"/>
                  </a:lnTo>
                  <a:lnTo>
                    <a:pt x="18" y="292"/>
                  </a:lnTo>
                  <a:lnTo>
                    <a:pt x="22" y="294"/>
                  </a:lnTo>
                  <a:lnTo>
                    <a:pt x="377" y="294"/>
                  </a:lnTo>
                  <a:lnTo>
                    <a:pt x="377" y="294"/>
                  </a:lnTo>
                  <a:lnTo>
                    <a:pt x="381" y="292"/>
                  </a:lnTo>
                  <a:lnTo>
                    <a:pt x="383" y="288"/>
                  </a:lnTo>
                  <a:lnTo>
                    <a:pt x="383" y="22"/>
                  </a:lnTo>
                  <a:lnTo>
                    <a:pt x="383" y="22"/>
                  </a:lnTo>
                  <a:lnTo>
                    <a:pt x="381" y="18"/>
                  </a:lnTo>
                  <a:lnTo>
                    <a:pt x="377" y="16"/>
                  </a:lnTo>
                  <a:lnTo>
                    <a:pt x="22"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2" name="Freeform 128">
              <a:extLst>
                <a:ext uri="{FF2B5EF4-FFF2-40B4-BE49-F238E27FC236}">
                  <a16:creationId xmlns:a16="http://schemas.microsoft.com/office/drawing/2014/main" id="{CB6DCDDB-3ADC-F44E-AE30-5BCC3FC47DF7}"/>
                </a:ext>
              </a:extLst>
            </p:cNvPr>
            <p:cNvSpPr>
              <a:spLocks/>
            </p:cNvSpPr>
            <p:nvPr/>
          </p:nvSpPr>
          <p:spPr bwMode="auto">
            <a:xfrm>
              <a:off x="4848377" y="2690761"/>
              <a:ext cx="231632" cy="100796"/>
            </a:xfrm>
            <a:custGeom>
              <a:avLst/>
              <a:gdLst>
                <a:gd name="T0" fmla="*/ 174 w 347"/>
                <a:gd name="T1" fmla="*/ 151 h 151"/>
                <a:gd name="T2" fmla="*/ 174 w 347"/>
                <a:gd name="T3" fmla="*/ 151 h 151"/>
                <a:gd name="T4" fmla="*/ 164 w 347"/>
                <a:gd name="T5" fmla="*/ 149 h 151"/>
                <a:gd name="T6" fmla="*/ 156 w 347"/>
                <a:gd name="T7" fmla="*/ 145 h 151"/>
                <a:gd name="T8" fmla="*/ 4 w 347"/>
                <a:gd name="T9" fmla="*/ 14 h 151"/>
                <a:gd name="T10" fmla="*/ 4 w 347"/>
                <a:gd name="T11" fmla="*/ 14 h 151"/>
                <a:gd name="T12" fmla="*/ 0 w 347"/>
                <a:gd name="T13" fmla="*/ 12 h 151"/>
                <a:gd name="T14" fmla="*/ 0 w 347"/>
                <a:gd name="T15" fmla="*/ 8 h 151"/>
                <a:gd name="T16" fmla="*/ 0 w 347"/>
                <a:gd name="T17" fmla="*/ 8 h 151"/>
                <a:gd name="T18" fmla="*/ 2 w 347"/>
                <a:gd name="T19" fmla="*/ 4 h 151"/>
                <a:gd name="T20" fmla="*/ 6 w 347"/>
                <a:gd name="T21" fmla="*/ 2 h 151"/>
                <a:gd name="T22" fmla="*/ 6 w 347"/>
                <a:gd name="T23" fmla="*/ 2 h 151"/>
                <a:gd name="T24" fmla="*/ 8 w 347"/>
                <a:gd name="T25" fmla="*/ 0 h 151"/>
                <a:gd name="T26" fmla="*/ 8 w 347"/>
                <a:gd name="T27" fmla="*/ 0 h 151"/>
                <a:gd name="T28" fmla="*/ 14 w 347"/>
                <a:gd name="T29" fmla="*/ 2 h 151"/>
                <a:gd name="T30" fmla="*/ 166 w 347"/>
                <a:gd name="T31" fmla="*/ 133 h 151"/>
                <a:gd name="T32" fmla="*/ 166 w 347"/>
                <a:gd name="T33" fmla="*/ 133 h 151"/>
                <a:gd name="T34" fmla="*/ 170 w 347"/>
                <a:gd name="T35" fmla="*/ 135 h 151"/>
                <a:gd name="T36" fmla="*/ 174 w 347"/>
                <a:gd name="T37" fmla="*/ 135 h 151"/>
                <a:gd name="T38" fmla="*/ 174 w 347"/>
                <a:gd name="T39" fmla="*/ 135 h 151"/>
                <a:gd name="T40" fmla="*/ 177 w 347"/>
                <a:gd name="T41" fmla="*/ 135 h 151"/>
                <a:gd name="T42" fmla="*/ 181 w 347"/>
                <a:gd name="T43" fmla="*/ 133 h 151"/>
                <a:gd name="T44" fmla="*/ 333 w 347"/>
                <a:gd name="T45" fmla="*/ 2 h 151"/>
                <a:gd name="T46" fmla="*/ 333 w 347"/>
                <a:gd name="T47" fmla="*/ 2 h 151"/>
                <a:gd name="T48" fmla="*/ 339 w 347"/>
                <a:gd name="T49" fmla="*/ 0 h 151"/>
                <a:gd name="T50" fmla="*/ 339 w 347"/>
                <a:gd name="T51" fmla="*/ 0 h 151"/>
                <a:gd name="T52" fmla="*/ 339 w 347"/>
                <a:gd name="T53" fmla="*/ 0 h 151"/>
                <a:gd name="T54" fmla="*/ 339 w 347"/>
                <a:gd name="T55" fmla="*/ 0 h 151"/>
                <a:gd name="T56" fmla="*/ 343 w 347"/>
                <a:gd name="T57" fmla="*/ 2 h 151"/>
                <a:gd name="T58" fmla="*/ 345 w 347"/>
                <a:gd name="T59" fmla="*/ 4 h 151"/>
                <a:gd name="T60" fmla="*/ 345 w 347"/>
                <a:gd name="T61" fmla="*/ 4 h 151"/>
                <a:gd name="T62" fmla="*/ 347 w 347"/>
                <a:gd name="T63" fmla="*/ 6 h 151"/>
                <a:gd name="T64" fmla="*/ 347 w 347"/>
                <a:gd name="T65" fmla="*/ 10 h 151"/>
                <a:gd name="T66" fmla="*/ 347 w 347"/>
                <a:gd name="T67" fmla="*/ 10 h 151"/>
                <a:gd name="T68" fmla="*/ 345 w 347"/>
                <a:gd name="T69" fmla="*/ 12 h 151"/>
                <a:gd name="T70" fmla="*/ 343 w 347"/>
                <a:gd name="T71" fmla="*/ 14 h 151"/>
                <a:gd name="T72" fmla="*/ 191 w 347"/>
                <a:gd name="T73" fmla="*/ 145 h 151"/>
                <a:gd name="T74" fmla="*/ 191 w 347"/>
                <a:gd name="T75" fmla="*/ 145 h 151"/>
                <a:gd name="T76" fmla="*/ 183 w 347"/>
                <a:gd name="T77" fmla="*/ 149 h 151"/>
                <a:gd name="T78" fmla="*/ 174 w 347"/>
                <a:gd name="T79" fmla="*/ 151 h 151"/>
                <a:gd name="T80" fmla="*/ 174 w 347"/>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7" h="151">
                  <a:moveTo>
                    <a:pt x="174" y="151"/>
                  </a:moveTo>
                  <a:lnTo>
                    <a:pt x="174" y="151"/>
                  </a:lnTo>
                  <a:lnTo>
                    <a:pt x="164" y="149"/>
                  </a:lnTo>
                  <a:lnTo>
                    <a:pt x="156" y="145"/>
                  </a:lnTo>
                  <a:lnTo>
                    <a:pt x="4" y="14"/>
                  </a:lnTo>
                  <a:lnTo>
                    <a:pt x="4" y="14"/>
                  </a:lnTo>
                  <a:lnTo>
                    <a:pt x="0" y="12"/>
                  </a:lnTo>
                  <a:lnTo>
                    <a:pt x="0" y="8"/>
                  </a:lnTo>
                  <a:lnTo>
                    <a:pt x="0" y="8"/>
                  </a:lnTo>
                  <a:lnTo>
                    <a:pt x="2" y="4"/>
                  </a:lnTo>
                  <a:lnTo>
                    <a:pt x="6" y="2"/>
                  </a:lnTo>
                  <a:lnTo>
                    <a:pt x="6" y="2"/>
                  </a:lnTo>
                  <a:lnTo>
                    <a:pt x="8" y="0"/>
                  </a:lnTo>
                  <a:lnTo>
                    <a:pt x="8" y="0"/>
                  </a:lnTo>
                  <a:lnTo>
                    <a:pt x="14" y="2"/>
                  </a:lnTo>
                  <a:lnTo>
                    <a:pt x="166" y="133"/>
                  </a:lnTo>
                  <a:lnTo>
                    <a:pt x="166" y="133"/>
                  </a:lnTo>
                  <a:lnTo>
                    <a:pt x="170" y="135"/>
                  </a:lnTo>
                  <a:lnTo>
                    <a:pt x="174" y="135"/>
                  </a:lnTo>
                  <a:lnTo>
                    <a:pt x="174" y="135"/>
                  </a:lnTo>
                  <a:lnTo>
                    <a:pt x="177" y="135"/>
                  </a:lnTo>
                  <a:lnTo>
                    <a:pt x="181" y="133"/>
                  </a:lnTo>
                  <a:lnTo>
                    <a:pt x="333" y="2"/>
                  </a:lnTo>
                  <a:lnTo>
                    <a:pt x="333" y="2"/>
                  </a:lnTo>
                  <a:lnTo>
                    <a:pt x="339" y="0"/>
                  </a:lnTo>
                  <a:lnTo>
                    <a:pt x="339" y="0"/>
                  </a:lnTo>
                  <a:lnTo>
                    <a:pt x="339" y="0"/>
                  </a:lnTo>
                  <a:lnTo>
                    <a:pt x="339" y="0"/>
                  </a:lnTo>
                  <a:lnTo>
                    <a:pt x="343" y="2"/>
                  </a:lnTo>
                  <a:lnTo>
                    <a:pt x="345" y="4"/>
                  </a:lnTo>
                  <a:lnTo>
                    <a:pt x="345" y="4"/>
                  </a:lnTo>
                  <a:lnTo>
                    <a:pt x="347" y="6"/>
                  </a:lnTo>
                  <a:lnTo>
                    <a:pt x="347" y="10"/>
                  </a:lnTo>
                  <a:lnTo>
                    <a:pt x="347" y="10"/>
                  </a:lnTo>
                  <a:lnTo>
                    <a:pt x="345" y="12"/>
                  </a:lnTo>
                  <a:lnTo>
                    <a:pt x="343" y="14"/>
                  </a:lnTo>
                  <a:lnTo>
                    <a:pt x="191" y="145"/>
                  </a:lnTo>
                  <a:lnTo>
                    <a:pt x="191" y="145"/>
                  </a:lnTo>
                  <a:lnTo>
                    <a:pt x="183" y="149"/>
                  </a:lnTo>
                  <a:lnTo>
                    <a:pt x="174" y="151"/>
                  </a:lnTo>
                  <a:lnTo>
                    <a:pt x="174"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3" name="Freeform 129">
              <a:extLst>
                <a:ext uri="{FF2B5EF4-FFF2-40B4-BE49-F238E27FC236}">
                  <a16:creationId xmlns:a16="http://schemas.microsoft.com/office/drawing/2014/main" id="{81459B38-8C74-964B-B1A9-BC8C4F52791E}"/>
                </a:ext>
              </a:extLst>
            </p:cNvPr>
            <p:cNvSpPr>
              <a:spLocks/>
            </p:cNvSpPr>
            <p:nvPr/>
          </p:nvSpPr>
          <p:spPr bwMode="auto">
            <a:xfrm>
              <a:off x="4848377" y="2784882"/>
              <a:ext cx="73428" cy="78101"/>
            </a:xfrm>
            <a:custGeom>
              <a:avLst/>
              <a:gdLst>
                <a:gd name="T0" fmla="*/ 8 w 110"/>
                <a:gd name="T1" fmla="*/ 117 h 117"/>
                <a:gd name="T2" fmla="*/ 8 w 110"/>
                <a:gd name="T3" fmla="*/ 117 h 117"/>
                <a:gd name="T4" fmla="*/ 6 w 110"/>
                <a:gd name="T5" fmla="*/ 117 h 117"/>
                <a:gd name="T6" fmla="*/ 6 w 110"/>
                <a:gd name="T7" fmla="*/ 117 h 117"/>
                <a:gd name="T8" fmla="*/ 2 w 110"/>
                <a:gd name="T9" fmla="*/ 115 h 117"/>
                <a:gd name="T10" fmla="*/ 0 w 110"/>
                <a:gd name="T11" fmla="*/ 111 h 117"/>
                <a:gd name="T12" fmla="*/ 0 w 110"/>
                <a:gd name="T13" fmla="*/ 111 h 117"/>
                <a:gd name="T14" fmla="*/ 0 w 110"/>
                <a:gd name="T15" fmla="*/ 107 h 117"/>
                <a:gd name="T16" fmla="*/ 2 w 110"/>
                <a:gd name="T17" fmla="*/ 103 h 117"/>
                <a:gd name="T18" fmla="*/ 96 w 110"/>
                <a:gd name="T19" fmla="*/ 2 h 117"/>
                <a:gd name="T20" fmla="*/ 96 w 110"/>
                <a:gd name="T21" fmla="*/ 2 h 117"/>
                <a:gd name="T22" fmla="*/ 98 w 110"/>
                <a:gd name="T23" fmla="*/ 0 h 117"/>
                <a:gd name="T24" fmla="*/ 102 w 110"/>
                <a:gd name="T25" fmla="*/ 0 h 117"/>
                <a:gd name="T26" fmla="*/ 102 w 110"/>
                <a:gd name="T27" fmla="*/ 0 h 117"/>
                <a:gd name="T28" fmla="*/ 104 w 110"/>
                <a:gd name="T29" fmla="*/ 0 h 117"/>
                <a:gd name="T30" fmla="*/ 104 w 110"/>
                <a:gd name="T31" fmla="*/ 0 h 117"/>
                <a:gd name="T32" fmla="*/ 106 w 110"/>
                <a:gd name="T33" fmla="*/ 2 h 117"/>
                <a:gd name="T34" fmla="*/ 108 w 110"/>
                <a:gd name="T35" fmla="*/ 6 h 117"/>
                <a:gd name="T36" fmla="*/ 108 w 110"/>
                <a:gd name="T37" fmla="*/ 6 h 117"/>
                <a:gd name="T38" fmla="*/ 110 w 110"/>
                <a:gd name="T39" fmla="*/ 10 h 117"/>
                <a:gd name="T40" fmla="*/ 106 w 110"/>
                <a:gd name="T41" fmla="*/ 14 h 117"/>
                <a:gd name="T42" fmla="*/ 14 w 110"/>
                <a:gd name="T43" fmla="*/ 113 h 117"/>
                <a:gd name="T44" fmla="*/ 14 w 110"/>
                <a:gd name="T45" fmla="*/ 113 h 117"/>
                <a:gd name="T46" fmla="*/ 12 w 110"/>
                <a:gd name="T47" fmla="*/ 115 h 117"/>
                <a:gd name="T48" fmla="*/ 8 w 110"/>
                <a:gd name="T49" fmla="*/ 117 h 117"/>
                <a:gd name="T50" fmla="*/ 8 w 110"/>
                <a:gd name="T51"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7">
                  <a:moveTo>
                    <a:pt x="8" y="117"/>
                  </a:moveTo>
                  <a:lnTo>
                    <a:pt x="8" y="117"/>
                  </a:lnTo>
                  <a:lnTo>
                    <a:pt x="6" y="117"/>
                  </a:lnTo>
                  <a:lnTo>
                    <a:pt x="6" y="117"/>
                  </a:lnTo>
                  <a:lnTo>
                    <a:pt x="2" y="115"/>
                  </a:lnTo>
                  <a:lnTo>
                    <a:pt x="0" y="111"/>
                  </a:lnTo>
                  <a:lnTo>
                    <a:pt x="0" y="111"/>
                  </a:lnTo>
                  <a:lnTo>
                    <a:pt x="0" y="107"/>
                  </a:lnTo>
                  <a:lnTo>
                    <a:pt x="2" y="103"/>
                  </a:lnTo>
                  <a:lnTo>
                    <a:pt x="96" y="2"/>
                  </a:lnTo>
                  <a:lnTo>
                    <a:pt x="96" y="2"/>
                  </a:lnTo>
                  <a:lnTo>
                    <a:pt x="98" y="0"/>
                  </a:lnTo>
                  <a:lnTo>
                    <a:pt x="102" y="0"/>
                  </a:lnTo>
                  <a:lnTo>
                    <a:pt x="102" y="0"/>
                  </a:lnTo>
                  <a:lnTo>
                    <a:pt x="104" y="0"/>
                  </a:lnTo>
                  <a:lnTo>
                    <a:pt x="104" y="0"/>
                  </a:lnTo>
                  <a:lnTo>
                    <a:pt x="106" y="2"/>
                  </a:lnTo>
                  <a:lnTo>
                    <a:pt x="108" y="6"/>
                  </a:lnTo>
                  <a:lnTo>
                    <a:pt x="108" y="6"/>
                  </a:lnTo>
                  <a:lnTo>
                    <a:pt x="110" y="10"/>
                  </a:lnTo>
                  <a:lnTo>
                    <a:pt x="106" y="14"/>
                  </a:lnTo>
                  <a:lnTo>
                    <a:pt x="14" y="113"/>
                  </a:lnTo>
                  <a:lnTo>
                    <a:pt x="14" y="113"/>
                  </a:lnTo>
                  <a:lnTo>
                    <a:pt x="12" y="115"/>
                  </a:lnTo>
                  <a:lnTo>
                    <a:pt x="8" y="117"/>
                  </a:lnTo>
                  <a:lnTo>
                    <a:pt x="8"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4" name="Freeform 130">
              <a:extLst>
                <a:ext uri="{FF2B5EF4-FFF2-40B4-BE49-F238E27FC236}">
                  <a16:creationId xmlns:a16="http://schemas.microsoft.com/office/drawing/2014/main" id="{B207686F-AFDB-2240-A79C-2CF715811556}"/>
                </a:ext>
              </a:extLst>
            </p:cNvPr>
            <p:cNvSpPr>
              <a:spLocks/>
            </p:cNvSpPr>
            <p:nvPr/>
          </p:nvSpPr>
          <p:spPr bwMode="auto">
            <a:xfrm>
              <a:off x="5006580" y="2784882"/>
              <a:ext cx="73428" cy="78101"/>
            </a:xfrm>
            <a:custGeom>
              <a:avLst/>
              <a:gdLst>
                <a:gd name="T0" fmla="*/ 102 w 110"/>
                <a:gd name="T1" fmla="*/ 117 h 117"/>
                <a:gd name="T2" fmla="*/ 102 w 110"/>
                <a:gd name="T3" fmla="*/ 117 h 117"/>
                <a:gd name="T4" fmla="*/ 98 w 110"/>
                <a:gd name="T5" fmla="*/ 115 h 117"/>
                <a:gd name="T6" fmla="*/ 96 w 110"/>
                <a:gd name="T7" fmla="*/ 113 h 117"/>
                <a:gd name="T8" fmla="*/ 2 w 110"/>
                <a:gd name="T9" fmla="*/ 14 h 117"/>
                <a:gd name="T10" fmla="*/ 2 w 110"/>
                <a:gd name="T11" fmla="*/ 14 h 117"/>
                <a:gd name="T12" fmla="*/ 0 w 110"/>
                <a:gd name="T13" fmla="*/ 10 h 117"/>
                <a:gd name="T14" fmla="*/ 2 w 110"/>
                <a:gd name="T15" fmla="*/ 6 h 117"/>
                <a:gd name="T16" fmla="*/ 2 w 110"/>
                <a:gd name="T17" fmla="*/ 6 h 117"/>
                <a:gd name="T18" fmla="*/ 4 w 110"/>
                <a:gd name="T19" fmla="*/ 2 h 117"/>
                <a:gd name="T20" fmla="*/ 6 w 110"/>
                <a:gd name="T21" fmla="*/ 0 h 117"/>
                <a:gd name="T22" fmla="*/ 6 w 110"/>
                <a:gd name="T23" fmla="*/ 0 h 117"/>
                <a:gd name="T24" fmla="*/ 8 w 110"/>
                <a:gd name="T25" fmla="*/ 0 h 117"/>
                <a:gd name="T26" fmla="*/ 8 w 110"/>
                <a:gd name="T27" fmla="*/ 0 h 117"/>
                <a:gd name="T28" fmla="*/ 12 w 110"/>
                <a:gd name="T29" fmla="*/ 0 h 117"/>
                <a:gd name="T30" fmla="*/ 14 w 110"/>
                <a:gd name="T31" fmla="*/ 2 h 117"/>
                <a:gd name="T32" fmla="*/ 108 w 110"/>
                <a:gd name="T33" fmla="*/ 103 h 117"/>
                <a:gd name="T34" fmla="*/ 108 w 110"/>
                <a:gd name="T35" fmla="*/ 103 h 117"/>
                <a:gd name="T36" fmla="*/ 108 w 110"/>
                <a:gd name="T37" fmla="*/ 105 h 117"/>
                <a:gd name="T38" fmla="*/ 110 w 110"/>
                <a:gd name="T39" fmla="*/ 109 h 117"/>
                <a:gd name="T40" fmla="*/ 108 w 110"/>
                <a:gd name="T41" fmla="*/ 111 h 117"/>
                <a:gd name="T42" fmla="*/ 106 w 110"/>
                <a:gd name="T43" fmla="*/ 113 h 117"/>
                <a:gd name="T44" fmla="*/ 106 w 110"/>
                <a:gd name="T45" fmla="*/ 113 h 117"/>
                <a:gd name="T46" fmla="*/ 102 w 110"/>
                <a:gd name="T47" fmla="*/ 117 h 117"/>
                <a:gd name="T48" fmla="*/ 102 w 110"/>
                <a:gd name="T49"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117">
                  <a:moveTo>
                    <a:pt x="102" y="117"/>
                  </a:moveTo>
                  <a:lnTo>
                    <a:pt x="102" y="117"/>
                  </a:lnTo>
                  <a:lnTo>
                    <a:pt x="98" y="115"/>
                  </a:lnTo>
                  <a:lnTo>
                    <a:pt x="96" y="113"/>
                  </a:lnTo>
                  <a:lnTo>
                    <a:pt x="2" y="14"/>
                  </a:lnTo>
                  <a:lnTo>
                    <a:pt x="2" y="14"/>
                  </a:lnTo>
                  <a:lnTo>
                    <a:pt x="0" y="10"/>
                  </a:lnTo>
                  <a:lnTo>
                    <a:pt x="2" y="6"/>
                  </a:lnTo>
                  <a:lnTo>
                    <a:pt x="2" y="6"/>
                  </a:lnTo>
                  <a:lnTo>
                    <a:pt x="4" y="2"/>
                  </a:lnTo>
                  <a:lnTo>
                    <a:pt x="6" y="0"/>
                  </a:lnTo>
                  <a:lnTo>
                    <a:pt x="6" y="0"/>
                  </a:lnTo>
                  <a:lnTo>
                    <a:pt x="8" y="0"/>
                  </a:lnTo>
                  <a:lnTo>
                    <a:pt x="8" y="0"/>
                  </a:lnTo>
                  <a:lnTo>
                    <a:pt x="12" y="0"/>
                  </a:lnTo>
                  <a:lnTo>
                    <a:pt x="14" y="2"/>
                  </a:lnTo>
                  <a:lnTo>
                    <a:pt x="108" y="103"/>
                  </a:lnTo>
                  <a:lnTo>
                    <a:pt x="108" y="103"/>
                  </a:lnTo>
                  <a:lnTo>
                    <a:pt x="108" y="105"/>
                  </a:lnTo>
                  <a:lnTo>
                    <a:pt x="110" y="109"/>
                  </a:lnTo>
                  <a:lnTo>
                    <a:pt x="108" y="111"/>
                  </a:lnTo>
                  <a:lnTo>
                    <a:pt x="106" y="113"/>
                  </a:lnTo>
                  <a:lnTo>
                    <a:pt x="106" y="113"/>
                  </a:lnTo>
                  <a:lnTo>
                    <a:pt x="102" y="117"/>
                  </a:lnTo>
                  <a:lnTo>
                    <a:pt x="102"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25" name="Freeform 138">
            <a:extLst>
              <a:ext uri="{FF2B5EF4-FFF2-40B4-BE49-F238E27FC236}">
                <a16:creationId xmlns:a16="http://schemas.microsoft.com/office/drawing/2014/main" id="{79EF6B4C-0448-9D42-9DE2-36EE969F83B8}"/>
              </a:ext>
            </a:extLst>
          </p:cNvPr>
          <p:cNvSpPr>
            <a:spLocks noEditPoints="1"/>
          </p:cNvSpPr>
          <p:nvPr userDrawn="1"/>
        </p:nvSpPr>
        <p:spPr bwMode="auto">
          <a:xfrm>
            <a:off x="6558939" y="4362090"/>
            <a:ext cx="265676" cy="265676"/>
          </a:xfrm>
          <a:custGeom>
            <a:avLst/>
            <a:gdLst>
              <a:gd name="T0" fmla="*/ 34 w 398"/>
              <a:gd name="T1" fmla="*/ 0 h 398"/>
              <a:gd name="T2" fmla="*/ 28 w 398"/>
              <a:gd name="T3" fmla="*/ 0 h 398"/>
              <a:gd name="T4" fmla="*/ 16 w 398"/>
              <a:gd name="T5" fmla="*/ 6 h 398"/>
              <a:gd name="T6" fmla="*/ 6 w 398"/>
              <a:gd name="T7" fmla="*/ 16 h 398"/>
              <a:gd name="T8" fmla="*/ 0 w 398"/>
              <a:gd name="T9" fmla="*/ 28 h 398"/>
              <a:gd name="T10" fmla="*/ 0 w 398"/>
              <a:gd name="T11" fmla="*/ 364 h 398"/>
              <a:gd name="T12" fmla="*/ 0 w 398"/>
              <a:gd name="T13" fmla="*/ 370 h 398"/>
              <a:gd name="T14" fmla="*/ 6 w 398"/>
              <a:gd name="T15" fmla="*/ 382 h 398"/>
              <a:gd name="T16" fmla="*/ 16 w 398"/>
              <a:gd name="T17" fmla="*/ 392 h 398"/>
              <a:gd name="T18" fmla="*/ 28 w 398"/>
              <a:gd name="T19" fmla="*/ 398 h 398"/>
              <a:gd name="T20" fmla="*/ 364 w 398"/>
              <a:gd name="T21" fmla="*/ 398 h 398"/>
              <a:gd name="T22" fmla="*/ 370 w 398"/>
              <a:gd name="T23" fmla="*/ 398 h 398"/>
              <a:gd name="T24" fmla="*/ 382 w 398"/>
              <a:gd name="T25" fmla="*/ 392 h 398"/>
              <a:gd name="T26" fmla="*/ 392 w 398"/>
              <a:gd name="T27" fmla="*/ 382 h 398"/>
              <a:gd name="T28" fmla="*/ 398 w 398"/>
              <a:gd name="T29" fmla="*/ 370 h 398"/>
              <a:gd name="T30" fmla="*/ 398 w 398"/>
              <a:gd name="T31" fmla="*/ 34 h 398"/>
              <a:gd name="T32" fmla="*/ 398 w 398"/>
              <a:gd name="T33" fmla="*/ 28 h 398"/>
              <a:gd name="T34" fmla="*/ 392 w 398"/>
              <a:gd name="T35" fmla="*/ 16 h 398"/>
              <a:gd name="T36" fmla="*/ 382 w 398"/>
              <a:gd name="T37" fmla="*/ 6 h 398"/>
              <a:gd name="T38" fmla="*/ 370 w 398"/>
              <a:gd name="T39" fmla="*/ 0 h 398"/>
              <a:gd name="T40" fmla="*/ 364 w 398"/>
              <a:gd name="T41" fmla="*/ 0 h 398"/>
              <a:gd name="T42" fmla="*/ 147 w 398"/>
              <a:gd name="T43" fmla="*/ 201 h 398"/>
              <a:gd name="T44" fmla="*/ 201 w 398"/>
              <a:gd name="T45" fmla="*/ 153 h 398"/>
              <a:gd name="T46" fmla="*/ 201 w 398"/>
              <a:gd name="T47" fmla="*/ 139 h 398"/>
              <a:gd name="T48" fmla="*/ 211 w 398"/>
              <a:gd name="T49" fmla="*/ 115 h 398"/>
              <a:gd name="T50" fmla="*/ 229 w 398"/>
              <a:gd name="T51" fmla="*/ 96 h 398"/>
              <a:gd name="T52" fmla="*/ 253 w 398"/>
              <a:gd name="T53" fmla="*/ 84 h 398"/>
              <a:gd name="T54" fmla="*/ 322 w 398"/>
              <a:gd name="T55" fmla="*/ 82 h 398"/>
              <a:gd name="T56" fmla="*/ 271 w 398"/>
              <a:gd name="T57" fmla="*/ 131 h 398"/>
              <a:gd name="T58" fmla="*/ 263 w 398"/>
              <a:gd name="T59" fmla="*/ 133 h 398"/>
              <a:gd name="T60" fmla="*/ 253 w 398"/>
              <a:gd name="T61" fmla="*/ 145 h 398"/>
              <a:gd name="T62" fmla="*/ 251 w 398"/>
              <a:gd name="T63" fmla="*/ 201 h 398"/>
              <a:gd name="T64" fmla="*/ 316 w 398"/>
              <a:gd name="T65" fmla="*/ 251 h 398"/>
              <a:gd name="T66" fmla="*/ 251 w 398"/>
              <a:gd name="T67" fmla="*/ 382 h 398"/>
              <a:gd name="T68" fmla="*/ 201 w 398"/>
              <a:gd name="T69" fmla="*/ 251 h 398"/>
              <a:gd name="T70" fmla="*/ 267 w 398"/>
              <a:gd name="T71" fmla="*/ 267 h 398"/>
              <a:gd name="T72" fmla="*/ 332 w 398"/>
              <a:gd name="T73" fmla="*/ 185 h 398"/>
              <a:gd name="T74" fmla="*/ 267 w 398"/>
              <a:gd name="T75" fmla="*/ 153 h 398"/>
              <a:gd name="T76" fmla="*/ 267 w 398"/>
              <a:gd name="T77" fmla="*/ 149 h 398"/>
              <a:gd name="T78" fmla="*/ 338 w 398"/>
              <a:gd name="T79" fmla="*/ 147 h 398"/>
              <a:gd name="T80" fmla="*/ 265 w 398"/>
              <a:gd name="T81" fmla="*/ 66 h 398"/>
              <a:gd name="T82" fmla="*/ 265 w 398"/>
              <a:gd name="T83" fmla="*/ 66 h 398"/>
              <a:gd name="T84" fmla="*/ 233 w 398"/>
              <a:gd name="T85" fmla="*/ 76 h 398"/>
              <a:gd name="T86" fmla="*/ 207 w 398"/>
              <a:gd name="T87" fmla="*/ 94 h 398"/>
              <a:gd name="T88" fmla="*/ 191 w 398"/>
              <a:gd name="T89" fmla="*/ 121 h 398"/>
              <a:gd name="T90" fmla="*/ 185 w 398"/>
              <a:gd name="T91" fmla="*/ 153 h 398"/>
              <a:gd name="T92" fmla="*/ 131 w 398"/>
              <a:gd name="T93" fmla="*/ 185 h 398"/>
              <a:gd name="T94" fmla="*/ 185 w 398"/>
              <a:gd name="T95" fmla="*/ 267 h 398"/>
              <a:gd name="T96" fmla="*/ 34 w 398"/>
              <a:gd name="T97" fmla="*/ 382 h 398"/>
              <a:gd name="T98" fmla="*/ 28 w 398"/>
              <a:gd name="T99" fmla="*/ 380 h 398"/>
              <a:gd name="T100" fmla="*/ 18 w 398"/>
              <a:gd name="T101" fmla="*/ 370 h 398"/>
              <a:gd name="T102" fmla="*/ 16 w 398"/>
              <a:gd name="T103" fmla="*/ 34 h 398"/>
              <a:gd name="T104" fmla="*/ 18 w 398"/>
              <a:gd name="T105" fmla="*/ 28 h 398"/>
              <a:gd name="T106" fmla="*/ 28 w 398"/>
              <a:gd name="T107" fmla="*/ 18 h 398"/>
              <a:gd name="T108" fmla="*/ 364 w 398"/>
              <a:gd name="T109" fmla="*/ 16 h 398"/>
              <a:gd name="T110" fmla="*/ 370 w 398"/>
              <a:gd name="T111" fmla="*/ 18 h 398"/>
              <a:gd name="T112" fmla="*/ 380 w 398"/>
              <a:gd name="T113" fmla="*/ 28 h 398"/>
              <a:gd name="T114" fmla="*/ 382 w 398"/>
              <a:gd name="T115" fmla="*/ 364 h 398"/>
              <a:gd name="T116" fmla="*/ 380 w 398"/>
              <a:gd name="T117" fmla="*/ 370 h 398"/>
              <a:gd name="T118" fmla="*/ 370 w 398"/>
              <a:gd name="T119" fmla="*/ 380 h 398"/>
              <a:gd name="T120" fmla="*/ 267 w 398"/>
              <a:gd name="T121" fmla="*/ 38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 h="398">
                <a:moveTo>
                  <a:pt x="364" y="0"/>
                </a:moveTo>
                <a:lnTo>
                  <a:pt x="34" y="0"/>
                </a:lnTo>
                <a:lnTo>
                  <a:pt x="34" y="0"/>
                </a:lnTo>
                <a:lnTo>
                  <a:pt x="28" y="0"/>
                </a:lnTo>
                <a:lnTo>
                  <a:pt x="20" y="2"/>
                </a:lnTo>
                <a:lnTo>
                  <a:pt x="16" y="6"/>
                </a:lnTo>
                <a:lnTo>
                  <a:pt x="10" y="10"/>
                </a:lnTo>
                <a:lnTo>
                  <a:pt x="6" y="16"/>
                </a:lnTo>
                <a:lnTo>
                  <a:pt x="2" y="20"/>
                </a:lnTo>
                <a:lnTo>
                  <a:pt x="0" y="28"/>
                </a:lnTo>
                <a:lnTo>
                  <a:pt x="0" y="34"/>
                </a:lnTo>
                <a:lnTo>
                  <a:pt x="0" y="364"/>
                </a:lnTo>
                <a:lnTo>
                  <a:pt x="0" y="364"/>
                </a:lnTo>
                <a:lnTo>
                  <a:pt x="0" y="370"/>
                </a:lnTo>
                <a:lnTo>
                  <a:pt x="2" y="378"/>
                </a:lnTo>
                <a:lnTo>
                  <a:pt x="6" y="382"/>
                </a:lnTo>
                <a:lnTo>
                  <a:pt x="10" y="388"/>
                </a:lnTo>
                <a:lnTo>
                  <a:pt x="16" y="392"/>
                </a:lnTo>
                <a:lnTo>
                  <a:pt x="20" y="396"/>
                </a:lnTo>
                <a:lnTo>
                  <a:pt x="28" y="398"/>
                </a:lnTo>
                <a:lnTo>
                  <a:pt x="34" y="398"/>
                </a:lnTo>
                <a:lnTo>
                  <a:pt x="364" y="398"/>
                </a:lnTo>
                <a:lnTo>
                  <a:pt x="364" y="398"/>
                </a:lnTo>
                <a:lnTo>
                  <a:pt x="370" y="398"/>
                </a:lnTo>
                <a:lnTo>
                  <a:pt x="378" y="396"/>
                </a:lnTo>
                <a:lnTo>
                  <a:pt x="382" y="392"/>
                </a:lnTo>
                <a:lnTo>
                  <a:pt x="388" y="388"/>
                </a:lnTo>
                <a:lnTo>
                  <a:pt x="392" y="382"/>
                </a:lnTo>
                <a:lnTo>
                  <a:pt x="396" y="378"/>
                </a:lnTo>
                <a:lnTo>
                  <a:pt x="398" y="370"/>
                </a:lnTo>
                <a:lnTo>
                  <a:pt x="398" y="364"/>
                </a:lnTo>
                <a:lnTo>
                  <a:pt x="398" y="34"/>
                </a:lnTo>
                <a:lnTo>
                  <a:pt x="398" y="34"/>
                </a:lnTo>
                <a:lnTo>
                  <a:pt x="398" y="28"/>
                </a:lnTo>
                <a:lnTo>
                  <a:pt x="396" y="20"/>
                </a:lnTo>
                <a:lnTo>
                  <a:pt x="392" y="16"/>
                </a:lnTo>
                <a:lnTo>
                  <a:pt x="388" y="10"/>
                </a:lnTo>
                <a:lnTo>
                  <a:pt x="382" y="6"/>
                </a:lnTo>
                <a:lnTo>
                  <a:pt x="378" y="2"/>
                </a:lnTo>
                <a:lnTo>
                  <a:pt x="370" y="0"/>
                </a:lnTo>
                <a:lnTo>
                  <a:pt x="364" y="0"/>
                </a:lnTo>
                <a:lnTo>
                  <a:pt x="364" y="0"/>
                </a:lnTo>
                <a:close/>
                <a:moveTo>
                  <a:pt x="147" y="251"/>
                </a:moveTo>
                <a:lnTo>
                  <a:pt x="147" y="201"/>
                </a:lnTo>
                <a:lnTo>
                  <a:pt x="201" y="201"/>
                </a:lnTo>
                <a:lnTo>
                  <a:pt x="201" y="153"/>
                </a:lnTo>
                <a:lnTo>
                  <a:pt x="201" y="153"/>
                </a:lnTo>
                <a:lnTo>
                  <a:pt x="201" y="139"/>
                </a:lnTo>
                <a:lnTo>
                  <a:pt x="205" y="127"/>
                </a:lnTo>
                <a:lnTo>
                  <a:pt x="211" y="115"/>
                </a:lnTo>
                <a:lnTo>
                  <a:pt x="219" y="105"/>
                </a:lnTo>
                <a:lnTo>
                  <a:pt x="229" y="96"/>
                </a:lnTo>
                <a:lnTo>
                  <a:pt x="239" y="90"/>
                </a:lnTo>
                <a:lnTo>
                  <a:pt x="253" y="84"/>
                </a:lnTo>
                <a:lnTo>
                  <a:pt x="265" y="82"/>
                </a:lnTo>
                <a:lnTo>
                  <a:pt x="322" y="82"/>
                </a:lnTo>
                <a:lnTo>
                  <a:pt x="322" y="131"/>
                </a:lnTo>
                <a:lnTo>
                  <a:pt x="271" y="131"/>
                </a:lnTo>
                <a:lnTo>
                  <a:pt x="271" y="131"/>
                </a:lnTo>
                <a:lnTo>
                  <a:pt x="263" y="133"/>
                </a:lnTo>
                <a:lnTo>
                  <a:pt x="257" y="137"/>
                </a:lnTo>
                <a:lnTo>
                  <a:pt x="253" y="145"/>
                </a:lnTo>
                <a:lnTo>
                  <a:pt x="251" y="153"/>
                </a:lnTo>
                <a:lnTo>
                  <a:pt x="251" y="201"/>
                </a:lnTo>
                <a:lnTo>
                  <a:pt x="316" y="201"/>
                </a:lnTo>
                <a:lnTo>
                  <a:pt x="316" y="251"/>
                </a:lnTo>
                <a:lnTo>
                  <a:pt x="251" y="251"/>
                </a:lnTo>
                <a:lnTo>
                  <a:pt x="251" y="382"/>
                </a:lnTo>
                <a:lnTo>
                  <a:pt x="201" y="382"/>
                </a:lnTo>
                <a:lnTo>
                  <a:pt x="201" y="251"/>
                </a:lnTo>
                <a:lnTo>
                  <a:pt x="147" y="251"/>
                </a:lnTo>
                <a:close/>
                <a:moveTo>
                  <a:pt x="267" y="267"/>
                </a:moveTo>
                <a:lnTo>
                  <a:pt x="332" y="267"/>
                </a:lnTo>
                <a:lnTo>
                  <a:pt x="332" y="185"/>
                </a:lnTo>
                <a:lnTo>
                  <a:pt x="267" y="185"/>
                </a:lnTo>
                <a:lnTo>
                  <a:pt x="267" y="153"/>
                </a:lnTo>
                <a:lnTo>
                  <a:pt x="267" y="153"/>
                </a:lnTo>
                <a:lnTo>
                  <a:pt x="267" y="149"/>
                </a:lnTo>
                <a:lnTo>
                  <a:pt x="271" y="147"/>
                </a:lnTo>
                <a:lnTo>
                  <a:pt x="338" y="147"/>
                </a:lnTo>
                <a:lnTo>
                  <a:pt x="338" y="66"/>
                </a:lnTo>
                <a:lnTo>
                  <a:pt x="265" y="66"/>
                </a:lnTo>
                <a:lnTo>
                  <a:pt x="265" y="66"/>
                </a:lnTo>
                <a:lnTo>
                  <a:pt x="265" y="66"/>
                </a:lnTo>
                <a:lnTo>
                  <a:pt x="249" y="70"/>
                </a:lnTo>
                <a:lnTo>
                  <a:pt x="233" y="76"/>
                </a:lnTo>
                <a:lnTo>
                  <a:pt x="219" y="84"/>
                </a:lnTo>
                <a:lnTo>
                  <a:pt x="207" y="94"/>
                </a:lnTo>
                <a:lnTo>
                  <a:pt x="197" y="107"/>
                </a:lnTo>
                <a:lnTo>
                  <a:pt x="191" y="121"/>
                </a:lnTo>
                <a:lnTo>
                  <a:pt x="185" y="137"/>
                </a:lnTo>
                <a:lnTo>
                  <a:pt x="185" y="153"/>
                </a:lnTo>
                <a:lnTo>
                  <a:pt x="185" y="185"/>
                </a:lnTo>
                <a:lnTo>
                  <a:pt x="131" y="185"/>
                </a:lnTo>
                <a:lnTo>
                  <a:pt x="131" y="267"/>
                </a:lnTo>
                <a:lnTo>
                  <a:pt x="185" y="267"/>
                </a:lnTo>
                <a:lnTo>
                  <a:pt x="185" y="382"/>
                </a:lnTo>
                <a:lnTo>
                  <a:pt x="34" y="382"/>
                </a:lnTo>
                <a:lnTo>
                  <a:pt x="34" y="382"/>
                </a:lnTo>
                <a:lnTo>
                  <a:pt x="28" y="380"/>
                </a:lnTo>
                <a:lnTo>
                  <a:pt x="22" y="376"/>
                </a:lnTo>
                <a:lnTo>
                  <a:pt x="18" y="370"/>
                </a:lnTo>
                <a:lnTo>
                  <a:pt x="16" y="364"/>
                </a:lnTo>
                <a:lnTo>
                  <a:pt x="16" y="34"/>
                </a:lnTo>
                <a:lnTo>
                  <a:pt x="16" y="34"/>
                </a:lnTo>
                <a:lnTo>
                  <a:pt x="18" y="28"/>
                </a:lnTo>
                <a:lnTo>
                  <a:pt x="22" y="22"/>
                </a:lnTo>
                <a:lnTo>
                  <a:pt x="28" y="18"/>
                </a:lnTo>
                <a:lnTo>
                  <a:pt x="34" y="16"/>
                </a:lnTo>
                <a:lnTo>
                  <a:pt x="364" y="16"/>
                </a:lnTo>
                <a:lnTo>
                  <a:pt x="364" y="16"/>
                </a:lnTo>
                <a:lnTo>
                  <a:pt x="370" y="18"/>
                </a:lnTo>
                <a:lnTo>
                  <a:pt x="376" y="22"/>
                </a:lnTo>
                <a:lnTo>
                  <a:pt x="380" y="28"/>
                </a:lnTo>
                <a:lnTo>
                  <a:pt x="382" y="34"/>
                </a:lnTo>
                <a:lnTo>
                  <a:pt x="382" y="364"/>
                </a:lnTo>
                <a:lnTo>
                  <a:pt x="382" y="364"/>
                </a:lnTo>
                <a:lnTo>
                  <a:pt x="380" y="370"/>
                </a:lnTo>
                <a:lnTo>
                  <a:pt x="376" y="376"/>
                </a:lnTo>
                <a:lnTo>
                  <a:pt x="370" y="380"/>
                </a:lnTo>
                <a:lnTo>
                  <a:pt x="364" y="382"/>
                </a:lnTo>
                <a:lnTo>
                  <a:pt x="267" y="382"/>
                </a:lnTo>
                <a:lnTo>
                  <a:pt x="267" y="2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Freeform 21">
            <a:extLst>
              <a:ext uri="{FF2B5EF4-FFF2-40B4-BE49-F238E27FC236}">
                <a16:creationId xmlns:a16="http://schemas.microsoft.com/office/drawing/2014/main" id="{38295362-752C-EB4C-AC12-A7626A8201F3}"/>
              </a:ext>
            </a:extLst>
          </p:cNvPr>
          <p:cNvSpPr>
            <a:spLocks noEditPoints="1"/>
          </p:cNvSpPr>
          <p:nvPr userDrawn="1"/>
        </p:nvSpPr>
        <p:spPr bwMode="auto">
          <a:xfrm>
            <a:off x="6559567" y="3577834"/>
            <a:ext cx="265676" cy="220284"/>
          </a:xfrm>
          <a:custGeom>
            <a:avLst/>
            <a:gdLst>
              <a:gd name="T0" fmla="*/ 386 w 398"/>
              <a:gd name="T1" fmla="*/ 36 h 330"/>
              <a:gd name="T2" fmla="*/ 390 w 398"/>
              <a:gd name="T3" fmla="*/ 4 h 330"/>
              <a:gd name="T4" fmla="*/ 354 w 398"/>
              <a:gd name="T5" fmla="*/ 12 h 330"/>
              <a:gd name="T6" fmla="*/ 291 w 398"/>
              <a:gd name="T7" fmla="*/ 4 h 330"/>
              <a:gd name="T8" fmla="*/ 213 w 398"/>
              <a:gd name="T9" fmla="*/ 28 h 330"/>
              <a:gd name="T10" fmla="*/ 163 w 398"/>
              <a:gd name="T11" fmla="*/ 89 h 330"/>
              <a:gd name="T12" fmla="*/ 40 w 398"/>
              <a:gd name="T13" fmla="*/ 16 h 330"/>
              <a:gd name="T14" fmla="*/ 18 w 398"/>
              <a:gd name="T15" fmla="*/ 80 h 330"/>
              <a:gd name="T16" fmla="*/ 32 w 398"/>
              <a:gd name="T17" fmla="*/ 125 h 330"/>
              <a:gd name="T18" fmla="*/ 8 w 398"/>
              <a:gd name="T19" fmla="*/ 121 h 330"/>
              <a:gd name="T20" fmla="*/ 42 w 398"/>
              <a:gd name="T21" fmla="*/ 183 h 330"/>
              <a:gd name="T22" fmla="*/ 34 w 398"/>
              <a:gd name="T23" fmla="*/ 191 h 330"/>
              <a:gd name="T24" fmla="*/ 20 w 398"/>
              <a:gd name="T25" fmla="*/ 201 h 330"/>
              <a:gd name="T26" fmla="*/ 66 w 398"/>
              <a:gd name="T27" fmla="*/ 254 h 330"/>
              <a:gd name="T28" fmla="*/ 10 w 398"/>
              <a:gd name="T29" fmla="*/ 280 h 330"/>
              <a:gd name="T30" fmla="*/ 4 w 398"/>
              <a:gd name="T31" fmla="*/ 298 h 330"/>
              <a:gd name="T32" fmla="*/ 60 w 398"/>
              <a:gd name="T33" fmla="*/ 320 h 330"/>
              <a:gd name="T34" fmla="*/ 211 w 398"/>
              <a:gd name="T35" fmla="*/ 320 h 330"/>
              <a:gd name="T36" fmla="*/ 316 w 398"/>
              <a:gd name="T37" fmla="*/ 241 h 330"/>
              <a:gd name="T38" fmla="*/ 364 w 398"/>
              <a:gd name="T39" fmla="*/ 91 h 330"/>
              <a:gd name="T40" fmla="*/ 398 w 398"/>
              <a:gd name="T41" fmla="*/ 48 h 330"/>
              <a:gd name="T42" fmla="*/ 348 w 398"/>
              <a:gd name="T43" fmla="*/ 80 h 330"/>
              <a:gd name="T44" fmla="*/ 332 w 398"/>
              <a:gd name="T45" fmla="*/ 177 h 330"/>
              <a:gd name="T46" fmla="*/ 245 w 398"/>
              <a:gd name="T47" fmla="*/ 286 h 330"/>
              <a:gd name="T48" fmla="*/ 105 w 398"/>
              <a:gd name="T49" fmla="*/ 312 h 330"/>
              <a:gd name="T50" fmla="*/ 84 w 398"/>
              <a:gd name="T51" fmla="*/ 282 h 330"/>
              <a:gd name="T52" fmla="*/ 117 w 398"/>
              <a:gd name="T53" fmla="*/ 260 h 330"/>
              <a:gd name="T54" fmla="*/ 119 w 398"/>
              <a:gd name="T55" fmla="*/ 258 h 330"/>
              <a:gd name="T56" fmla="*/ 117 w 398"/>
              <a:gd name="T57" fmla="*/ 254 h 330"/>
              <a:gd name="T58" fmla="*/ 117 w 398"/>
              <a:gd name="T59" fmla="*/ 254 h 330"/>
              <a:gd name="T60" fmla="*/ 119 w 398"/>
              <a:gd name="T61" fmla="*/ 252 h 330"/>
              <a:gd name="T62" fmla="*/ 119 w 398"/>
              <a:gd name="T63" fmla="*/ 252 h 330"/>
              <a:gd name="T64" fmla="*/ 117 w 398"/>
              <a:gd name="T65" fmla="*/ 250 h 330"/>
              <a:gd name="T66" fmla="*/ 115 w 398"/>
              <a:gd name="T67" fmla="*/ 248 h 330"/>
              <a:gd name="T68" fmla="*/ 111 w 398"/>
              <a:gd name="T69" fmla="*/ 245 h 330"/>
              <a:gd name="T70" fmla="*/ 109 w 398"/>
              <a:gd name="T71" fmla="*/ 245 h 330"/>
              <a:gd name="T72" fmla="*/ 48 w 398"/>
              <a:gd name="T73" fmla="*/ 219 h 330"/>
              <a:gd name="T74" fmla="*/ 96 w 398"/>
              <a:gd name="T75" fmla="*/ 213 h 330"/>
              <a:gd name="T76" fmla="*/ 100 w 398"/>
              <a:gd name="T77" fmla="*/ 213 h 330"/>
              <a:gd name="T78" fmla="*/ 101 w 398"/>
              <a:gd name="T79" fmla="*/ 211 h 330"/>
              <a:gd name="T80" fmla="*/ 103 w 398"/>
              <a:gd name="T81" fmla="*/ 209 h 330"/>
              <a:gd name="T82" fmla="*/ 105 w 398"/>
              <a:gd name="T83" fmla="*/ 207 h 330"/>
              <a:gd name="T84" fmla="*/ 105 w 398"/>
              <a:gd name="T85" fmla="*/ 205 h 330"/>
              <a:gd name="T86" fmla="*/ 105 w 398"/>
              <a:gd name="T87" fmla="*/ 203 h 330"/>
              <a:gd name="T88" fmla="*/ 103 w 398"/>
              <a:gd name="T89" fmla="*/ 201 h 330"/>
              <a:gd name="T90" fmla="*/ 101 w 398"/>
              <a:gd name="T91" fmla="*/ 199 h 330"/>
              <a:gd name="T92" fmla="*/ 98 w 398"/>
              <a:gd name="T93" fmla="*/ 197 h 330"/>
              <a:gd name="T94" fmla="*/ 30 w 398"/>
              <a:gd name="T95" fmla="*/ 141 h 330"/>
              <a:gd name="T96" fmla="*/ 64 w 398"/>
              <a:gd name="T97" fmla="*/ 145 h 330"/>
              <a:gd name="T98" fmla="*/ 70 w 398"/>
              <a:gd name="T99" fmla="*/ 145 h 330"/>
              <a:gd name="T100" fmla="*/ 72 w 398"/>
              <a:gd name="T101" fmla="*/ 141 h 330"/>
              <a:gd name="T102" fmla="*/ 74 w 398"/>
              <a:gd name="T103" fmla="*/ 137 h 330"/>
              <a:gd name="T104" fmla="*/ 72 w 398"/>
              <a:gd name="T105" fmla="*/ 135 h 330"/>
              <a:gd name="T106" fmla="*/ 72 w 398"/>
              <a:gd name="T107" fmla="*/ 131 h 330"/>
              <a:gd name="T108" fmla="*/ 70 w 398"/>
              <a:gd name="T109" fmla="*/ 129 h 330"/>
              <a:gd name="T110" fmla="*/ 38 w 398"/>
              <a:gd name="T111" fmla="*/ 38 h 330"/>
              <a:gd name="T112" fmla="*/ 145 w 398"/>
              <a:gd name="T113" fmla="*/ 101 h 330"/>
              <a:gd name="T114" fmla="*/ 209 w 398"/>
              <a:gd name="T115" fmla="*/ 64 h 330"/>
              <a:gd name="T116" fmla="*/ 275 w 398"/>
              <a:gd name="T117" fmla="*/ 18 h 330"/>
              <a:gd name="T118" fmla="*/ 322 w 398"/>
              <a:gd name="T119" fmla="*/ 34 h 330"/>
              <a:gd name="T120" fmla="*/ 358 w 398"/>
              <a:gd name="T121" fmla="*/ 36 h 330"/>
              <a:gd name="T122" fmla="*/ 350 w 398"/>
              <a:gd name="T123" fmla="*/ 64 h 330"/>
              <a:gd name="T124" fmla="*/ 360 w 398"/>
              <a:gd name="T125" fmla="*/ 7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8" h="330">
                <a:moveTo>
                  <a:pt x="396" y="38"/>
                </a:moveTo>
                <a:lnTo>
                  <a:pt x="396" y="38"/>
                </a:lnTo>
                <a:lnTo>
                  <a:pt x="392" y="36"/>
                </a:lnTo>
                <a:lnTo>
                  <a:pt x="388" y="34"/>
                </a:lnTo>
                <a:lnTo>
                  <a:pt x="388" y="34"/>
                </a:lnTo>
                <a:lnTo>
                  <a:pt x="386" y="36"/>
                </a:lnTo>
                <a:lnTo>
                  <a:pt x="386" y="36"/>
                </a:lnTo>
                <a:lnTo>
                  <a:pt x="376" y="38"/>
                </a:lnTo>
                <a:lnTo>
                  <a:pt x="376" y="38"/>
                </a:lnTo>
                <a:lnTo>
                  <a:pt x="384" y="26"/>
                </a:lnTo>
                <a:lnTo>
                  <a:pt x="390" y="12"/>
                </a:lnTo>
                <a:lnTo>
                  <a:pt x="390" y="12"/>
                </a:lnTo>
                <a:lnTo>
                  <a:pt x="392" y="6"/>
                </a:lnTo>
                <a:lnTo>
                  <a:pt x="390" y="4"/>
                </a:lnTo>
                <a:lnTo>
                  <a:pt x="390" y="4"/>
                </a:lnTo>
                <a:lnTo>
                  <a:pt x="386" y="2"/>
                </a:lnTo>
                <a:lnTo>
                  <a:pt x="384" y="0"/>
                </a:lnTo>
                <a:lnTo>
                  <a:pt x="384" y="0"/>
                </a:lnTo>
                <a:lnTo>
                  <a:pt x="380" y="2"/>
                </a:lnTo>
                <a:lnTo>
                  <a:pt x="380" y="2"/>
                </a:lnTo>
                <a:lnTo>
                  <a:pt x="354" y="12"/>
                </a:lnTo>
                <a:lnTo>
                  <a:pt x="332" y="20"/>
                </a:lnTo>
                <a:lnTo>
                  <a:pt x="332" y="20"/>
                </a:lnTo>
                <a:lnTo>
                  <a:pt x="332" y="20"/>
                </a:lnTo>
                <a:lnTo>
                  <a:pt x="330" y="20"/>
                </a:lnTo>
                <a:lnTo>
                  <a:pt x="330" y="20"/>
                </a:lnTo>
                <a:lnTo>
                  <a:pt x="306" y="8"/>
                </a:lnTo>
                <a:lnTo>
                  <a:pt x="291" y="4"/>
                </a:lnTo>
                <a:lnTo>
                  <a:pt x="275" y="0"/>
                </a:lnTo>
                <a:lnTo>
                  <a:pt x="275" y="0"/>
                </a:lnTo>
                <a:lnTo>
                  <a:pt x="259" y="2"/>
                </a:lnTo>
                <a:lnTo>
                  <a:pt x="241" y="8"/>
                </a:lnTo>
                <a:lnTo>
                  <a:pt x="227" y="16"/>
                </a:lnTo>
                <a:lnTo>
                  <a:pt x="213" y="28"/>
                </a:lnTo>
                <a:lnTo>
                  <a:pt x="213" y="28"/>
                </a:lnTo>
                <a:lnTo>
                  <a:pt x="203" y="42"/>
                </a:lnTo>
                <a:lnTo>
                  <a:pt x="195" y="58"/>
                </a:lnTo>
                <a:lnTo>
                  <a:pt x="189" y="74"/>
                </a:lnTo>
                <a:lnTo>
                  <a:pt x="187" y="93"/>
                </a:lnTo>
                <a:lnTo>
                  <a:pt x="187" y="95"/>
                </a:lnTo>
                <a:lnTo>
                  <a:pt x="187" y="95"/>
                </a:lnTo>
                <a:lnTo>
                  <a:pt x="163" y="89"/>
                </a:lnTo>
                <a:lnTo>
                  <a:pt x="141" y="83"/>
                </a:lnTo>
                <a:lnTo>
                  <a:pt x="121" y="74"/>
                </a:lnTo>
                <a:lnTo>
                  <a:pt x="103" y="66"/>
                </a:lnTo>
                <a:lnTo>
                  <a:pt x="88" y="56"/>
                </a:lnTo>
                <a:lnTo>
                  <a:pt x="72" y="46"/>
                </a:lnTo>
                <a:lnTo>
                  <a:pt x="56" y="32"/>
                </a:lnTo>
                <a:lnTo>
                  <a:pt x="40" y="16"/>
                </a:lnTo>
                <a:lnTo>
                  <a:pt x="32" y="8"/>
                </a:lnTo>
                <a:lnTo>
                  <a:pt x="28" y="18"/>
                </a:lnTo>
                <a:lnTo>
                  <a:pt x="28" y="18"/>
                </a:lnTo>
                <a:lnTo>
                  <a:pt x="22" y="34"/>
                </a:lnTo>
                <a:lnTo>
                  <a:pt x="18" y="50"/>
                </a:lnTo>
                <a:lnTo>
                  <a:pt x="16" y="66"/>
                </a:lnTo>
                <a:lnTo>
                  <a:pt x="18" y="80"/>
                </a:lnTo>
                <a:lnTo>
                  <a:pt x="18" y="80"/>
                </a:lnTo>
                <a:lnTo>
                  <a:pt x="22" y="95"/>
                </a:lnTo>
                <a:lnTo>
                  <a:pt x="28" y="107"/>
                </a:lnTo>
                <a:lnTo>
                  <a:pt x="36" y="117"/>
                </a:lnTo>
                <a:lnTo>
                  <a:pt x="44" y="129"/>
                </a:lnTo>
                <a:lnTo>
                  <a:pt x="44" y="129"/>
                </a:lnTo>
                <a:lnTo>
                  <a:pt x="32" y="125"/>
                </a:lnTo>
                <a:lnTo>
                  <a:pt x="22" y="117"/>
                </a:lnTo>
                <a:lnTo>
                  <a:pt x="22" y="117"/>
                </a:lnTo>
                <a:lnTo>
                  <a:pt x="16" y="115"/>
                </a:lnTo>
                <a:lnTo>
                  <a:pt x="16" y="115"/>
                </a:lnTo>
                <a:lnTo>
                  <a:pt x="10" y="117"/>
                </a:lnTo>
                <a:lnTo>
                  <a:pt x="10" y="117"/>
                </a:lnTo>
                <a:lnTo>
                  <a:pt x="8" y="121"/>
                </a:lnTo>
                <a:lnTo>
                  <a:pt x="6" y="127"/>
                </a:lnTo>
                <a:lnTo>
                  <a:pt x="6" y="127"/>
                </a:lnTo>
                <a:lnTo>
                  <a:pt x="6" y="127"/>
                </a:lnTo>
                <a:lnTo>
                  <a:pt x="6" y="127"/>
                </a:lnTo>
                <a:lnTo>
                  <a:pt x="14" y="147"/>
                </a:lnTo>
                <a:lnTo>
                  <a:pt x="28" y="167"/>
                </a:lnTo>
                <a:lnTo>
                  <a:pt x="42" y="183"/>
                </a:lnTo>
                <a:lnTo>
                  <a:pt x="62" y="197"/>
                </a:lnTo>
                <a:lnTo>
                  <a:pt x="62" y="197"/>
                </a:lnTo>
                <a:lnTo>
                  <a:pt x="48" y="197"/>
                </a:lnTo>
                <a:lnTo>
                  <a:pt x="42" y="193"/>
                </a:lnTo>
                <a:lnTo>
                  <a:pt x="36" y="191"/>
                </a:lnTo>
                <a:lnTo>
                  <a:pt x="34" y="191"/>
                </a:lnTo>
                <a:lnTo>
                  <a:pt x="34" y="191"/>
                </a:lnTo>
                <a:lnTo>
                  <a:pt x="34" y="191"/>
                </a:lnTo>
                <a:lnTo>
                  <a:pt x="30" y="189"/>
                </a:lnTo>
                <a:lnTo>
                  <a:pt x="30" y="189"/>
                </a:lnTo>
                <a:lnTo>
                  <a:pt x="24" y="191"/>
                </a:lnTo>
                <a:lnTo>
                  <a:pt x="24" y="191"/>
                </a:lnTo>
                <a:lnTo>
                  <a:pt x="20" y="195"/>
                </a:lnTo>
                <a:lnTo>
                  <a:pt x="20" y="201"/>
                </a:lnTo>
                <a:lnTo>
                  <a:pt x="20" y="201"/>
                </a:lnTo>
                <a:lnTo>
                  <a:pt x="26" y="213"/>
                </a:lnTo>
                <a:lnTo>
                  <a:pt x="32" y="223"/>
                </a:lnTo>
                <a:lnTo>
                  <a:pt x="38" y="233"/>
                </a:lnTo>
                <a:lnTo>
                  <a:pt x="46" y="241"/>
                </a:lnTo>
                <a:lnTo>
                  <a:pt x="56" y="248"/>
                </a:lnTo>
                <a:lnTo>
                  <a:pt x="66" y="254"/>
                </a:lnTo>
                <a:lnTo>
                  <a:pt x="78" y="258"/>
                </a:lnTo>
                <a:lnTo>
                  <a:pt x="92" y="260"/>
                </a:lnTo>
                <a:lnTo>
                  <a:pt x="92" y="260"/>
                </a:lnTo>
                <a:lnTo>
                  <a:pt x="74" y="268"/>
                </a:lnTo>
                <a:lnTo>
                  <a:pt x="54" y="274"/>
                </a:lnTo>
                <a:lnTo>
                  <a:pt x="34" y="278"/>
                </a:lnTo>
                <a:lnTo>
                  <a:pt x="10" y="280"/>
                </a:lnTo>
                <a:lnTo>
                  <a:pt x="10" y="280"/>
                </a:lnTo>
                <a:lnTo>
                  <a:pt x="4" y="282"/>
                </a:lnTo>
                <a:lnTo>
                  <a:pt x="0" y="286"/>
                </a:lnTo>
                <a:lnTo>
                  <a:pt x="0" y="286"/>
                </a:lnTo>
                <a:lnTo>
                  <a:pt x="0" y="286"/>
                </a:lnTo>
                <a:lnTo>
                  <a:pt x="0" y="292"/>
                </a:lnTo>
                <a:lnTo>
                  <a:pt x="4" y="298"/>
                </a:lnTo>
                <a:lnTo>
                  <a:pt x="4" y="298"/>
                </a:lnTo>
                <a:lnTo>
                  <a:pt x="4" y="298"/>
                </a:lnTo>
                <a:lnTo>
                  <a:pt x="4" y="298"/>
                </a:lnTo>
                <a:lnTo>
                  <a:pt x="14" y="304"/>
                </a:lnTo>
                <a:lnTo>
                  <a:pt x="28" y="312"/>
                </a:lnTo>
                <a:lnTo>
                  <a:pt x="42" y="316"/>
                </a:lnTo>
                <a:lnTo>
                  <a:pt x="60" y="320"/>
                </a:lnTo>
                <a:lnTo>
                  <a:pt x="80" y="324"/>
                </a:lnTo>
                <a:lnTo>
                  <a:pt x="101" y="328"/>
                </a:lnTo>
                <a:lnTo>
                  <a:pt x="149" y="330"/>
                </a:lnTo>
                <a:lnTo>
                  <a:pt x="149" y="330"/>
                </a:lnTo>
                <a:lnTo>
                  <a:pt x="171" y="328"/>
                </a:lnTo>
                <a:lnTo>
                  <a:pt x="191" y="324"/>
                </a:lnTo>
                <a:lnTo>
                  <a:pt x="211" y="320"/>
                </a:lnTo>
                <a:lnTo>
                  <a:pt x="231" y="312"/>
                </a:lnTo>
                <a:lnTo>
                  <a:pt x="251" y="302"/>
                </a:lnTo>
                <a:lnTo>
                  <a:pt x="269" y="290"/>
                </a:lnTo>
                <a:lnTo>
                  <a:pt x="285" y="276"/>
                </a:lnTo>
                <a:lnTo>
                  <a:pt x="300" y="260"/>
                </a:lnTo>
                <a:lnTo>
                  <a:pt x="300" y="260"/>
                </a:lnTo>
                <a:lnTo>
                  <a:pt x="316" y="241"/>
                </a:lnTo>
                <a:lnTo>
                  <a:pt x="328" y="223"/>
                </a:lnTo>
                <a:lnTo>
                  <a:pt x="340" y="203"/>
                </a:lnTo>
                <a:lnTo>
                  <a:pt x="348" y="181"/>
                </a:lnTo>
                <a:lnTo>
                  <a:pt x="356" y="159"/>
                </a:lnTo>
                <a:lnTo>
                  <a:pt x="360" y="137"/>
                </a:lnTo>
                <a:lnTo>
                  <a:pt x="364" y="115"/>
                </a:lnTo>
                <a:lnTo>
                  <a:pt x="364" y="91"/>
                </a:lnTo>
                <a:lnTo>
                  <a:pt x="364" y="89"/>
                </a:lnTo>
                <a:lnTo>
                  <a:pt x="364" y="89"/>
                </a:lnTo>
                <a:lnTo>
                  <a:pt x="376" y="83"/>
                </a:lnTo>
                <a:lnTo>
                  <a:pt x="384" y="72"/>
                </a:lnTo>
                <a:lnTo>
                  <a:pt x="392" y="60"/>
                </a:lnTo>
                <a:lnTo>
                  <a:pt x="398" y="48"/>
                </a:lnTo>
                <a:lnTo>
                  <a:pt x="398" y="48"/>
                </a:lnTo>
                <a:lnTo>
                  <a:pt x="398" y="42"/>
                </a:lnTo>
                <a:lnTo>
                  <a:pt x="396" y="38"/>
                </a:lnTo>
                <a:lnTo>
                  <a:pt x="396" y="38"/>
                </a:lnTo>
                <a:close/>
                <a:moveTo>
                  <a:pt x="348" y="78"/>
                </a:moveTo>
                <a:lnTo>
                  <a:pt x="348" y="78"/>
                </a:lnTo>
                <a:lnTo>
                  <a:pt x="348" y="78"/>
                </a:lnTo>
                <a:lnTo>
                  <a:pt x="348" y="80"/>
                </a:lnTo>
                <a:lnTo>
                  <a:pt x="348" y="80"/>
                </a:lnTo>
                <a:lnTo>
                  <a:pt x="348" y="91"/>
                </a:lnTo>
                <a:lnTo>
                  <a:pt x="348" y="91"/>
                </a:lnTo>
                <a:lnTo>
                  <a:pt x="348" y="113"/>
                </a:lnTo>
                <a:lnTo>
                  <a:pt x="344" y="135"/>
                </a:lnTo>
                <a:lnTo>
                  <a:pt x="340" y="157"/>
                </a:lnTo>
                <a:lnTo>
                  <a:pt x="332" y="177"/>
                </a:lnTo>
                <a:lnTo>
                  <a:pt x="324" y="197"/>
                </a:lnTo>
                <a:lnTo>
                  <a:pt x="314" y="215"/>
                </a:lnTo>
                <a:lnTo>
                  <a:pt x="302" y="231"/>
                </a:lnTo>
                <a:lnTo>
                  <a:pt x="291" y="248"/>
                </a:lnTo>
                <a:lnTo>
                  <a:pt x="277" y="262"/>
                </a:lnTo>
                <a:lnTo>
                  <a:pt x="261" y="276"/>
                </a:lnTo>
                <a:lnTo>
                  <a:pt x="245" y="286"/>
                </a:lnTo>
                <a:lnTo>
                  <a:pt x="227" y="296"/>
                </a:lnTo>
                <a:lnTo>
                  <a:pt x="209" y="304"/>
                </a:lnTo>
                <a:lnTo>
                  <a:pt x="189" y="308"/>
                </a:lnTo>
                <a:lnTo>
                  <a:pt x="169" y="312"/>
                </a:lnTo>
                <a:lnTo>
                  <a:pt x="149" y="312"/>
                </a:lnTo>
                <a:lnTo>
                  <a:pt x="149" y="312"/>
                </a:lnTo>
                <a:lnTo>
                  <a:pt x="105" y="312"/>
                </a:lnTo>
                <a:lnTo>
                  <a:pt x="72" y="306"/>
                </a:lnTo>
                <a:lnTo>
                  <a:pt x="46" y="300"/>
                </a:lnTo>
                <a:lnTo>
                  <a:pt x="30" y="294"/>
                </a:lnTo>
                <a:lnTo>
                  <a:pt x="30" y="294"/>
                </a:lnTo>
                <a:lnTo>
                  <a:pt x="46" y="292"/>
                </a:lnTo>
                <a:lnTo>
                  <a:pt x="60" y="290"/>
                </a:lnTo>
                <a:lnTo>
                  <a:pt x="84" y="282"/>
                </a:lnTo>
                <a:lnTo>
                  <a:pt x="103" y="272"/>
                </a:lnTo>
                <a:lnTo>
                  <a:pt x="117" y="262"/>
                </a:lnTo>
                <a:lnTo>
                  <a:pt x="117" y="262"/>
                </a:lnTo>
                <a:lnTo>
                  <a:pt x="117" y="262"/>
                </a:lnTo>
                <a:lnTo>
                  <a:pt x="117" y="262"/>
                </a:lnTo>
                <a:lnTo>
                  <a:pt x="117" y="260"/>
                </a:lnTo>
                <a:lnTo>
                  <a:pt x="117" y="260"/>
                </a:lnTo>
                <a:lnTo>
                  <a:pt x="117" y="260"/>
                </a:lnTo>
                <a:lnTo>
                  <a:pt x="117" y="260"/>
                </a:lnTo>
                <a:lnTo>
                  <a:pt x="119" y="260"/>
                </a:lnTo>
                <a:lnTo>
                  <a:pt x="119" y="260"/>
                </a:lnTo>
                <a:lnTo>
                  <a:pt x="119" y="258"/>
                </a:lnTo>
                <a:lnTo>
                  <a:pt x="119" y="258"/>
                </a:lnTo>
                <a:lnTo>
                  <a:pt x="119" y="258"/>
                </a:lnTo>
                <a:lnTo>
                  <a:pt x="119" y="258"/>
                </a:lnTo>
                <a:lnTo>
                  <a:pt x="119" y="256"/>
                </a:lnTo>
                <a:lnTo>
                  <a:pt x="119" y="256"/>
                </a:lnTo>
                <a:lnTo>
                  <a:pt x="119" y="256"/>
                </a:lnTo>
                <a:lnTo>
                  <a:pt x="119" y="254"/>
                </a:lnTo>
                <a:lnTo>
                  <a:pt x="117" y="254"/>
                </a:lnTo>
                <a:lnTo>
                  <a:pt x="117" y="254"/>
                </a:lnTo>
                <a:lnTo>
                  <a:pt x="117" y="254"/>
                </a:lnTo>
                <a:lnTo>
                  <a:pt x="117" y="254"/>
                </a:lnTo>
                <a:lnTo>
                  <a:pt x="117" y="254"/>
                </a:lnTo>
                <a:lnTo>
                  <a:pt x="117" y="254"/>
                </a:lnTo>
                <a:lnTo>
                  <a:pt x="117" y="254"/>
                </a:lnTo>
                <a:lnTo>
                  <a:pt x="117" y="254"/>
                </a:lnTo>
                <a:lnTo>
                  <a:pt x="117" y="254"/>
                </a:lnTo>
                <a:lnTo>
                  <a:pt x="117" y="254"/>
                </a:lnTo>
                <a:lnTo>
                  <a:pt x="119" y="254"/>
                </a:lnTo>
                <a:lnTo>
                  <a:pt x="119" y="254"/>
                </a:lnTo>
                <a:lnTo>
                  <a:pt x="119" y="254"/>
                </a:lnTo>
                <a:lnTo>
                  <a:pt x="119" y="254"/>
                </a:lnTo>
                <a:lnTo>
                  <a:pt x="119" y="254"/>
                </a:lnTo>
                <a:lnTo>
                  <a:pt x="119" y="252"/>
                </a:lnTo>
                <a:lnTo>
                  <a:pt x="117" y="252"/>
                </a:lnTo>
                <a:lnTo>
                  <a:pt x="117" y="252"/>
                </a:lnTo>
                <a:lnTo>
                  <a:pt x="117" y="252"/>
                </a:lnTo>
                <a:lnTo>
                  <a:pt x="119" y="252"/>
                </a:lnTo>
                <a:lnTo>
                  <a:pt x="119" y="252"/>
                </a:lnTo>
                <a:lnTo>
                  <a:pt x="119" y="252"/>
                </a:lnTo>
                <a:lnTo>
                  <a:pt x="119" y="252"/>
                </a:lnTo>
                <a:lnTo>
                  <a:pt x="117" y="252"/>
                </a:lnTo>
                <a:lnTo>
                  <a:pt x="117" y="252"/>
                </a:lnTo>
                <a:lnTo>
                  <a:pt x="117" y="250"/>
                </a:lnTo>
                <a:lnTo>
                  <a:pt x="117" y="250"/>
                </a:lnTo>
                <a:lnTo>
                  <a:pt x="117" y="250"/>
                </a:lnTo>
                <a:lnTo>
                  <a:pt x="117" y="250"/>
                </a:lnTo>
                <a:lnTo>
                  <a:pt x="117" y="250"/>
                </a:lnTo>
                <a:lnTo>
                  <a:pt x="117" y="248"/>
                </a:lnTo>
                <a:lnTo>
                  <a:pt x="117" y="248"/>
                </a:lnTo>
                <a:lnTo>
                  <a:pt x="115" y="248"/>
                </a:lnTo>
                <a:lnTo>
                  <a:pt x="115" y="248"/>
                </a:lnTo>
                <a:lnTo>
                  <a:pt x="115" y="248"/>
                </a:lnTo>
                <a:lnTo>
                  <a:pt x="115" y="248"/>
                </a:lnTo>
                <a:lnTo>
                  <a:pt x="115" y="248"/>
                </a:lnTo>
                <a:lnTo>
                  <a:pt x="115" y="248"/>
                </a:lnTo>
                <a:lnTo>
                  <a:pt x="113" y="248"/>
                </a:lnTo>
                <a:lnTo>
                  <a:pt x="113" y="248"/>
                </a:lnTo>
                <a:lnTo>
                  <a:pt x="113" y="245"/>
                </a:lnTo>
                <a:lnTo>
                  <a:pt x="113" y="245"/>
                </a:lnTo>
                <a:lnTo>
                  <a:pt x="111" y="245"/>
                </a:lnTo>
                <a:lnTo>
                  <a:pt x="111" y="245"/>
                </a:lnTo>
                <a:lnTo>
                  <a:pt x="111" y="245"/>
                </a:lnTo>
                <a:lnTo>
                  <a:pt x="111" y="245"/>
                </a:lnTo>
                <a:lnTo>
                  <a:pt x="109" y="245"/>
                </a:lnTo>
                <a:lnTo>
                  <a:pt x="109" y="245"/>
                </a:lnTo>
                <a:lnTo>
                  <a:pt x="109" y="245"/>
                </a:lnTo>
                <a:lnTo>
                  <a:pt x="109" y="245"/>
                </a:lnTo>
                <a:lnTo>
                  <a:pt x="109" y="245"/>
                </a:lnTo>
                <a:lnTo>
                  <a:pt x="109" y="245"/>
                </a:lnTo>
                <a:lnTo>
                  <a:pt x="88" y="241"/>
                </a:lnTo>
                <a:lnTo>
                  <a:pt x="78" y="239"/>
                </a:lnTo>
                <a:lnTo>
                  <a:pt x="68" y="235"/>
                </a:lnTo>
                <a:lnTo>
                  <a:pt x="62" y="231"/>
                </a:lnTo>
                <a:lnTo>
                  <a:pt x="54" y="225"/>
                </a:lnTo>
                <a:lnTo>
                  <a:pt x="48" y="219"/>
                </a:lnTo>
                <a:lnTo>
                  <a:pt x="44" y="211"/>
                </a:lnTo>
                <a:lnTo>
                  <a:pt x="44" y="211"/>
                </a:lnTo>
                <a:lnTo>
                  <a:pt x="54" y="213"/>
                </a:lnTo>
                <a:lnTo>
                  <a:pt x="68" y="215"/>
                </a:lnTo>
                <a:lnTo>
                  <a:pt x="68" y="215"/>
                </a:lnTo>
                <a:lnTo>
                  <a:pt x="80" y="215"/>
                </a:lnTo>
                <a:lnTo>
                  <a:pt x="96" y="213"/>
                </a:lnTo>
                <a:lnTo>
                  <a:pt x="96" y="213"/>
                </a:lnTo>
                <a:lnTo>
                  <a:pt x="98" y="213"/>
                </a:lnTo>
                <a:lnTo>
                  <a:pt x="98" y="213"/>
                </a:lnTo>
                <a:lnTo>
                  <a:pt x="98" y="213"/>
                </a:lnTo>
                <a:lnTo>
                  <a:pt x="98" y="213"/>
                </a:lnTo>
                <a:lnTo>
                  <a:pt x="100" y="213"/>
                </a:lnTo>
                <a:lnTo>
                  <a:pt x="100" y="213"/>
                </a:lnTo>
                <a:lnTo>
                  <a:pt x="100" y="213"/>
                </a:lnTo>
                <a:lnTo>
                  <a:pt x="100" y="213"/>
                </a:lnTo>
                <a:lnTo>
                  <a:pt x="101" y="213"/>
                </a:lnTo>
                <a:lnTo>
                  <a:pt x="101" y="213"/>
                </a:lnTo>
                <a:lnTo>
                  <a:pt x="101" y="211"/>
                </a:lnTo>
                <a:lnTo>
                  <a:pt x="101" y="211"/>
                </a:lnTo>
                <a:lnTo>
                  <a:pt x="101" y="211"/>
                </a:lnTo>
                <a:lnTo>
                  <a:pt x="101" y="211"/>
                </a:lnTo>
                <a:lnTo>
                  <a:pt x="101" y="211"/>
                </a:lnTo>
                <a:lnTo>
                  <a:pt x="103" y="211"/>
                </a:lnTo>
                <a:lnTo>
                  <a:pt x="103" y="211"/>
                </a:lnTo>
                <a:lnTo>
                  <a:pt x="103" y="209"/>
                </a:lnTo>
                <a:lnTo>
                  <a:pt x="103" y="209"/>
                </a:lnTo>
                <a:lnTo>
                  <a:pt x="103" y="209"/>
                </a:lnTo>
                <a:lnTo>
                  <a:pt x="103" y="209"/>
                </a:lnTo>
                <a:lnTo>
                  <a:pt x="103" y="209"/>
                </a:lnTo>
                <a:lnTo>
                  <a:pt x="103" y="209"/>
                </a:lnTo>
                <a:lnTo>
                  <a:pt x="105" y="207"/>
                </a:lnTo>
                <a:lnTo>
                  <a:pt x="105" y="207"/>
                </a:lnTo>
                <a:lnTo>
                  <a:pt x="105" y="207"/>
                </a:lnTo>
                <a:lnTo>
                  <a:pt x="105" y="207"/>
                </a:lnTo>
                <a:lnTo>
                  <a:pt x="105" y="205"/>
                </a:lnTo>
                <a:lnTo>
                  <a:pt x="105" y="205"/>
                </a:lnTo>
                <a:lnTo>
                  <a:pt x="105" y="205"/>
                </a:lnTo>
                <a:lnTo>
                  <a:pt x="105" y="205"/>
                </a:lnTo>
                <a:lnTo>
                  <a:pt x="105" y="205"/>
                </a:lnTo>
                <a:lnTo>
                  <a:pt x="105" y="205"/>
                </a:lnTo>
                <a:lnTo>
                  <a:pt x="105" y="205"/>
                </a:lnTo>
                <a:lnTo>
                  <a:pt x="105" y="205"/>
                </a:lnTo>
                <a:lnTo>
                  <a:pt x="105" y="205"/>
                </a:lnTo>
                <a:lnTo>
                  <a:pt x="105" y="205"/>
                </a:lnTo>
                <a:lnTo>
                  <a:pt x="105" y="203"/>
                </a:lnTo>
                <a:lnTo>
                  <a:pt x="105" y="203"/>
                </a:lnTo>
                <a:lnTo>
                  <a:pt x="105" y="203"/>
                </a:lnTo>
                <a:lnTo>
                  <a:pt x="105" y="203"/>
                </a:lnTo>
                <a:lnTo>
                  <a:pt x="105" y="203"/>
                </a:lnTo>
                <a:lnTo>
                  <a:pt x="105" y="203"/>
                </a:lnTo>
                <a:lnTo>
                  <a:pt x="105" y="203"/>
                </a:lnTo>
                <a:lnTo>
                  <a:pt x="105" y="203"/>
                </a:lnTo>
                <a:lnTo>
                  <a:pt x="105" y="203"/>
                </a:lnTo>
                <a:lnTo>
                  <a:pt x="103" y="201"/>
                </a:lnTo>
                <a:lnTo>
                  <a:pt x="103" y="201"/>
                </a:lnTo>
                <a:lnTo>
                  <a:pt x="103" y="201"/>
                </a:lnTo>
                <a:lnTo>
                  <a:pt x="103" y="201"/>
                </a:lnTo>
                <a:lnTo>
                  <a:pt x="103" y="201"/>
                </a:lnTo>
                <a:lnTo>
                  <a:pt x="103" y="199"/>
                </a:lnTo>
                <a:lnTo>
                  <a:pt x="101" y="199"/>
                </a:lnTo>
                <a:lnTo>
                  <a:pt x="101" y="199"/>
                </a:lnTo>
                <a:lnTo>
                  <a:pt x="101" y="199"/>
                </a:lnTo>
                <a:lnTo>
                  <a:pt x="101" y="199"/>
                </a:lnTo>
                <a:lnTo>
                  <a:pt x="101" y="199"/>
                </a:lnTo>
                <a:lnTo>
                  <a:pt x="100" y="199"/>
                </a:lnTo>
                <a:lnTo>
                  <a:pt x="100" y="197"/>
                </a:lnTo>
                <a:lnTo>
                  <a:pt x="100" y="197"/>
                </a:lnTo>
                <a:lnTo>
                  <a:pt x="100" y="197"/>
                </a:lnTo>
                <a:lnTo>
                  <a:pt x="98" y="197"/>
                </a:lnTo>
                <a:lnTo>
                  <a:pt x="98" y="197"/>
                </a:lnTo>
                <a:lnTo>
                  <a:pt x="80" y="189"/>
                </a:lnTo>
                <a:lnTo>
                  <a:pt x="62" y="177"/>
                </a:lnTo>
                <a:lnTo>
                  <a:pt x="52" y="169"/>
                </a:lnTo>
                <a:lnTo>
                  <a:pt x="44" y="161"/>
                </a:lnTo>
                <a:lnTo>
                  <a:pt x="36" y="151"/>
                </a:lnTo>
                <a:lnTo>
                  <a:pt x="30" y="141"/>
                </a:lnTo>
                <a:lnTo>
                  <a:pt x="30" y="141"/>
                </a:lnTo>
                <a:lnTo>
                  <a:pt x="46" y="145"/>
                </a:lnTo>
                <a:lnTo>
                  <a:pt x="60" y="145"/>
                </a:lnTo>
                <a:lnTo>
                  <a:pt x="60" y="145"/>
                </a:lnTo>
                <a:lnTo>
                  <a:pt x="64" y="147"/>
                </a:lnTo>
                <a:lnTo>
                  <a:pt x="64" y="145"/>
                </a:lnTo>
                <a:lnTo>
                  <a:pt x="64" y="145"/>
                </a:lnTo>
                <a:lnTo>
                  <a:pt x="68" y="145"/>
                </a:lnTo>
                <a:lnTo>
                  <a:pt x="68" y="145"/>
                </a:lnTo>
                <a:lnTo>
                  <a:pt x="70" y="145"/>
                </a:lnTo>
                <a:lnTo>
                  <a:pt x="70" y="145"/>
                </a:lnTo>
                <a:lnTo>
                  <a:pt x="70" y="145"/>
                </a:lnTo>
                <a:lnTo>
                  <a:pt x="70" y="145"/>
                </a:lnTo>
                <a:lnTo>
                  <a:pt x="70" y="145"/>
                </a:lnTo>
                <a:lnTo>
                  <a:pt x="70" y="145"/>
                </a:lnTo>
                <a:lnTo>
                  <a:pt x="70" y="145"/>
                </a:lnTo>
                <a:lnTo>
                  <a:pt x="72" y="143"/>
                </a:lnTo>
                <a:lnTo>
                  <a:pt x="72" y="143"/>
                </a:lnTo>
                <a:lnTo>
                  <a:pt x="72" y="141"/>
                </a:lnTo>
                <a:lnTo>
                  <a:pt x="72" y="141"/>
                </a:lnTo>
                <a:lnTo>
                  <a:pt x="72" y="141"/>
                </a:lnTo>
                <a:lnTo>
                  <a:pt x="72" y="141"/>
                </a:lnTo>
                <a:lnTo>
                  <a:pt x="74" y="139"/>
                </a:lnTo>
                <a:lnTo>
                  <a:pt x="74" y="137"/>
                </a:lnTo>
                <a:lnTo>
                  <a:pt x="74" y="137"/>
                </a:lnTo>
                <a:lnTo>
                  <a:pt x="74" y="137"/>
                </a:lnTo>
                <a:lnTo>
                  <a:pt x="74" y="137"/>
                </a:lnTo>
                <a:lnTo>
                  <a:pt x="74" y="137"/>
                </a:lnTo>
                <a:lnTo>
                  <a:pt x="74" y="137"/>
                </a:lnTo>
                <a:lnTo>
                  <a:pt x="74" y="137"/>
                </a:lnTo>
                <a:lnTo>
                  <a:pt x="74" y="135"/>
                </a:lnTo>
                <a:lnTo>
                  <a:pt x="74" y="135"/>
                </a:lnTo>
                <a:lnTo>
                  <a:pt x="74" y="135"/>
                </a:lnTo>
                <a:lnTo>
                  <a:pt x="74" y="135"/>
                </a:lnTo>
                <a:lnTo>
                  <a:pt x="72" y="135"/>
                </a:lnTo>
                <a:lnTo>
                  <a:pt x="72" y="135"/>
                </a:lnTo>
                <a:lnTo>
                  <a:pt x="72" y="133"/>
                </a:lnTo>
                <a:lnTo>
                  <a:pt x="72" y="133"/>
                </a:lnTo>
                <a:lnTo>
                  <a:pt x="72" y="133"/>
                </a:lnTo>
                <a:lnTo>
                  <a:pt x="72" y="133"/>
                </a:lnTo>
                <a:lnTo>
                  <a:pt x="72" y="131"/>
                </a:lnTo>
                <a:lnTo>
                  <a:pt x="72" y="131"/>
                </a:lnTo>
                <a:lnTo>
                  <a:pt x="70" y="129"/>
                </a:lnTo>
                <a:lnTo>
                  <a:pt x="70" y="129"/>
                </a:lnTo>
                <a:lnTo>
                  <a:pt x="70" y="129"/>
                </a:lnTo>
                <a:lnTo>
                  <a:pt x="70" y="129"/>
                </a:lnTo>
                <a:lnTo>
                  <a:pt x="70" y="129"/>
                </a:lnTo>
                <a:lnTo>
                  <a:pt x="70" y="129"/>
                </a:lnTo>
                <a:lnTo>
                  <a:pt x="70" y="129"/>
                </a:lnTo>
                <a:lnTo>
                  <a:pt x="56" y="115"/>
                </a:lnTo>
                <a:lnTo>
                  <a:pt x="48" y="107"/>
                </a:lnTo>
                <a:lnTo>
                  <a:pt x="42" y="95"/>
                </a:lnTo>
                <a:lnTo>
                  <a:pt x="36" y="83"/>
                </a:lnTo>
                <a:lnTo>
                  <a:pt x="34" y="68"/>
                </a:lnTo>
                <a:lnTo>
                  <a:pt x="34" y="54"/>
                </a:lnTo>
                <a:lnTo>
                  <a:pt x="38" y="38"/>
                </a:lnTo>
                <a:lnTo>
                  <a:pt x="38" y="38"/>
                </a:lnTo>
                <a:lnTo>
                  <a:pt x="54" y="52"/>
                </a:lnTo>
                <a:lnTo>
                  <a:pt x="70" y="64"/>
                </a:lnTo>
                <a:lnTo>
                  <a:pt x="86" y="76"/>
                </a:lnTo>
                <a:lnTo>
                  <a:pt x="103" y="85"/>
                </a:lnTo>
                <a:lnTo>
                  <a:pt x="123" y="93"/>
                </a:lnTo>
                <a:lnTo>
                  <a:pt x="145" y="101"/>
                </a:lnTo>
                <a:lnTo>
                  <a:pt x="169" y="107"/>
                </a:lnTo>
                <a:lnTo>
                  <a:pt x="195" y="113"/>
                </a:lnTo>
                <a:lnTo>
                  <a:pt x="203" y="115"/>
                </a:lnTo>
                <a:lnTo>
                  <a:pt x="203" y="93"/>
                </a:lnTo>
                <a:lnTo>
                  <a:pt x="203" y="93"/>
                </a:lnTo>
                <a:lnTo>
                  <a:pt x="205" y="78"/>
                </a:lnTo>
                <a:lnTo>
                  <a:pt x="209" y="64"/>
                </a:lnTo>
                <a:lnTo>
                  <a:pt x="217" y="50"/>
                </a:lnTo>
                <a:lnTo>
                  <a:pt x="225" y="40"/>
                </a:lnTo>
                <a:lnTo>
                  <a:pt x="235" y="30"/>
                </a:lnTo>
                <a:lnTo>
                  <a:pt x="247" y="24"/>
                </a:lnTo>
                <a:lnTo>
                  <a:pt x="261" y="18"/>
                </a:lnTo>
                <a:lnTo>
                  <a:pt x="275" y="18"/>
                </a:lnTo>
                <a:lnTo>
                  <a:pt x="275" y="18"/>
                </a:lnTo>
                <a:lnTo>
                  <a:pt x="277" y="18"/>
                </a:lnTo>
                <a:lnTo>
                  <a:pt x="277" y="18"/>
                </a:lnTo>
                <a:lnTo>
                  <a:pt x="289" y="20"/>
                </a:lnTo>
                <a:lnTo>
                  <a:pt x="302" y="24"/>
                </a:lnTo>
                <a:lnTo>
                  <a:pt x="322" y="34"/>
                </a:lnTo>
                <a:lnTo>
                  <a:pt x="322" y="34"/>
                </a:lnTo>
                <a:lnTo>
                  <a:pt x="322" y="34"/>
                </a:lnTo>
                <a:lnTo>
                  <a:pt x="330" y="36"/>
                </a:lnTo>
                <a:lnTo>
                  <a:pt x="330" y="36"/>
                </a:lnTo>
                <a:lnTo>
                  <a:pt x="336" y="36"/>
                </a:lnTo>
                <a:lnTo>
                  <a:pt x="336" y="36"/>
                </a:lnTo>
                <a:lnTo>
                  <a:pt x="368" y="24"/>
                </a:lnTo>
                <a:lnTo>
                  <a:pt x="368" y="24"/>
                </a:lnTo>
                <a:lnTo>
                  <a:pt x="358" y="36"/>
                </a:lnTo>
                <a:lnTo>
                  <a:pt x="344" y="48"/>
                </a:lnTo>
                <a:lnTo>
                  <a:pt x="344" y="48"/>
                </a:lnTo>
                <a:lnTo>
                  <a:pt x="342" y="54"/>
                </a:lnTo>
                <a:lnTo>
                  <a:pt x="342" y="60"/>
                </a:lnTo>
                <a:lnTo>
                  <a:pt x="342" y="60"/>
                </a:lnTo>
                <a:lnTo>
                  <a:pt x="346" y="62"/>
                </a:lnTo>
                <a:lnTo>
                  <a:pt x="350" y="64"/>
                </a:lnTo>
                <a:lnTo>
                  <a:pt x="350" y="64"/>
                </a:lnTo>
                <a:lnTo>
                  <a:pt x="354" y="64"/>
                </a:lnTo>
                <a:lnTo>
                  <a:pt x="376" y="56"/>
                </a:lnTo>
                <a:lnTo>
                  <a:pt x="376" y="56"/>
                </a:lnTo>
                <a:lnTo>
                  <a:pt x="372" y="62"/>
                </a:lnTo>
                <a:lnTo>
                  <a:pt x="366" y="68"/>
                </a:lnTo>
                <a:lnTo>
                  <a:pt x="360" y="72"/>
                </a:lnTo>
                <a:lnTo>
                  <a:pt x="354" y="76"/>
                </a:lnTo>
                <a:lnTo>
                  <a:pt x="348"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7" name="Freeform 126">
            <a:extLst>
              <a:ext uri="{FF2B5EF4-FFF2-40B4-BE49-F238E27FC236}">
                <a16:creationId xmlns:a16="http://schemas.microsoft.com/office/drawing/2014/main" id="{D36A5780-929B-5B43-8892-E196386BDAE1}"/>
              </a:ext>
            </a:extLst>
          </p:cNvPr>
          <p:cNvSpPr>
            <a:spLocks noEditPoints="1"/>
          </p:cNvSpPr>
          <p:nvPr userDrawn="1"/>
        </p:nvSpPr>
        <p:spPr bwMode="auto">
          <a:xfrm>
            <a:off x="6563199" y="3070765"/>
            <a:ext cx="284366" cy="283698"/>
          </a:xfrm>
          <a:custGeom>
            <a:avLst/>
            <a:gdLst>
              <a:gd name="T0" fmla="*/ 204 w 426"/>
              <a:gd name="T1" fmla="*/ 425 h 425"/>
              <a:gd name="T2" fmla="*/ 102 w 426"/>
              <a:gd name="T3" fmla="*/ 395 h 425"/>
              <a:gd name="T4" fmla="*/ 53 w 426"/>
              <a:gd name="T5" fmla="*/ 353 h 425"/>
              <a:gd name="T6" fmla="*/ 13 w 426"/>
              <a:gd name="T7" fmla="*/ 287 h 425"/>
              <a:gd name="T8" fmla="*/ 0 w 426"/>
              <a:gd name="T9" fmla="*/ 193 h 425"/>
              <a:gd name="T10" fmla="*/ 45 w 426"/>
              <a:gd name="T11" fmla="*/ 83 h 425"/>
              <a:gd name="T12" fmla="*/ 89 w 426"/>
              <a:gd name="T13" fmla="*/ 40 h 425"/>
              <a:gd name="T14" fmla="*/ 204 w 426"/>
              <a:gd name="T15" fmla="*/ 0 h 425"/>
              <a:gd name="T16" fmla="*/ 213 w 426"/>
              <a:gd name="T17" fmla="*/ 0 h 425"/>
              <a:gd name="T18" fmla="*/ 262 w 426"/>
              <a:gd name="T19" fmla="*/ 6 h 425"/>
              <a:gd name="T20" fmla="*/ 368 w 426"/>
              <a:gd name="T21" fmla="*/ 68 h 425"/>
              <a:gd name="T22" fmla="*/ 403 w 426"/>
              <a:gd name="T23" fmla="*/ 117 h 425"/>
              <a:gd name="T24" fmla="*/ 426 w 426"/>
              <a:gd name="T25" fmla="*/ 213 h 425"/>
              <a:gd name="T26" fmla="*/ 396 w 426"/>
              <a:gd name="T27" fmla="*/ 323 h 425"/>
              <a:gd name="T28" fmla="*/ 373 w 426"/>
              <a:gd name="T29" fmla="*/ 355 h 425"/>
              <a:gd name="T30" fmla="*/ 305 w 426"/>
              <a:gd name="T31" fmla="*/ 404 h 425"/>
              <a:gd name="T32" fmla="*/ 219 w 426"/>
              <a:gd name="T33" fmla="*/ 425 h 425"/>
              <a:gd name="T34" fmla="*/ 75 w 426"/>
              <a:gd name="T35" fmla="*/ 351 h 425"/>
              <a:gd name="T36" fmla="*/ 166 w 426"/>
              <a:gd name="T37" fmla="*/ 387 h 425"/>
              <a:gd name="T38" fmla="*/ 75 w 426"/>
              <a:gd name="T39" fmla="*/ 351 h 425"/>
              <a:gd name="T40" fmla="*/ 260 w 426"/>
              <a:gd name="T41" fmla="*/ 387 h 425"/>
              <a:gd name="T42" fmla="*/ 351 w 426"/>
              <a:gd name="T43" fmla="*/ 351 h 425"/>
              <a:gd name="T44" fmla="*/ 143 w 426"/>
              <a:gd name="T45" fmla="*/ 319 h 425"/>
              <a:gd name="T46" fmla="*/ 204 w 426"/>
              <a:gd name="T47" fmla="*/ 308 h 425"/>
              <a:gd name="T48" fmla="*/ 241 w 426"/>
              <a:gd name="T49" fmla="*/ 383 h 425"/>
              <a:gd name="T50" fmla="*/ 222 w 426"/>
              <a:gd name="T51" fmla="*/ 308 h 425"/>
              <a:gd name="T52" fmla="*/ 364 w 426"/>
              <a:gd name="T53" fmla="*/ 336 h 425"/>
              <a:gd name="T54" fmla="*/ 405 w 426"/>
              <a:gd name="T55" fmla="*/ 253 h 425"/>
              <a:gd name="T56" fmla="*/ 320 w 426"/>
              <a:gd name="T57" fmla="*/ 266 h 425"/>
              <a:gd name="T58" fmla="*/ 19 w 426"/>
              <a:gd name="T59" fmla="*/ 238 h 425"/>
              <a:gd name="T60" fmla="*/ 53 w 426"/>
              <a:gd name="T61" fmla="*/ 325 h 425"/>
              <a:gd name="T62" fmla="*/ 113 w 426"/>
              <a:gd name="T63" fmla="*/ 287 h 425"/>
              <a:gd name="T64" fmla="*/ 222 w 426"/>
              <a:gd name="T65" fmla="*/ 291 h 425"/>
              <a:gd name="T66" fmla="*/ 305 w 426"/>
              <a:gd name="T67" fmla="*/ 242 h 425"/>
              <a:gd name="T68" fmla="*/ 121 w 426"/>
              <a:gd name="T69" fmla="*/ 242 h 425"/>
              <a:gd name="T70" fmla="*/ 204 w 426"/>
              <a:gd name="T71" fmla="*/ 291 h 425"/>
              <a:gd name="T72" fmla="*/ 405 w 426"/>
              <a:gd name="T73" fmla="*/ 170 h 425"/>
              <a:gd name="T74" fmla="*/ 360 w 426"/>
              <a:gd name="T75" fmla="*/ 83 h 425"/>
              <a:gd name="T76" fmla="*/ 317 w 426"/>
              <a:gd name="T77" fmla="*/ 157 h 425"/>
              <a:gd name="T78" fmla="*/ 305 w 426"/>
              <a:gd name="T79" fmla="*/ 181 h 425"/>
              <a:gd name="T80" fmla="*/ 222 w 426"/>
              <a:gd name="T81" fmla="*/ 125 h 425"/>
              <a:gd name="T82" fmla="*/ 170 w 426"/>
              <a:gd name="T83" fmla="*/ 123 h 425"/>
              <a:gd name="T84" fmla="*/ 119 w 426"/>
              <a:gd name="T85" fmla="*/ 204 h 425"/>
              <a:gd name="T86" fmla="*/ 115 w 426"/>
              <a:gd name="T87" fmla="*/ 134 h 425"/>
              <a:gd name="T88" fmla="*/ 55 w 426"/>
              <a:gd name="T89" fmla="*/ 96 h 425"/>
              <a:gd name="T90" fmla="*/ 19 w 426"/>
              <a:gd name="T91" fmla="*/ 187 h 425"/>
              <a:gd name="T92" fmla="*/ 204 w 426"/>
              <a:gd name="T93" fmla="*/ 108 h 425"/>
              <a:gd name="T94" fmla="*/ 147 w 426"/>
              <a:gd name="T95" fmla="*/ 100 h 425"/>
              <a:gd name="T96" fmla="*/ 279 w 426"/>
              <a:gd name="T97" fmla="*/ 100 h 425"/>
              <a:gd name="T98" fmla="*/ 79 w 426"/>
              <a:gd name="T99" fmla="*/ 70 h 425"/>
              <a:gd name="T100" fmla="*/ 153 w 426"/>
              <a:gd name="T101" fmla="*/ 55 h 425"/>
              <a:gd name="T102" fmla="*/ 102 w 426"/>
              <a:gd name="T103" fmla="*/ 53 h 425"/>
              <a:gd name="T104" fmla="*/ 273 w 426"/>
              <a:gd name="T105" fmla="*/ 55 h 425"/>
              <a:gd name="T106" fmla="*/ 347 w 426"/>
              <a:gd name="T107" fmla="*/ 7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5">
                <a:moveTo>
                  <a:pt x="213" y="425"/>
                </a:moveTo>
                <a:lnTo>
                  <a:pt x="213" y="425"/>
                </a:lnTo>
                <a:lnTo>
                  <a:pt x="211" y="425"/>
                </a:lnTo>
                <a:lnTo>
                  <a:pt x="204" y="425"/>
                </a:lnTo>
                <a:lnTo>
                  <a:pt x="204" y="425"/>
                </a:lnTo>
                <a:lnTo>
                  <a:pt x="204" y="425"/>
                </a:lnTo>
                <a:lnTo>
                  <a:pt x="183" y="423"/>
                </a:lnTo>
                <a:lnTo>
                  <a:pt x="162" y="419"/>
                </a:lnTo>
                <a:lnTo>
                  <a:pt x="141" y="412"/>
                </a:lnTo>
                <a:lnTo>
                  <a:pt x="121" y="404"/>
                </a:lnTo>
                <a:lnTo>
                  <a:pt x="121" y="404"/>
                </a:lnTo>
                <a:lnTo>
                  <a:pt x="102" y="395"/>
                </a:lnTo>
                <a:lnTo>
                  <a:pt x="85" y="383"/>
                </a:lnTo>
                <a:lnTo>
                  <a:pt x="68" y="370"/>
                </a:lnTo>
                <a:lnTo>
                  <a:pt x="53" y="355"/>
                </a:lnTo>
                <a:lnTo>
                  <a:pt x="53" y="355"/>
                </a:lnTo>
                <a:lnTo>
                  <a:pt x="53" y="353"/>
                </a:lnTo>
                <a:lnTo>
                  <a:pt x="53" y="353"/>
                </a:lnTo>
                <a:lnTo>
                  <a:pt x="53" y="353"/>
                </a:lnTo>
                <a:lnTo>
                  <a:pt x="53" y="353"/>
                </a:lnTo>
                <a:lnTo>
                  <a:pt x="40" y="338"/>
                </a:lnTo>
                <a:lnTo>
                  <a:pt x="30" y="323"/>
                </a:lnTo>
                <a:lnTo>
                  <a:pt x="21" y="306"/>
                </a:lnTo>
                <a:lnTo>
                  <a:pt x="13" y="287"/>
                </a:lnTo>
                <a:lnTo>
                  <a:pt x="9" y="270"/>
                </a:lnTo>
                <a:lnTo>
                  <a:pt x="4" y="251"/>
                </a:lnTo>
                <a:lnTo>
                  <a:pt x="0" y="232"/>
                </a:lnTo>
                <a:lnTo>
                  <a:pt x="0" y="213"/>
                </a:lnTo>
                <a:lnTo>
                  <a:pt x="0" y="213"/>
                </a:lnTo>
                <a:lnTo>
                  <a:pt x="0" y="193"/>
                </a:lnTo>
                <a:lnTo>
                  <a:pt x="4" y="172"/>
                </a:lnTo>
                <a:lnTo>
                  <a:pt x="9" y="153"/>
                </a:lnTo>
                <a:lnTo>
                  <a:pt x="15" y="134"/>
                </a:lnTo>
                <a:lnTo>
                  <a:pt x="23" y="117"/>
                </a:lnTo>
                <a:lnTo>
                  <a:pt x="32" y="100"/>
                </a:lnTo>
                <a:lnTo>
                  <a:pt x="45" y="83"/>
                </a:lnTo>
                <a:lnTo>
                  <a:pt x="58" y="68"/>
                </a:lnTo>
                <a:lnTo>
                  <a:pt x="58" y="68"/>
                </a:lnTo>
                <a:lnTo>
                  <a:pt x="58" y="68"/>
                </a:lnTo>
                <a:lnTo>
                  <a:pt x="58" y="68"/>
                </a:lnTo>
                <a:lnTo>
                  <a:pt x="72" y="53"/>
                </a:lnTo>
                <a:lnTo>
                  <a:pt x="89" y="40"/>
                </a:lnTo>
                <a:lnTo>
                  <a:pt x="107" y="28"/>
                </a:lnTo>
                <a:lnTo>
                  <a:pt x="126" y="19"/>
                </a:lnTo>
                <a:lnTo>
                  <a:pt x="145" y="11"/>
                </a:lnTo>
                <a:lnTo>
                  <a:pt x="164" y="6"/>
                </a:lnTo>
                <a:lnTo>
                  <a:pt x="183" y="2"/>
                </a:lnTo>
                <a:lnTo>
                  <a:pt x="204" y="0"/>
                </a:lnTo>
                <a:lnTo>
                  <a:pt x="204" y="0"/>
                </a:lnTo>
                <a:lnTo>
                  <a:pt x="207" y="0"/>
                </a:lnTo>
                <a:lnTo>
                  <a:pt x="209" y="0"/>
                </a:lnTo>
                <a:lnTo>
                  <a:pt x="209" y="0"/>
                </a:lnTo>
                <a:lnTo>
                  <a:pt x="213" y="0"/>
                </a:lnTo>
                <a:lnTo>
                  <a:pt x="213" y="0"/>
                </a:lnTo>
                <a:lnTo>
                  <a:pt x="217" y="0"/>
                </a:lnTo>
                <a:lnTo>
                  <a:pt x="222" y="0"/>
                </a:lnTo>
                <a:lnTo>
                  <a:pt x="222" y="0"/>
                </a:lnTo>
                <a:lnTo>
                  <a:pt x="222" y="0"/>
                </a:lnTo>
                <a:lnTo>
                  <a:pt x="243" y="2"/>
                </a:lnTo>
                <a:lnTo>
                  <a:pt x="262" y="6"/>
                </a:lnTo>
                <a:lnTo>
                  <a:pt x="281" y="11"/>
                </a:lnTo>
                <a:lnTo>
                  <a:pt x="300" y="19"/>
                </a:lnTo>
                <a:lnTo>
                  <a:pt x="320" y="28"/>
                </a:lnTo>
                <a:lnTo>
                  <a:pt x="337" y="40"/>
                </a:lnTo>
                <a:lnTo>
                  <a:pt x="354" y="53"/>
                </a:lnTo>
                <a:lnTo>
                  <a:pt x="368" y="68"/>
                </a:lnTo>
                <a:lnTo>
                  <a:pt x="368" y="68"/>
                </a:lnTo>
                <a:lnTo>
                  <a:pt x="368" y="68"/>
                </a:lnTo>
                <a:lnTo>
                  <a:pt x="368" y="68"/>
                </a:lnTo>
                <a:lnTo>
                  <a:pt x="381" y="83"/>
                </a:lnTo>
                <a:lnTo>
                  <a:pt x="394" y="100"/>
                </a:lnTo>
                <a:lnTo>
                  <a:pt x="403" y="117"/>
                </a:lnTo>
                <a:lnTo>
                  <a:pt x="411" y="134"/>
                </a:lnTo>
                <a:lnTo>
                  <a:pt x="417" y="153"/>
                </a:lnTo>
                <a:lnTo>
                  <a:pt x="422" y="172"/>
                </a:lnTo>
                <a:lnTo>
                  <a:pt x="426" y="193"/>
                </a:lnTo>
                <a:lnTo>
                  <a:pt x="426" y="213"/>
                </a:lnTo>
                <a:lnTo>
                  <a:pt x="426" y="213"/>
                </a:lnTo>
                <a:lnTo>
                  <a:pt x="426" y="232"/>
                </a:lnTo>
                <a:lnTo>
                  <a:pt x="422" y="251"/>
                </a:lnTo>
                <a:lnTo>
                  <a:pt x="417" y="270"/>
                </a:lnTo>
                <a:lnTo>
                  <a:pt x="413" y="287"/>
                </a:lnTo>
                <a:lnTo>
                  <a:pt x="405" y="306"/>
                </a:lnTo>
                <a:lnTo>
                  <a:pt x="396" y="323"/>
                </a:lnTo>
                <a:lnTo>
                  <a:pt x="386" y="338"/>
                </a:lnTo>
                <a:lnTo>
                  <a:pt x="373" y="353"/>
                </a:lnTo>
                <a:lnTo>
                  <a:pt x="373" y="353"/>
                </a:lnTo>
                <a:lnTo>
                  <a:pt x="373" y="353"/>
                </a:lnTo>
                <a:lnTo>
                  <a:pt x="373" y="353"/>
                </a:lnTo>
                <a:lnTo>
                  <a:pt x="373" y="355"/>
                </a:lnTo>
                <a:lnTo>
                  <a:pt x="373" y="355"/>
                </a:lnTo>
                <a:lnTo>
                  <a:pt x="358" y="370"/>
                </a:lnTo>
                <a:lnTo>
                  <a:pt x="341" y="383"/>
                </a:lnTo>
                <a:lnTo>
                  <a:pt x="324" y="395"/>
                </a:lnTo>
                <a:lnTo>
                  <a:pt x="305" y="404"/>
                </a:lnTo>
                <a:lnTo>
                  <a:pt x="305" y="404"/>
                </a:lnTo>
                <a:lnTo>
                  <a:pt x="285" y="412"/>
                </a:lnTo>
                <a:lnTo>
                  <a:pt x="264" y="419"/>
                </a:lnTo>
                <a:lnTo>
                  <a:pt x="243" y="423"/>
                </a:lnTo>
                <a:lnTo>
                  <a:pt x="222" y="425"/>
                </a:lnTo>
                <a:lnTo>
                  <a:pt x="222" y="425"/>
                </a:lnTo>
                <a:lnTo>
                  <a:pt x="219" y="425"/>
                </a:lnTo>
                <a:lnTo>
                  <a:pt x="217" y="425"/>
                </a:lnTo>
                <a:lnTo>
                  <a:pt x="217" y="425"/>
                </a:lnTo>
                <a:lnTo>
                  <a:pt x="213" y="425"/>
                </a:lnTo>
                <a:lnTo>
                  <a:pt x="213" y="425"/>
                </a:lnTo>
                <a:close/>
                <a:moveTo>
                  <a:pt x="75" y="351"/>
                </a:moveTo>
                <a:lnTo>
                  <a:pt x="75" y="351"/>
                </a:lnTo>
                <a:lnTo>
                  <a:pt x="98" y="370"/>
                </a:lnTo>
                <a:lnTo>
                  <a:pt x="124" y="387"/>
                </a:lnTo>
                <a:lnTo>
                  <a:pt x="153" y="397"/>
                </a:lnTo>
                <a:lnTo>
                  <a:pt x="183" y="406"/>
                </a:lnTo>
                <a:lnTo>
                  <a:pt x="183" y="406"/>
                </a:lnTo>
                <a:lnTo>
                  <a:pt x="166" y="387"/>
                </a:lnTo>
                <a:lnTo>
                  <a:pt x="151" y="368"/>
                </a:lnTo>
                <a:lnTo>
                  <a:pt x="138" y="346"/>
                </a:lnTo>
                <a:lnTo>
                  <a:pt x="126" y="323"/>
                </a:lnTo>
                <a:lnTo>
                  <a:pt x="126" y="323"/>
                </a:lnTo>
                <a:lnTo>
                  <a:pt x="100" y="336"/>
                </a:lnTo>
                <a:lnTo>
                  <a:pt x="75" y="351"/>
                </a:lnTo>
                <a:lnTo>
                  <a:pt x="75" y="351"/>
                </a:lnTo>
                <a:close/>
                <a:moveTo>
                  <a:pt x="300" y="323"/>
                </a:moveTo>
                <a:lnTo>
                  <a:pt x="300" y="323"/>
                </a:lnTo>
                <a:lnTo>
                  <a:pt x="288" y="346"/>
                </a:lnTo>
                <a:lnTo>
                  <a:pt x="275" y="368"/>
                </a:lnTo>
                <a:lnTo>
                  <a:pt x="260" y="387"/>
                </a:lnTo>
                <a:lnTo>
                  <a:pt x="243" y="406"/>
                </a:lnTo>
                <a:lnTo>
                  <a:pt x="243" y="406"/>
                </a:lnTo>
                <a:lnTo>
                  <a:pt x="273" y="397"/>
                </a:lnTo>
                <a:lnTo>
                  <a:pt x="302" y="387"/>
                </a:lnTo>
                <a:lnTo>
                  <a:pt x="328" y="370"/>
                </a:lnTo>
                <a:lnTo>
                  <a:pt x="351" y="351"/>
                </a:lnTo>
                <a:lnTo>
                  <a:pt x="351" y="351"/>
                </a:lnTo>
                <a:lnTo>
                  <a:pt x="326" y="336"/>
                </a:lnTo>
                <a:lnTo>
                  <a:pt x="300" y="323"/>
                </a:lnTo>
                <a:lnTo>
                  <a:pt x="300" y="323"/>
                </a:lnTo>
                <a:close/>
                <a:moveTo>
                  <a:pt x="143" y="319"/>
                </a:moveTo>
                <a:lnTo>
                  <a:pt x="143" y="319"/>
                </a:lnTo>
                <a:lnTo>
                  <a:pt x="155" y="342"/>
                </a:lnTo>
                <a:lnTo>
                  <a:pt x="168" y="363"/>
                </a:lnTo>
                <a:lnTo>
                  <a:pt x="185" y="383"/>
                </a:lnTo>
                <a:lnTo>
                  <a:pt x="204" y="402"/>
                </a:lnTo>
                <a:lnTo>
                  <a:pt x="204" y="308"/>
                </a:lnTo>
                <a:lnTo>
                  <a:pt x="204" y="308"/>
                </a:lnTo>
                <a:lnTo>
                  <a:pt x="173" y="312"/>
                </a:lnTo>
                <a:lnTo>
                  <a:pt x="143" y="319"/>
                </a:lnTo>
                <a:lnTo>
                  <a:pt x="143" y="319"/>
                </a:lnTo>
                <a:close/>
                <a:moveTo>
                  <a:pt x="222" y="402"/>
                </a:moveTo>
                <a:lnTo>
                  <a:pt x="222" y="402"/>
                </a:lnTo>
                <a:lnTo>
                  <a:pt x="241" y="383"/>
                </a:lnTo>
                <a:lnTo>
                  <a:pt x="258" y="363"/>
                </a:lnTo>
                <a:lnTo>
                  <a:pt x="271" y="342"/>
                </a:lnTo>
                <a:lnTo>
                  <a:pt x="283" y="319"/>
                </a:lnTo>
                <a:lnTo>
                  <a:pt x="283" y="319"/>
                </a:lnTo>
                <a:lnTo>
                  <a:pt x="253" y="312"/>
                </a:lnTo>
                <a:lnTo>
                  <a:pt x="222" y="308"/>
                </a:lnTo>
                <a:lnTo>
                  <a:pt x="222" y="402"/>
                </a:lnTo>
                <a:close/>
                <a:moveTo>
                  <a:pt x="307" y="308"/>
                </a:moveTo>
                <a:lnTo>
                  <a:pt x="307" y="308"/>
                </a:lnTo>
                <a:lnTo>
                  <a:pt x="337" y="321"/>
                </a:lnTo>
                <a:lnTo>
                  <a:pt x="364" y="336"/>
                </a:lnTo>
                <a:lnTo>
                  <a:pt x="364" y="336"/>
                </a:lnTo>
                <a:lnTo>
                  <a:pt x="373" y="325"/>
                </a:lnTo>
                <a:lnTo>
                  <a:pt x="381" y="310"/>
                </a:lnTo>
                <a:lnTo>
                  <a:pt x="390" y="298"/>
                </a:lnTo>
                <a:lnTo>
                  <a:pt x="396" y="283"/>
                </a:lnTo>
                <a:lnTo>
                  <a:pt x="400" y="268"/>
                </a:lnTo>
                <a:lnTo>
                  <a:pt x="405" y="253"/>
                </a:lnTo>
                <a:lnTo>
                  <a:pt x="407" y="238"/>
                </a:lnTo>
                <a:lnTo>
                  <a:pt x="409" y="221"/>
                </a:lnTo>
                <a:lnTo>
                  <a:pt x="324" y="221"/>
                </a:lnTo>
                <a:lnTo>
                  <a:pt x="324" y="221"/>
                </a:lnTo>
                <a:lnTo>
                  <a:pt x="322" y="244"/>
                </a:lnTo>
                <a:lnTo>
                  <a:pt x="320" y="266"/>
                </a:lnTo>
                <a:lnTo>
                  <a:pt x="313" y="287"/>
                </a:lnTo>
                <a:lnTo>
                  <a:pt x="307" y="308"/>
                </a:lnTo>
                <a:lnTo>
                  <a:pt x="307" y="308"/>
                </a:lnTo>
                <a:close/>
                <a:moveTo>
                  <a:pt x="17" y="221"/>
                </a:moveTo>
                <a:lnTo>
                  <a:pt x="17" y="221"/>
                </a:lnTo>
                <a:lnTo>
                  <a:pt x="19" y="238"/>
                </a:lnTo>
                <a:lnTo>
                  <a:pt x="21" y="253"/>
                </a:lnTo>
                <a:lnTo>
                  <a:pt x="26" y="268"/>
                </a:lnTo>
                <a:lnTo>
                  <a:pt x="30" y="283"/>
                </a:lnTo>
                <a:lnTo>
                  <a:pt x="36" y="298"/>
                </a:lnTo>
                <a:lnTo>
                  <a:pt x="45" y="310"/>
                </a:lnTo>
                <a:lnTo>
                  <a:pt x="53" y="325"/>
                </a:lnTo>
                <a:lnTo>
                  <a:pt x="62" y="336"/>
                </a:lnTo>
                <a:lnTo>
                  <a:pt x="62" y="336"/>
                </a:lnTo>
                <a:lnTo>
                  <a:pt x="89" y="321"/>
                </a:lnTo>
                <a:lnTo>
                  <a:pt x="119" y="308"/>
                </a:lnTo>
                <a:lnTo>
                  <a:pt x="119" y="308"/>
                </a:lnTo>
                <a:lnTo>
                  <a:pt x="113" y="287"/>
                </a:lnTo>
                <a:lnTo>
                  <a:pt x="107" y="266"/>
                </a:lnTo>
                <a:lnTo>
                  <a:pt x="104" y="244"/>
                </a:lnTo>
                <a:lnTo>
                  <a:pt x="102" y="221"/>
                </a:lnTo>
                <a:lnTo>
                  <a:pt x="17" y="221"/>
                </a:lnTo>
                <a:close/>
                <a:moveTo>
                  <a:pt x="222" y="291"/>
                </a:moveTo>
                <a:lnTo>
                  <a:pt x="222" y="291"/>
                </a:lnTo>
                <a:lnTo>
                  <a:pt x="256" y="295"/>
                </a:lnTo>
                <a:lnTo>
                  <a:pt x="290" y="302"/>
                </a:lnTo>
                <a:lnTo>
                  <a:pt x="290" y="302"/>
                </a:lnTo>
                <a:lnTo>
                  <a:pt x="296" y="283"/>
                </a:lnTo>
                <a:lnTo>
                  <a:pt x="300" y="264"/>
                </a:lnTo>
                <a:lnTo>
                  <a:pt x="305" y="242"/>
                </a:lnTo>
                <a:lnTo>
                  <a:pt x="307" y="221"/>
                </a:lnTo>
                <a:lnTo>
                  <a:pt x="222" y="221"/>
                </a:lnTo>
                <a:lnTo>
                  <a:pt x="222" y="291"/>
                </a:lnTo>
                <a:close/>
                <a:moveTo>
                  <a:pt x="119" y="221"/>
                </a:moveTo>
                <a:lnTo>
                  <a:pt x="119" y="221"/>
                </a:lnTo>
                <a:lnTo>
                  <a:pt x="121" y="242"/>
                </a:lnTo>
                <a:lnTo>
                  <a:pt x="126" y="264"/>
                </a:lnTo>
                <a:lnTo>
                  <a:pt x="130" y="283"/>
                </a:lnTo>
                <a:lnTo>
                  <a:pt x="136" y="302"/>
                </a:lnTo>
                <a:lnTo>
                  <a:pt x="136" y="302"/>
                </a:lnTo>
                <a:lnTo>
                  <a:pt x="170" y="295"/>
                </a:lnTo>
                <a:lnTo>
                  <a:pt x="204" y="291"/>
                </a:lnTo>
                <a:lnTo>
                  <a:pt x="204" y="221"/>
                </a:lnTo>
                <a:lnTo>
                  <a:pt x="119" y="221"/>
                </a:lnTo>
                <a:close/>
                <a:moveTo>
                  <a:pt x="409" y="204"/>
                </a:moveTo>
                <a:lnTo>
                  <a:pt x="409" y="204"/>
                </a:lnTo>
                <a:lnTo>
                  <a:pt x="407" y="187"/>
                </a:lnTo>
                <a:lnTo>
                  <a:pt x="405" y="170"/>
                </a:lnTo>
                <a:lnTo>
                  <a:pt x="400" y="155"/>
                </a:lnTo>
                <a:lnTo>
                  <a:pt x="394" y="140"/>
                </a:lnTo>
                <a:lnTo>
                  <a:pt x="388" y="125"/>
                </a:lnTo>
                <a:lnTo>
                  <a:pt x="379" y="111"/>
                </a:lnTo>
                <a:lnTo>
                  <a:pt x="371" y="96"/>
                </a:lnTo>
                <a:lnTo>
                  <a:pt x="360" y="83"/>
                </a:lnTo>
                <a:lnTo>
                  <a:pt x="360" y="83"/>
                </a:lnTo>
                <a:lnTo>
                  <a:pt x="332" y="98"/>
                </a:lnTo>
                <a:lnTo>
                  <a:pt x="305" y="111"/>
                </a:lnTo>
                <a:lnTo>
                  <a:pt x="305" y="111"/>
                </a:lnTo>
                <a:lnTo>
                  <a:pt x="311" y="134"/>
                </a:lnTo>
                <a:lnTo>
                  <a:pt x="317" y="157"/>
                </a:lnTo>
                <a:lnTo>
                  <a:pt x="322" y="181"/>
                </a:lnTo>
                <a:lnTo>
                  <a:pt x="324" y="204"/>
                </a:lnTo>
                <a:lnTo>
                  <a:pt x="409" y="204"/>
                </a:lnTo>
                <a:close/>
                <a:moveTo>
                  <a:pt x="307" y="204"/>
                </a:moveTo>
                <a:lnTo>
                  <a:pt x="307" y="204"/>
                </a:lnTo>
                <a:lnTo>
                  <a:pt x="305" y="181"/>
                </a:lnTo>
                <a:lnTo>
                  <a:pt x="300" y="159"/>
                </a:lnTo>
                <a:lnTo>
                  <a:pt x="294" y="138"/>
                </a:lnTo>
                <a:lnTo>
                  <a:pt x="288" y="117"/>
                </a:lnTo>
                <a:lnTo>
                  <a:pt x="288" y="117"/>
                </a:lnTo>
                <a:lnTo>
                  <a:pt x="256" y="123"/>
                </a:lnTo>
                <a:lnTo>
                  <a:pt x="222" y="125"/>
                </a:lnTo>
                <a:lnTo>
                  <a:pt x="222" y="204"/>
                </a:lnTo>
                <a:lnTo>
                  <a:pt x="307" y="204"/>
                </a:lnTo>
                <a:close/>
                <a:moveTo>
                  <a:pt x="204" y="204"/>
                </a:moveTo>
                <a:lnTo>
                  <a:pt x="204" y="125"/>
                </a:lnTo>
                <a:lnTo>
                  <a:pt x="204" y="125"/>
                </a:lnTo>
                <a:lnTo>
                  <a:pt x="170" y="123"/>
                </a:lnTo>
                <a:lnTo>
                  <a:pt x="138" y="117"/>
                </a:lnTo>
                <a:lnTo>
                  <a:pt x="138" y="117"/>
                </a:lnTo>
                <a:lnTo>
                  <a:pt x="132" y="138"/>
                </a:lnTo>
                <a:lnTo>
                  <a:pt x="126" y="159"/>
                </a:lnTo>
                <a:lnTo>
                  <a:pt x="121" y="181"/>
                </a:lnTo>
                <a:lnTo>
                  <a:pt x="119" y="204"/>
                </a:lnTo>
                <a:lnTo>
                  <a:pt x="204" y="204"/>
                </a:lnTo>
                <a:close/>
                <a:moveTo>
                  <a:pt x="102" y="204"/>
                </a:moveTo>
                <a:lnTo>
                  <a:pt x="102" y="204"/>
                </a:lnTo>
                <a:lnTo>
                  <a:pt x="104" y="181"/>
                </a:lnTo>
                <a:lnTo>
                  <a:pt x="109" y="157"/>
                </a:lnTo>
                <a:lnTo>
                  <a:pt x="115" y="134"/>
                </a:lnTo>
                <a:lnTo>
                  <a:pt x="121" y="111"/>
                </a:lnTo>
                <a:lnTo>
                  <a:pt x="121" y="111"/>
                </a:lnTo>
                <a:lnTo>
                  <a:pt x="94" y="98"/>
                </a:lnTo>
                <a:lnTo>
                  <a:pt x="66" y="83"/>
                </a:lnTo>
                <a:lnTo>
                  <a:pt x="66" y="83"/>
                </a:lnTo>
                <a:lnTo>
                  <a:pt x="55" y="96"/>
                </a:lnTo>
                <a:lnTo>
                  <a:pt x="47" y="111"/>
                </a:lnTo>
                <a:lnTo>
                  <a:pt x="38" y="125"/>
                </a:lnTo>
                <a:lnTo>
                  <a:pt x="32" y="140"/>
                </a:lnTo>
                <a:lnTo>
                  <a:pt x="26" y="155"/>
                </a:lnTo>
                <a:lnTo>
                  <a:pt x="21" y="170"/>
                </a:lnTo>
                <a:lnTo>
                  <a:pt x="19" y="187"/>
                </a:lnTo>
                <a:lnTo>
                  <a:pt x="17" y="204"/>
                </a:lnTo>
                <a:lnTo>
                  <a:pt x="102" y="204"/>
                </a:lnTo>
                <a:close/>
                <a:moveTo>
                  <a:pt x="147" y="100"/>
                </a:moveTo>
                <a:lnTo>
                  <a:pt x="147" y="100"/>
                </a:lnTo>
                <a:lnTo>
                  <a:pt x="175" y="106"/>
                </a:lnTo>
                <a:lnTo>
                  <a:pt x="204" y="108"/>
                </a:lnTo>
                <a:lnTo>
                  <a:pt x="204" y="23"/>
                </a:lnTo>
                <a:lnTo>
                  <a:pt x="204" y="23"/>
                </a:lnTo>
                <a:lnTo>
                  <a:pt x="187" y="40"/>
                </a:lnTo>
                <a:lnTo>
                  <a:pt x="170" y="60"/>
                </a:lnTo>
                <a:lnTo>
                  <a:pt x="158" y="79"/>
                </a:lnTo>
                <a:lnTo>
                  <a:pt x="147" y="100"/>
                </a:lnTo>
                <a:lnTo>
                  <a:pt x="147" y="100"/>
                </a:lnTo>
                <a:close/>
                <a:moveTo>
                  <a:pt x="222" y="108"/>
                </a:moveTo>
                <a:lnTo>
                  <a:pt x="222" y="108"/>
                </a:lnTo>
                <a:lnTo>
                  <a:pt x="251" y="106"/>
                </a:lnTo>
                <a:lnTo>
                  <a:pt x="279" y="100"/>
                </a:lnTo>
                <a:lnTo>
                  <a:pt x="279" y="100"/>
                </a:lnTo>
                <a:lnTo>
                  <a:pt x="268" y="79"/>
                </a:lnTo>
                <a:lnTo>
                  <a:pt x="256" y="60"/>
                </a:lnTo>
                <a:lnTo>
                  <a:pt x="239" y="40"/>
                </a:lnTo>
                <a:lnTo>
                  <a:pt x="222" y="23"/>
                </a:lnTo>
                <a:lnTo>
                  <a:pt x="222" y="108"/>
                </a:lnTo>
                <a:close/>
                <a:moveTo>
                  <a:pt x="79" y="70"/>
                </a:moveTo>
                <a:lnTo>
                  <a:pt x="79" y="70"/>
                </a:lnTo>
                <a:lnTo>
                  <a:pt x="104" y="85"/>
                </a:lnTo>
                <a:lnTo>
                  <a:pt x="130" y="96"/>
                </a:lnTo>
                <a:lnTo>
                  <a:pt x="130" y="96"/>
                </a:lnTo>
                <a:lnTo>
                  <a:pt x="141" y="74"/>
                </a:lnTo>
                <a:lnTo>
                  <a:pt x="153" y="55"/>
                </a:lnTo>
                <a:lnTo>
                  <a:pt x="166" y="36"/>
                </a:lnTo>
                <a:lnTo>
                  <a:pt x="183" y="19"/>
                </a:lnTo>
                <a:lnTo>
                  <a:pt x="183" y="19"/>
                </a:lnTo>
                <a:lnTo>
                  <a:pt x="153" y="26"/>
                </a:lnTo>
                <a:lnTo>
                  <a:pt x="128" y="38"/>
                </a:lnTo>
                <a:lnTo>
                  <a:pt x="102" y="53"/>
                </a:lnTo>
                <a:lnTo>
                  <a:pt x="79" y="70"/>
                </a:lnTo>
                <a:lnTo>
                  <a:pt x="79" y="70"/>
                </a:lnTo>
                <a:close/>
                <a:moveTo>
                  <a:pt x="243" y="19"/>
                </a:moveTo>
                <a:lnTo>
                  <a:pt x="243" y="19"/>
                </a:lnTo>
                <a:lnTo>
                  <a:pt x="260" y="36"/>
                </a:lnTo>
                <a:lnTo>
                  <a:pt x="273" y="55"/>
                </a:lnTo>
                <a:lnTo>
                  <a:pt x="285" y="74"/>
                </a:lnTo>
                <a:lnTo>
                  <a:pt x="296" y="96"/>
                </a:lnTo>
                <a:lnTo>
                  <a:pt x="296" y="96"/>
                </a:lnTo>
                <a:lnTo>
                  <a:pt x="322" y="85"/>
                </a:lnTo>
                <a:lnTo>
                  <a:pt x="347" y="70"/>
                </a:lnTo>
                <a:lnTo>
                  <a:pt x="347" y="70"/>
                </a:lnTo>
                <a:lnTo>
                  <a:pt x="324" y="53"/>
                </a:lnTo>
                <a:lnTo>
                  <a:pt x="298" y="38"/>
                </a:lnTo>
                <a:lnTo>
                  <a:pt x="273" y="26"/>
                </a:lnTo>
                <a:lnTo>
                  <a:pt x="243" y="19"/>
                </a:lnTo>
                <a:lnTo>
                  <a:pt x="243"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28" name="Gruppieren 27">
            <a:extLst>
              <a:ext uri="{FF2B5EF4-FFF2-40B4-BE49-F238E27FC236}">
                <a16:creationId xmlns:a16="http://schemas.microsoft.com/office/drawing/2014/main" id="{0B15B890-39AE-A542-A531-E71690E04DA0}"/>
              </a:ext>
            </a:extLst>
          </p:cNvPr>
          <p:cNvGrpSpPr/>
          <p:nvPr userDrawn="1"/>
        </p:nvGrpSpPr>
        <p:grpSpPr>
          <a:xfrm>
            <a:off x="6575961" y="2225424"/>
            <a:ext cx="266343" cy="232299"/>
            <a:chOff x="5086817" y="2150201"/>
            <a:chExt cx="266343" cy="232299"/>
          </a:xfrm>
        </p:grpSpPr>
        <p:sp>
          <p:nvSpPr>
            <p:cNvPr id="29" name="Rectangle 127">
              <a:extLst>
                <a:ext uri="{FF2B5EF4-FFF2-40B4-BE49-F238E27FC236}">
                  <a16:creationId xmlns:a16="http://schemas.microsoft.com/office/drawing/2014/main" id="{9EB52A85-8E6F-5049-B20F-38BF0E2CE823}"/>
                </a:ext>
              </a:extLst>
            </p:cNvPr>
            <p:cNvSpPr>
              <a:spLocks noChangeArrowheads="1"/>
            </p:cNvSpPr>
            <p:nvPr/>
          </p:nvSpPr>
          <p:spPr bwMode="auto">
            <a:xfrm>
              <a:off x="5152235" y="2230304"/>
              <a:ext cx="75430"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0" name="Rectangle 128">
              <a:extLst>
                <a:ext uri="{FF2B5EF4-FFF2-40B4-BE49-F238E27FC236}">
                  <a16:creationId xmlns:a16="http://schemas.microsoft.com/office/drawing/2014/main" id="{67E25AB1-242F-6547-A1F7-6B87C987336F}"/>
                </a:ext>
              </a:extLst>
            </p:cNvPr>
            <p:cNvSpPr>
              <a:spLocks noChangeArrowheads="1"/>
            </p:cNvSpPr>
            <p:nvPr/>
          </p:nvSpPr>
          <p:spPr bwMode="auto">
            <a:xfrm>
              <a:off x="5152235" y="2266350"/>
              <a:ext cx="100796"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1" name="Rectangle 129">
              <a:extLst>
                <a:ext uri="{FF2B5EF4-FFF2-40B4-BE49-F238E27FC236}">
                  <a16:creationId xmlns:a16="http://schemas.microsoft.com/office/drawing/2014/main" id="{4BE0AAE7-B6E3-DA44-8FCD-5F6C8854E79D}"/>
                </a:ext>
              </a:extLst>
            </p:cNvPr>
            <p:cNvSpPr>
              <a:spLocks noChangeArrowheads="1"/>
            </p:cNvSpPr>
            <p:nvPr/>
          </p:nvSpPr>
          <p:spPr bwMode="auto">
            <a:xfrm>
              <a:off x="5152235" y="2301062"/>
              <a:ext cx="100796"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2" name="Freeform 130">
              <a:extLst>
                <a:ext uri="{FF2B5EF4-FFF2-40B4-BE49-F238E27FC236}">
                  <a16:creationId xmlns:a16="http://schemas.microsoft.com/office/drawing/2014/main" id="{33E9FDAF-A965-B84B-858E-42FDEF1B6D4E}"/>
                </a:ext>
              </a:extLst>
            </p:cNvPr>
            <p:cNvSpPr>
              <a:spLocks noEditPoints="1"/>
            </p:cNvSpPr>
            <p:nvPr/>
          </p:nvSpPr>
          <p:spPr bwMode="auto">
            <a:xfrm>
              <a:off x="5086817" y="2150201"/>
              <a:ext cx="266343" cy="232299"/>
            </a:xfrm>
            <a:custGeom>
              <a:avLst/>
              <a:gdLst>
                <a:gd name="T0" fmla="*/ 389 w 399"/>
                <a:gd name="T1" fmla="*/ 12 h 348"/>
                <a:gd name="T2" fmla="*/ 377 w 399"/>
                <a:gd name="T3" fmla="*/ 4 h 348"/>
                <a:gd name="T4" fmla="*/ 361 w 399"/>
                <a:gd name="T5" fmla="*/ 0 h 348"/>
                <a:gd name="T6" fmla="*/ 40 w 399"/>
                <a:gd name="T7" fmla="*/ 0 h 348"/>
                <a:gd name="T8" fmla="*/ 24 w 399"/>
                <a:gd name="T9" fmla="*/ 4 h 348"/>
                <a:gd name="T10" fmla="*/ 12 w 399"/>
                <a:gd name="T11" fmla="*/ 12 h 348"/>
                <a:gd name="T12" fmla="*/ 4 w 399"/>
                <a:gd name="T13" fmla="*/ 24 h 348"/>
                <a:gd name="T14" fmla="*/ 0 w 399"/>
                <a:gd name="T15" fmla="*/ 38 h 348"/>
                <a:gd name="T16" fmla="*/ 0 w 399"/>
                <a:gd name="T17" fmla="*/ 174 h 348"/>
                <a:gd name="T18" fmla="*/ 4 w 399"/>
                <a:gd name="T19" fmla="*/ 188 h 348"/>
                <a:gd name="T20" fmla="*/ 12 w 399"/>
                <a:gd name="T21" fmla="*/ 200 h 348"/>
                <a:gd name="T22" fmla="*/ 24 w 399"/>
                <a:gd name="T23" fmla="*/ 208 h 348"/>
                <a:gd name="T24" fmla="*/ 38 w 399"/>
                <a:gd name="T25" fmla="*/ 212 h 348"/>
                <a:gd name="T26" fmla="*/ 50 w 399"/>
                <a:gd name="T27" fmla="*/ 210 h 348"/>
                <a:gd name="T28" fmla="*/ 60 w 399"/>
                <a:gd name="T29" fmla="*/ 338 h 348"/>
                <a:gd name="T30" fmla="*/ 62 w 399"/>
                <a:gd name="T31" fmla="*/ 342 h 348"/>
                <a:gd name="T32" fmla="*/ 66 w 399"/>
                <a:gd name="T33" fmla="*/ 346 h 348"/>
                <a:gd name="T34" fmla="*/ 331 w 399"/>
                <a:gd name="T35" fmla="*/ 348 h 348"/>
                <a:gd name="T36" fmla="*/ 335 w 399"/>
                <a:gd name="T37" fmla="*/ 346 h 348"/>
                <a:gd name="T38" fmla="*/ 339 w 399"/>
                <a:gd name="T39" fmla="*/ 338 h 348"/>
                <a:gd name="T40" fmla="*/ 339 w 399"/>
                <a:gd name="T41" fmla="*/ 204 h 348"/>
                <a:gd name="T42" fmla="*/ 361 w 399"/>
                <a:gd name="T43" fmla="*/ 212 h 348"/>
                <a:gd name="T44" fmla="*/ 369 w 399"/>
                <a:gd name="T45" fmla="*/ 210 h 348"/>
                <a:gd name="T46" fmla="*/ 383 w 399"/>
                <a:gd name="T47" fmla="*/ 204 h 348"/>
                <a:gd name="T48" fmla="*/ 393 w 399"/>
                <a:gd name="T49" fmla="*/ 194 h 348"/>
                <a:gd name="T50" fmla="*/ 399 w 399"/>
                <a:gd name="T51" fmla="*/ 180 h 348"/>
                <a:gd name="T52" fmla="*/ 399 w 399"/>
                <a:gd name="T53" fmla="*/ 38 h 348"/>
                <a:gd name="T54" fmla="*/ 399 w 399"/>
                <a:gd name="T55" fmla="*/ 30 h 348"/>
                <a:gd name="T56" fmla="*/ 393 w 399"/>
                <a:gd name="T57" fmla="*/ 16 h 348"/>
                <a:gd name="T58" fmla="*/ 389 w 399"/>
                <a:gd name="T59" fmla="*/ 12 h 348"/>
                <a:gd name="T60" fmla="*/ 76 w 399"/>
                <a:gd name="T61" fmla="*/ 98 h 348"/>
                <a:gd name="T62" fmla="*/ 76 w 399"/>
                <a:gd name="T63" fmla="*/ 96 h 348"/>
                <a:gd name="T64" fmla="*/ 84 w 399"/>
                <a:gd name="T65" fmla="*/ 92 h 348"/>
                <a:gd name="T66" fmla="*/ 317 w 399"/>
                <a:gd name="T67" fmla="*/ 92 h 348"/>
                <a:gd name="T68" fmla="*/ 323 w 399"/>
                <a:gd name="T69" fmla="*/ 98 h 348"/>
                <a:gd name="T70" fmla="*/ 76 w 399"/>
                <a:gd name="T71" fmla="*/ 332 h 348"/>
                <a:gd name="T72" fmla="*/ 353 w 399"/>
                <a:gd name="T73" fmla="*/ 92 h 348"/>
                <a:gd name="T74" fmla="*/ 46 w 399"/>
                <a:gd name="T75" fmla="*/ 76 h 348"/>
                <a:gd name="T76" fmla="*/ 60 w 399"/>
                <a:gd name="T77" fmla="*/ 92 h 348"/>
                <a:gd name="T78" fmla="*/ 60 w 399"/>
                <a:gd name="T79" fmla="*/ 174 h 348"/>
                <a:gd name="T80" fmla="*/ 54 w 399"/>
                <a:gd name="T81" fmla="*/ 188 h 348"/>
                <a:gd name="T82" fmla="*/ 38 w 399"/>
                <a:gd name="T83" fmla="*/ 196 h 348"/>
                <a:gd name="T84" fmla="*/ 30 w 399"/>
                <a:gd name="T85" fmla="*/ 194 h 348"/>
                <a:gd name="T86" fmla="*/ 18 w 399"/>
                <a:gd name="T87" fmla="*/ 182 h 348"/>
                <a:gd name="T88" fmla="*/ 16 w 399"/>
                <a:gd name="T89" fmla="*/ 38 h 348"/>
                <a:gd name="T90" fmla="*/ 18 w 399"/>
                <a:gd name="T91" fmla="*/ 30 h 348"/>
                <a:gd name="T92" fmla="*/ 30 w 399"/>
                <a:gd name="T93" fmla="*/ 18 h 348"/>
                <a:gd name="T94" fmla="*/ 361 w 399"/>
                <a:gd name="T95" fmla="*/ 16 h 348"/>
                <a:gd name="T96" fmla="*/ 371 w 399"/>
                <a:gd name="T97" fmla="*/ 18 h 348"/>
                <a:gd name="T98" fmla="*/ 381 w 399"/>
                <a:gd name="T99" fmla="*/ 30 h 348"/>
                <a:gd name="T100" fmla="*/ 383 w 399"/>
                <a:gd name="T101" fmla="*/ 174 h 348"/>
                <a:gd name="T102" fmla="*/ 381 w 399"/>
                <a:gd name="T103" fmla="*/ 182 h 348"/>
                <a:gd name="T104" fmla="*/ 369 w 399"/>
                <a:gd name="T105" fmla="*/ 194 h 348"/>
                <a:gd name="T106" fmla="*/ 361 w 399"/>
                <a:gd name="T107" fmla="*/ 196 h 348"/>
                <a:gd name="T108" fmla="*/ 345 w 399"/>
                <a:gd name="T109" fmla="*/ 188 h 348"/>
                <a:gd name="T110" fmla="*/ 339 w 399"/>
                <a:gd name="T111" fmla="*/ 17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9" h="348">
                  <a:moveTo>
                    <a:pt x="389" y="12"/>
                  </a:moveTo>
                  <a:lnTo>
                    <a:pt x="389" y="12"/>
                  </a:lnTo>
                  <a:lnTo>
                    <a:pt x="383" y="6"/>
                  </a:lnTo>
                  <a:lnTo>
                    <a:pt x="377" y="4"/>
                  </a:lnTo>
                  <a:lnTo>
                    <a:pt x="369" y="2"/>
                  </a:lnTo>
                  <a:lnTo>
                    <a:pt x="361" y="0"/>
                  </a:lnTo>
                  <a:lnTo>
                    <a:pt x="40" y="0"/>
                  </a:lnTo>
                  <a:lnTo>
                    <a:pt x="40" y="0"/>
                  </a:lnTo>
                  <a:lnTo>
                    <a:pt x="32" y="2"/>
                  </a:lnTo>
                  <a:lnTo>
                    <a:pt x="24" y="4"/>
                  </a:lnTo>
                  <a:lnTo>
                    <a:pt x="18" y="6"/>
                  </a:lnTo>
                  <a:lnTo>
                    <a:pt x="12" y="12"/>
                  </a:lnTo>
                  <a:lnTo>
                    <a:pt x="6" y="16"/>
                  </a:lnTo>
                  <a:lnTo>
                    <a:pt x="4" y="24"/>
                  </a:lnTo>
                  <a:lnTo>
                    <a:pt x="0" y="30"/>
                  </a:lnTo>
                  <a:lnTo>
                    <a:pt x="0" y="38"/>
                  </a:lnTo>
                  <a:lnTo>
                    <a:pt x="0" y="174"/>
                  </a:lnTo>
                  <a:lnTo>
                    <a:pt x="0" y="174"/>
                  </a:lnTo>
                  <a:lnTo>
                    <a:pt x="0" y="180"/>
                  </a:lnTo>
                  <a:lnTo>
                    <a:pt x="4" y="188"/>
                  </a:lnTo>
                  <a:lnTo>
                    <a:pt x="6" y="194"/>
                  </a:lnTo>
                  <a:lnTo>
                    <a:pt x="12" y="200"/>
                  </a:lnTo>
                  <a:lnTo>
                    <a:pt x="16" y="204"/>
                  </a:lnTo>
                  <a:lnTo>
                    <a:pt x="24" y="208"/>
                  </a:lnTo>
                  <a:lnTo>
                    <a:pt x="30" y="210"/>
                  </a:lnTo>
                  <a:lnTo>
                    <a:pt x="38" y="212"/>
                  </a:lnTo>
                  <a:lnTo>
                    <a:pt x="38" y="212"/>
                  </a:lnTo>
                  <a:lnTo>
                    <a:pt x="50" y="210"/>
                  </a:lnTo>
                  <a:lnTo>
                    <a:pt x="60" y="204"/>
                  </a:lnTo>
                  <a:lnTo>
                    <a:pt x="60" y="338"/>
                  </a:lnTo>
                  <a:lnTo>
                    <a:pt x="60" y="338"/>
                  </a:lnTo>
                  <a:lnTo>
                    <a:pt x="62" y="342"/>
                  </a:lnTo>
                  <a:lnTo>
                    <a:pt x="64" y="344"/>
                  </a:lnTo>
                  <a:lnTo>
                    <a:pt x="66" y="346"/>
                  </a:lnTo>
                  <a:lnTo>
                    <a:pt x="70" y="348"/>
                  </a:lnTo>
                  <a:lnTo>
                    <a:pt x="331" y="348"/>
                  </a:lnTo>
                  <a:lnTo>
                    <a:pt x="331" y="348"/>
                  </a:lnTo>
                  <a:lnTo>
                    <a:pt x="335" y="346"/>
                  </a:lnTo>
                  <a:lnTo>
                    <a:pt x="337" y="344"/>
                  </a:lnTo>
                  <a:lnTo>
                    <a:pt x="339" y="338"/>
                  </a:lnTo>
                  <a:lnTo>
                    <a:pt x="339" y="204"/>
                  </a:lnTo>
                  <a:lnTo>
                    <a:pt x="339" y="204"/>
                  </a:lnTo>
                  <a:lnTo>
                    <a:pt x="349" y="210"/>
                  </a:lnTo>
                  <a:lnTo>
                    <a:pt x="361" y="212"/>
                  </a:lnTo>
                  <a:lnTo>
                    <a:pt x="361" y="212"/>
                  </a:lnTo>
                  <a:lnTo>
                    <a:pt x="369" y="210"/>
                  </a:lnTo>
                  <a:lnTo>
                    <a:pt x="375" y="208"/>
                  </a:lnTo>
                  <a:lnTo>
                    <a:pt x="383" y="204"/>
                  </a:lnTo>
                  <a:lnTo>
                    <a:pt x="387" y="200"/>
                  </a:lnTo>
                  <a:lnTo>
                    <a:pt x="393" y="194"/>
                  </a:lnTo>
                  <a:lnTo>
                    <a:pt x="395" y="188"/>
                  </a:lnTo>
                  <a:lnTo>
                    <a:pt x="399" y="180"/>
                  </a:lnTo>
                  <a:lnTo>
                    <a:pt x="399" y="174"/>
                  </a:lnTo>
                  <a:lnTo>
                    <a:pt x="399" y="38"/>
                  </a:lnTo>
                  <a:lnTo>
                    <a:pt x="399" y="38"/>
                  </a:lnTo>
                  <a:lnTo>
                    <a:pt x="399" y="30"/>
                  </a:lnTo>
                  <a:lnTo>
                    <a:pt x="397" y="24"/>
                  </a:lnTo>
                  <a:lnTo>
                    <a:pt x="393" y="16"/>
                  </a:lnTo>
                  <a:lnTo>
                    <a:pt x="389" y="12"/>
                  </a:lnTo>
                  <a:lnTo>
                    <a:pt x="389" y="12"/>
                  </a:lnTo>
                  <a:close/>
                  <a:moveTo>
                    <a:pt x="76" y="332"/>
                  </a:moveTo>
                  <a:lnTo>
                    <a:pt x="76" y="98"/>
                  </a:lnTo>
                  <a:lnTo>
                    <a:pt x="76" y="98"/>
                  </a:lnTo>
                  <a:lnTo>
                    <a:pt x="76" y="96"/>
                  </a:lnTo>
                  <a:lnTo>
                    <a:pt x="78" y="94"/>
                  </a:lnTo>
                  <a:lnTo>
                    <a:pt x="84" y="92"/>
                  </a:lnTo>
                  <a:lnTo>
                    <a:pt x="317" y="92"/>
                  </a:lnTo>
                  <a:lnTo>
                    <a:pt x="317" y="92"/>
                  </a:lnTo>
                  <a:lnTo>
                    <a:pt x="321" y="94"/>
                  </a:lnTo>
                  <a:lnTo>
                    <a:pt x="323" y="98"/>
                  </a:lnTo>
                  <a:lnTo>
                    <a:pt x="323" y="332"/>
                  </a:lnTo>
                  <a:lnTo>
                    <a:pt x="76" y="332"/>
                  </a:lnTo>
                  <a:close/>
                  <a:moveTo>
                    <a:pt x="339" y="92"/>
                  </a:moveTo>
                  <a:lnTo>
                    <a:pt x="353" y="92"/>
                  </a:lnTo>
                  <a:lnTo>
                    <a:pt x="353" y="76"/>
                  </a:lnTo>
                  <a:lnTo>
                    <a:pt x="46" y="76"/>
                  </a:lnTo>
                  <a:lnTo>
                    <a:pt x="46" y="92"/>
                  </a:lnTo>
                  <a:lnTo>
                    <a:pt x="60" y="92"/>
                  </a:lnTo>
                  <a:lnTo>
                    <a:pt x="60" y="174"/>
                  </a:lnTo>
                  <a:lnTo>
                    <a:pt x="60" y="174"/>
                  </a:lnTo>
                  <a:lnTo>
                    <a:pt x="58" y="182"/>
                  </a:lnTo>
                  <a:lnTo>
                    <a:pt x="54" y="188"/>
                  </a:lnTo>
                  <a:lnTo>
                    <a:pt x="46" y="194"/>
                  </a:lnTo>
                  <a:lnTo>
                    <a:pt x="38" y="196"/>
                  </a:lnTo>
                  <a:lnTo>
                    <a:pt x="38" y="196"/>
                  </a:lnTo>
                  <a:lnTo>
                    <a:pt x="30" y="194"/>
                  </a:lnTo>
                  <a:lnTo>
                    <a:pt x="22" y="188"/>
                  </a:lnTo>
                  <a:lnTo>
                    <a:pt x="18" y="182"/>
                  </a:lnTo>
                  <a:lnTo>
                    <a:pt x="16" y="174"/>
                  </a:lnTo>
                  <a:lnTo>
                    <a:pt x="16" y="38"/>
                  </a:lnTo>
                  <a:lnTo>
                    <a:pt x="16" y="38"/>
                  </a:lnTo>
                  <a:lnTo>
                    <a:pt x="18" y="30"/>
                  </a:lnTo>
                  <a:lnTo>
                    <a:pt x="22" y="22"/>
                  </a:lnTo>
                  <a:lnTo>
                    <a:pt x="30" y="18"/>
                  </a:lnTo>
                  <a:lnTo>
                    <a:pt x="40" y="16"/>
                  </a:lnTo>
                  <a:lnTo>
                    <a:pt x="361" y="16"/>
                  </a:lnTo>
                  <a:lnTo>
                    <a:pt x="361" y="16"/>
                  </a:lnTo>
                  <a:lnTo>
                    <a:pt x="371" y="18"/>
                  </a:lnTo>
                  <a:lnTo>
                    <a:pt x="377" y="22"/>
                  </a:lnTo>
                  <a:lnTo>
                    <a:pt x="381" y="30"/>
                  </a:lnTo>
                  <a:lnTo>
                    <a:pt x="383" y="38"/>
                  </a:lnTo>
                  <a:lnTo>
                    <a:pt x="383" y="174"/>
                  </a:lnTo>
                  <a:lnTo>
                    <a:pt x="383" y="174"/>
                  </a:lnTo>
                  <a:lnTo>
                    <a:pt x="381" y="182"/>
                  </a:lnTo>
                  <a:lnTo>
                    <a:pt x="377" y="188"/>
                  </a:lnTo>
                  <a:lnTo>
                    <a:pt x="369" y="194"/>
                  </a:lnTo>
                  <a:lnTo>
                    <a:pt x="361" y="196"/>
                  </a:lnTo>
                  <a:lnTo>
                    <a:pt x="361" y="196"/>
                  </a:lnTo>
                  <a:lnTo>
                    <a:pt x="353" y="194"/>
                  </a:lnTo>
                  <a:lnTo>
                    <a:pt x="345" y="188"/>
                  </a:lnTo>
                  <a:lnTo>
                    <a:pt x="341" y="182"/>
                  </a:lnTo>
                  <a:lnTo>
                    <a:pt x="339" y="174"/>
                  </a:lnTo>
                  <a:lnTo>
                    <a:pt x="339" y="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pic>
        <p:nvPicPr>
          <p:cNvPr id="33" name="Grafik 32">
            <a:extLst>
              <a:ext uri="{FF2B5EF4-FFF2-40B4-BE49-F238E27FC236}">
                <a16:creationId xmlns:a16="http://schemas.microsoft.com/office/drawing/2014/main" id="{81FC9F73-03A0-0B41-B4D9-1DEA06D02053}"/>
              </a:ext>
            </a:extLst>
          </p:cNvPr>
          <p:cNvPicPr>
            <a:picLocks noChangeAspect="1"/>
          </p:cNvPicPr>
          <p:nvPr userDrawn="1"/>
        </p:nvPicPr>
        <p:blipFill>
          <a:blip r:embed="rId2" cstate="print">
            <a:lum bright="100000"/>
            <a:extLst>
              <a:ext uri="{28A0092B-C50C-407E-A947-70E740481C1C}">
                <a14:useLocalDpi xmlns:a14="http://schemas.microsoft.com/office/drawing/2010/main"/>
              </a:ext>
            </a:extLst>
          </a:blip>
          <a:stretch>
            <a:fillRect/>
          </a:stretch>
        </p:blipFill>
        <p:spPr>
          <a:xfrm>
            <a:off x="6578070" y="5210690"/>
            <a:ext cx="281844" cy="283698"/>
          </a:xfrm>
          <a:prstGeom prst="rect">
            <a:avLst/>
          </a:prstGeom>
        </p:spPr>
      </p:pic>
      <p:pic>
        <p:nvPicPr>
          <p:cNvPr id="34" name="Grafik 33">
            <a:extLst>
              <a:ext uri="{FF2B5EF4-FFF2-40B4-BE49-F238E27FC236}">
                <a16:creationId xmlns:a16="http://schemas.microsoft.com/office/drawing/2014/main" id="{F325135D-2B88-8847-B525-7406FB242174}"/>
              </a:ext>
            </a:extLst>
          </p:cNvPr>
          <p:cNvPicPr>
            <a:picLocks noChangeAspect="1"/>
          </p:cNvPicPr>
          <p:nvPr userDrawn="1"/>
        </p:nvPicPr>
        <p:blipFill>
          <a:blip r:embed="rId3"/>
          <a:stretch>
            <a:fillRect/>
          </a:stretch>
        </p:blipFill>
        <p:spPr>
          <a:xfrm>
            <a:off x="598784" y="3150703"/>
            <a:ext cx="916495" cy="3126865"/>
          </a:xfrm>
          <a:prstGeom prst="rect">
            <a:avLst/>
          </a:prstGeom>
        </p:spPr>
      </p:pic>
    </p:spTree>
    <p:extLst>
      <p:ext uri="{BB962C8B-B14F-4D97-AF65-F5344CB8AC3E}">
        <p14:creationId xmlns:p14="http://schemas.microsoft.com/office/powerpoint/2010/main" val="1177742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hank You &amp; Contact">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91AE1058-4664-41FF-B713-506FC89A5AD9}"/>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4" name="Rechteck 3">
            <a:extLst>
              <a:ext uri="{FF2B5EF4-FFF2-40B4-BE49-F238E27FC236}">
                <a16:creationId xmlns:a16="http://schemas.microsoft.com/office/drawing/2014/main" id="{CECAC11E-CD5A-1C48-8886-454C3F408C25}"/>
              </a:ext>
            </a:extLst>
          </p:cNvPr>
          <p:cNvSpPr/>
          <p:nvPr userDrawn="1"/>
        </p:nvSpPr>
        <p:spPr>
          <a:xfrm>
            <a:off x="6096000" y="0"/>
            <a:ext cx="6096000" cy="6858000"/>
          </a:xfrm>
          <a:prstGeom prst="rect">
            <a:avLst/>
          </a:prstGeom>
          <a:solidFill>
            <a:srgbClr val="014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itel 3">
            <a:extLst>
              <a:ext uri="{FF2B5EF4-FFF2-40B4-BE49-F238E27FC236}">
                <a16:creationId xmlns:a16="http://schemas.microsoft.com/office/drawing/2014/main" id="{9F214DBE-533A-C242-BDE5-A0757CEE802E}"/>
              </a:ext>
            </a:extLst>
          </p:cNvPr>
          <p:cNvSpPr txBox="1">
            <a:spLocks/>
          </p:cNvSpPr>
          <p:nvPr userDrawn="1"/>
        </p:nvSpPr>
        <p:spPr>
          <a:xfrm>
            <a:off x="587376" y="584200"/>
            <a:ext cx="9503682" cy="63738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800" kern="1200">
                <a:solidFill>
                  <a:schemeClr val="accent1"/>
                </a:solidFill>
                <a:latin typeface="Montserrat Light" panose="00000400000000000000" pitchFamily="2" charset="0"/>
                <a:ea typeface="+mj-ea"/>
                <a:cs typeface="+mj-cs"/>
              </a:defRPr>
            </a:lvl1pPr>
          </a:lstStyle>
          <a:p>
            <a:r>
              <a:rPr lang="en-US" dirty="0">
                <a:solidFill>
                  <a:srgbClr val="014898"/>
                </a:solidFill>
              </a:rPr>
              <a:t>Thank you for your time</a:t>
            </a:r>
            <a:endParaRPr lang="de-DE" dirty="0">
              <a:solidFill>
                <a:srgbClr val="014898"/>
              </a:solidFill>
            </a:endParaRPr>
          </a:p>
        </p:txBody>
      </p:sp>
      <p:sp>
        <p:nvSpPr>
          <p:cNvPr id="6" name="Textfeld 5">
            <a:extLst>
              <a:ext uri="{FF2B5EF4-FFF2-40B4-BE49-F238E27FC236}">
                <a16:creationId xmlns:a16="http://schemas.microsoft.com/office/drawing/2014/main" id="{8F5542E5-D63A-2A4C-BAAF-61DA58D4E7A4}"/>
              </a:ext>
            </a:extLst>
          </p:cNvPr>
          <p:cNvSpPr txBox="1"/>
          <p:nvPr userDrawn="1"/>
        </p:nvSpPr>
        <p:spPr>
          <a:xfrm>
            <a:off x="598784" y="1782774"/>
            <a:ext cx="2941639" cy="1117600"/>
          </a:xfrm>
          <a:prstGeom prst="rect">
            <a:avLst/>
          </a:prstGeom>
          <a:noFill/>
        </p:spPr>
        <p:txBody>
          <a:bodyPr wrap="square" lIns="0" tIns="0" rIns="0" bIns="0" rtlCol="0">
            <a:noAutofit/>
          </a:bodyPr>
          <a:lstStyle/>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1" i="0" u="none" strike="noStrike" kern="1200" cap="none" spc="0" normalizeH="0" baseline="0" noProof="0" dirty="0">
                <a:ln>
                  <a:noFill/>
                </a:ln>
                <a:solidFill>
                  <a:srgbClr val="004A99"/>
                </a:solidFill>
                <a:effectLst/>
                <a:uLnTx/>
                <a:uFillTx/>
                <a:latin typeface="Univers Light"/>
                <a:ea typeface="+mn-ea"/>
                <a:cs typeface="+mn-cs"/>
              </a:rPr>
              <a:t>SNP Schneider-</a:t>
            </a:r>
            <a:r>
              <a:rPr kumimoji="0" lang="de-DE" sz="1300" b="1" i="0" u="none" strike="noStrike" kern="1200" cap="none" spc="0" normalizeH="0" baseline="0" noProof="0" dirty="0" err="1">
                <a:ln>
                  <a:noFill/>
                </a:ln>
                <a:solidFill>
                  <a:srgbClr val="004A99"/>
                </a:solidFill>
                <a:effectLst/>
                <a:uLnTx/>
                <a:uFillTx/>
                <a:latin typeface="Univers Light"/>
                <a:ea typeface="+mn-ea"/>
                <a:cs typeface="+mn-cs"/>
              </a:rPr>
              <a:t>Neureither</a:t>
            </a:r>
            <a:r>
              <a:rPr kumimoji="0" lang="de-DE" sz="1300" b="1" i="0" u="none" strike="noStrike" kern="1200" cap="none" spc="0" normalizeH="0" baseline="0" noProof="0" dirty="0">
                <a:ln>
                  <a:noFill/>
                </a:ln>
                <a:solidFill>
                  <a:srgbClr val="004A99"/>
                </a:solidFill>
                <a:effectLst/>
                <a:uLnTx/>
                <a:uFillTx/>
                <a:latin typeface="Univers Light"/>
                <a:ea typeface="+mn-ea"/>
                <a:cs typeface="+mn-cs"/>
              </a:rPr>
              <a:t> &amp; Partner SE</a:t>
            </a: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dirty="0" err="1">
                <a:ln>
                  <a:noFill/>
                </a:ln>
                <a:solidFill>
                  <a:srgbClr val="222221"/>
                </a:solidFill>
                <a:effectLst/>
                <a:uLnTx/>
                <a:uFillTx/>
                <a:latin typeface="Univers Light"/>
                <a:ea typeface="+mn-ea"/>
                <a:cs typeface="+mn-cs"/>
              </a:rPr>
              <a:t>Dossenheimer</a:t>
            </a:r>
            <a:r>
              <a:rPr kumimoji="0" lang="de-DE" sz="1300" b="0" i="0" u="none" strike="noStrike" kern="1200" cap="none" spc="0" normalizeH="0" baseline="0" noProof="0" dirty="0">
                <a:ln>
                  <a:noFill/>
                </a:ln>
                <a:solidFill>
                  <a:srgbClr val="222221"/>
                </a:solidFill>
                <a:effectLst/>
                <a:uLnTx/>
                <a:uFillTx/>
                <a:latin typeface="Univers Light"/>
                <a:ea typeface="+mn-ea"/>
                <a:cs typeface="+mn-cs"/>
              </a:rPr>
              <a:t> Landstraße 100  </a:t>
            </a: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rgbClr val="222221"/>
                </a:solidFill>
                <a:effectLst/>
                <a:uLnTx/>
                <a:uFillTx/>
                <a:latin typeface="Univers Light"/>
                <a:ea typeface="+mn-ea"/>
                <a:cs typeface="+mn-cs"/>
              </a:rPr>
              <a:t>69121 Heidelberg</a:t>
            </a: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rgbClr val="222221"/>
                </a:solidFill>
                <a:effectLst/>
                <a:uLnTx/>
                <a:uFillTx/>
                <a:latin typeface="Univers Light"/>
                <a:ea typeface="+mn-ea"/>
                <a:cs typeface="+mn-cs"/>
              </a:rPr>
              <a:t>Germany</a:t>
            </a:r>
          </a:p>
          <a:p>
            <a:pPr marL="0" marR="0" lvl="0" indent="0" algn="l" defTabSz="914400" rtl="0" eaLnBrk="1" fontAlgn="auto" latinLnBrk="0" hangingPunct="1">
              <a:lnSpc>
                <a:spcPts val="1160"/>
              </a:lnSpc>
              <a:spcBef>
                <a:spcPts val="1000"/>
              </a:spcBef>
              <a:spcAft>
                <a:spcPts val="0"/>
              </a:spcAft>
              <a:buClr>
                <a:srgbClr val="004A99"/>
              </a:buClr>
              <a:buSzTx/>
              <a:buFontTx/>
              <a:buNone/>
              <a:tabLst/>
              <a:defRPr/>
            </a:pPr>
            <a:endParaRPr kumimoji="0" lang="de-DE" sz="1300" b="0" i="0" u="none" strike="noStrike" kern="1200" cap="none" spc="0" normalizeH="0" baseline="0" noProof="0" dirty="0">
              <a:ln>
                <a:noFill/>
              </a:ln>
              <a:solidFill>
                <a:srgbClr val="222221"/>
              </a:solidFill>
              <a:effectLst/>
              <a:uLnTx/>
              <a:uFillTx/>
              <a:latin typeface="Univers Light"/>
              <a:ea typeface="+mn-ea"/>
              <a:cs typeface="+mn-cs"/>
            </a:endParaRPr>
          </a:p>
        </p:txBody>
      </p:sp>
      <p:sp>
        <p:nvSpPr>
          <p:cNvPr id="7" name="Textfeld 6">
            <a:extLst>
              <a:ext uri="{FF2B5EF4-FFF2-40B4-BE49-F238E27FC236}">
                <a16:creationId xmlns:a16="http://schemas.microsoft.com/office/drawing/2014/main" id="{9F22010B-4314-2D4A-96F9-589CCF805941}"/>
              </a:ext>
            </a:extLst>
          </p:cNvPr>
          <p:cNvSpPr txBox="1"/>
          <p:nvPr userDrawn="1"/>
        </p:nvSpPr>
        <p:spPr>
          <a:xfrm>
            <a:off x="7122076" y="1782774"/>
            <a:ext cx="4704529" cy="3395198"/>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chemeClr val="bg1"/>
                </a:solidFill>
                <a:effectLst/>
                <a:uLnTx/>
                <a:uFillTx/>
                <a:latin typeface="Univers Light"/>
                <a:ea typeface="+mn-ea"/>
                <a:cs typeface="+mn-cs"/>
              </a:rPr>
              <a:t>+49 6221 64 25 - 0</a:t>
            </a: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chemeClr val="bg1"/>
                </a:solidFill>
                <a:effectLst/>
                <a:uLnTx/>
                <a:uFillTx/>
                <a:latin typeface="Univers Light"/>
                <a:ea typeface="+mn-ea"/>
                <a:cs typeface="+mn-cs"/>
              </a:rPr>
              <a:t>+49 6221 64 25 - 20</a:t>
            </a: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dirty="0">
                <a:ln>
                  <a:noFill/>
                </a:ln>
                <a:solidFill>
                  <a:schemeClr val="bg1"/>
                </a:solidFill>
                <a:effectLst/>
                <a:uLnTx/>
                <a:uFillTx/>
                <a:latin typeface="Univers Light"/>
                <a:ea typeface="+mn-ea"/>
                <a:cs typeface="+mn-cs"/>
                <a:hlinkClick r:id="rId2">
                  <a:extLst>
                    <a:ext uri="{A12FA001-AC4F-418D-AE19-62706E023703}">
                      <ahyp:hlinkClr xmlns:ahyp="http://schemas.microsoft.com/office/drawing/2018/hyperlinkcolor" val="tx"/>
                    </a:ext>
                  </a:extLst>
                </a:hlinkClick>
              </a:rPr>
              <a:t>info@snpgroup.com</a:t>
            </a:r>
            <a:endParaRPr kumimoji="0" lang="de-DE" sz="1300" b="0" i="0" u="none" strike="noStrike" kern="1200" cap="none" spc="0" normalizeH="0" baseline="0" noProof="0" dirty="0">
              <a:ln>
                <a:noFill/>
              </a:ln>
              <a:solidFill>
                <a:schemeClr val="bg1"/>
              </a:solidFill>
              <a:effectLst/>
              <a:uLnTx/>
              <a:uFillTx/>
              <a:latin typeface="Univers Light"/>
              <a:ea typeface="+mn-ea"/>
              <a:cs typeface="+mn-cs"/>
            </a:endParaRPr>
          </a:p>
          <a:p>
            <a:pPr lvl="0">
              <a:lnSpc>
                <a:spcPct val="150000"/>
              </a:lnSpc>
              <a:spcBef>
                <a:spcPts val="1000"/>
              </a:spcBef>
              <a:buClr>
                <a:srgbClr val="004A99"/>
              </a:buClr>
              <a:defRPr/>
            </a:pPr>
            <a:r>
              <a:rPr lang="de-DE" sz="1300" dirty="0" err="1">
                <a:solidFill>
                  <a:schemeClr val="bg1"/>
                </a:solidFill>
                <a:hlinkClick r:id="rId3">
                  <a:extLst>
                    <a:ext uri="{A12FA001-AC4F-418D-AE19-62706E023703}">
                      <ahyp:hlinkClr xmlns:ahyp="http://schemas.microsoft.com/office/drawing/2018/hyperlinkcolor" val="tx"/>
                    </a:ext>
                  </a:extLst>
                </a:hlinkClick>
              </a:rPr>
              <a:t>www.snpgroup.com</a:t>
            </a:r>
            <a:endParaRPr lang="de-DE" sz="1300" dirty="0">
              <a:solidFill>
                <a:schemeClr val="bg1"/>
              </a:solidFill>
            </a:endParaRPr>
          </a:p>
          <a:p>
            <a:pPr lvl="0">
              <a:lnSpc>
                <a:spcPct val="150000"/>
              </a:lnSpc>
              <a:spcBef>
                <a:spcPts val="1000"/>
              </a:spcBef>
              <a:buClr>
                <a:srgbClr val="004A99"/>
              </a:buClr>
              <a:defRPr/>
            </a:pPr>
            <a:r>
              <a:rPr lang="de-DE" sz="1300">
                <a:solidFill>
                  <a:schemeClr val="bg1"/>
                </a:solidFill>
                <a:hlinkClick r:id="rId4">
                  <a:extLst>
                    <a:ext uri="{A12FA001-AC4F-418D-AE19-62706E023703}">
                      <ahyp:hlinkClr xmlns:ahyp="http://schemas.microsoft.com/office/drawing/2018/hyperlinkcolor" val="tx"/>
                    </a:ext>
                  </a:extLst>
                </a:hlinkClick>
              </a:rPr>
              <a:t>twitter.com/snp_se</a:t>
            </a:r>
            <a:endParaRPr lang="de-DE" sz="1300" dirty="0">
              <a:solidFill>
                <a:schemeClr val="bg1"/>
              </a:solidFill>
            </a:endParaRPr>
          </a:p>
          <a:p>
            <a:pPr lvl="0">
              <a:lnSpc>
                <a:spcPct val="150000"/>
              </a:lnSpc>
              <a:spcBef>
                <a:spcPts val="1000"/>
              </a:spcBef>
              <a:buClr>
                <a:srgbClr val="004A99"/>
              </a:buClr>
              <a:defRPr/>
            </a:pPr>
            <a:r>
              <a:rPr lang="de-DE" sz="1300">
                <a:solidFill>
                  <a:schemeClr val="bg1"/>
                </a:solidFill>
                <a:hlinkClick r:id="rId5">
                  <a:extLst>
                    <a:ext uri="{A12FA001-AC4F-418D-AE19-62706E023703}">
                      <ahyp:hlinkClr xmlns:ahyp="http://schemas.microsoft.com/office/drawing/2018/hyperlinkcolor" val="tx"/>
                    </a:ext>
                  </a:extLst>
                </a:hlinkClick>
              </a:rPr>
              <a:t>xing.com/company/snp</a:t>
            </a:r>
            <a:endParaRPr lang="de-DE" sz="1300" dirty="0">
              <a:solidFill>
                <a:schemeClr val="bg1"/>
              </a:solidFill>
            </a:endParaRPr>
          </a:p>
          <a:p>
            <a:pPr lvl="0">
              <a:lnSpc>
                <a:spcPct val="150000"/>
              </a:lnSpc>
              <a:spcBef>
                <a:spcPts val="1000"/>
              </a:spcBef>
              <a:buClr>
                <a:srgbClr val="004A99"/>
              </a:buClr>
              <a:defRPr/>
            </a:pPr>
            <a:r>
              <a:rPr lang="de-DE" sz="1300" dirty="0" err="1">
                <a:solidFill>
                  <a:schemeClr val="bg1"/>
                </a:solidFill>
                <a:hlinkClick r:id="rId6">
                  <a:extLst>
                    <a:ext uri="{A12FA001-AC4F-418D-AE19-62706E023703}">
                      <ahyp:hlinkClr xmlns:ahyp="http://schemas.microsoft.com/office/drawing/2018/hyperlinkcolor" val="tx"/>
                    </a:ext>
                  </a:extLst>
                </a:hlinkClick>
              </a:rPr>
              <a:t>facebook.com</a:t>
            </a:r>
            <a:r>
              <a:rPr lang="de-DE" sz="1300" dirty="0">
                <a:solidFill>
                  <a:schemeClr val="bg1"/>
                </a:solidFill>
                <a:hlinkClick r:id="rId6">
                  <a:extLst>
                    <a:ext uri="{A12FA001-AC4F-418D-AE19-62706E023703}">
                      <ahyp:hlinkClr xmlns:ahyp="http://schemas.microsoft.com/office/drawing/2018/hyperlinkcolor" val="tx"/>
                    </a:ext>
                  </a:extLst>
                </a:hlinkClick>
              </a:rPr>
              <a:t>/</a:t>
            </a:r>
            <a:r>
              <a:rPr lang="de-DE" sz="1300" dirty="0" err="1">
                <a:solidFill>
                  <a:schemeClr val="bg1"/>
                </a:solidFill>
                <a:hlinkClick r:id="rId6">
                  <a:extLst>
                    <a:ext uri="{A12FA001-AC4F-418D-AE19-62706E023703}">
                      <ahyp:hlinkClr xmlns:ahyp="http://schemas.microsoft.com/office/drawing/2018/hyperlinkcolor" val="tx"/>
                    </a:ext>
                  </a:extLst>
                </a:hlinkClick>
              </a:rPr>
              <a:t>SNPSchneiderNeureitherPartnerSE</a:t>
            </a:r>
            <a:r>
              <a:rPr lang="de-DE" sz="1300" dirty="0">
                <a:solidFill>
                  <a:schemeClr val="bg1"/>
                </a:solidFill>
                <a:hlinkClick r:id="rId6">
                  <a:extLst>
                    <a:ext uri="{A12FA001-AC4F-418D-AE19-62706E023703}">
                      <ahyp:hlinkClr xmlns:ahyp="http://schemas.microsoft.com/office/drawing/2018/hyperlinkcolor" val="tx"/>
                    </a:ext>
                  </a:extLst>
                </a:hlinkClick>
              </a:rPr>
              <a:t>/</a:t>
            </a:r>
            <a:endParaRPr lang="de-DE" sz="1300" dirty="0">
              <a:solidFill>
                <a:schemeClr val="bg1"/>
              </a:solidFill>
            </a:endParaRPr>
          </a:p>
          <a:p>
            <a:pPr lvl="0">
              <a:lnSpc>
                <a:spcPct val="150000"/>
              </a:lnSpc>
              <a:spcBef>
                <a:spcPts val="1000"/>
              </a:spcBef>
              <a:buClr>
                <a:srgbClr val="004A99"/>
              </a:buClr>
              <a:defRPr/>
            </a:pPr>
            <a:r>
              <a:rPr lang="de-DE" sz="1300" dirty="0" err="1">
                <a:solidFill>
                  <a:schemeClr val="bg1"/>
                </a:solidFill>
                <a:hlinkClick r:id="rId7">
                  <a:extLst>
                    <a:ext uri="{A12FA001-AC4F-418D-AE19-62706E023703}">
                      <ahyp:hlinkClr xmlns:ahyp="http://schemas.microsoft.com/office/drawing/2018/hyperlinkcolor" val="tx"/>
                    </a:ext>
                  </a:extLst>
                </a:hlinkClick>
              </a:rPr>
              <a:t>linkedin.com</a:t>
            </a:r>
            <a:r>
              <a:rPr lang="de-DE" sz="1300" dirty="0">
                <a:solidFill>
                  <a:schemeClr val="bg1"/>
                </a:solidFill>
                <a:hlinkClick r:id="rId7">
                  <a:extLst>
                    <a:ext uri="{A12FA001-AC4F-418D-AE19-62706E023703}">
                      <ahyp:hlinkClr xmlns:ahyp="http://schemas.microsoft.com/office/drawing/2018/hyperlinkcolor" val="tx"/>
                    </a:ext>
                  </a:extLst>
                </a:hlinkClick>
              </a:rPr>
              <a:t>/</a:t>
            </a:r>
            <a:r>
              <a:rPr lang="de-DE" sz="1300" dirty="0" err="1">
                <a:solidFill>
                  <a:schemeClr val="bg1"/>
                </a:solidFill>
                <a:hlinkClick r:id="rId7">
                  <a:extLst>
                    <a:ext uri="{A12FA001-AC4F-418D-AE19-62706E023703}">
                      <ahyp:hlinkClr xmlns:ahyp="http://schemas.microsoft.com/office/drawing/2018/hyperlinkcolor" val="tx"/>
                    </a:ext>
                  </a:extLst>
                </a:hlinkClick>
              </a:rPr>
              <a:t>company</a:t>
            </a:r>
            <a:r>
              <a:rPr lang="de-DE" sz="1300" dirty="0">
                <a:solidFill>
                  <a:schemeClr val="bg1"/>
                </a:solidFill>
                <a:hlinkClick r:id="rId7">
                  <a:extLst>
                    <a:ext uri="{A12FA001-AC4F-418D-AE19-62706E023703}">
                      <ahyp:hlinkClr xmlns:ahyp="http://schemas.microsoft.com/office/drawing/2018/hyperlinkcolor" val="tx"/>
                    </a:ext>
                  </a:extLst>
                </a:hlinkClick>
              </a:rPr>
              <a:t>/</a:t>
            </a:r>
            <a:r>
              <a:rPr lang="de-DE" sz="1300" dirty="0" err="1">
                <a:solidFill>
                  <a:schemeClr val="bg1"/>
                </a:solidFill>
                <a:hlinkClick r:id="rId7">
                  <a:extLst>
                    <a:ext uri="{A12FA001-AC4F-418D-AE19-62706E023703}">
                      <ahyp:hlinkClr xmlns:ahyp="http://schemas.microsoft.com/office/drawing/2018/hyperlinkcolor" val="tx"/>
                    </a:ext>
                  </a:extLst>
                </a:hlinkClick>
              </a:rPr>
              <a:t>snp-schneider-neureither</a:t>
            </a:r>
            <a:r>
              <a:rPr lang="de-DE" sz="1300" dirty="0">
                <a:solidFill>
                  <a:schemeClr val="bg1"/>
                </a:solidFill>
                <a:hlinkClick r:id="rId7">
                  <a:extLst>
                    <a:ext uri="{A12FA001-AC4F-418D-AE19-62706E023703}">
                      <ahyp:hlinkClr xmlns:ahyp="http://schemas.microsoft.com/office/drawing/2018/hyperlinkcolor" val="tx"/>
                    </a:ext>
                  </a:extLst>
                </a:hlinkClick>
              </a:rPr>
              <a:t>-&amp;-partner-se</a:t>
            </a:r>
            <a:endParaRPr lang="de-DE" sz="1300" dirty="0">
              <a:solidFill>
                <a:schemeClr val="bg1"/>
              </a:solidFill>
            </a:endParaRPr>
          </a:p>
          <a:p>
            <a:pPr lvl="0">
              <a:lnSpc>
                <a:spcPct val="150000"/>
              </a:lnSpc>
              <a:spcBef>
                <a:spcPts val="1000"/>
              </a:spcBef>
              <a:buClr>
                <a:srgbClr val="004A99"/>
              </a:buClr>
              <a:defRPr/>
            </a:pPr>
            <a:r>
              <a:rPr lang="de-DE" sz="1300">
                <a:solidFill>
                  <a:schemeClr val="bg1"/>
                </a:solidFill>
                <a:hlinkClick r:id="rId8">
                  <a:extLst>
                    <a:ext uri="{A12FA001-AC4F-418D-AE19-62706E023703}">
                      <ahyp:hlinkClr xmlns:ahyp="http://schemas.microsoft.com/office/drawing/2018/hyperlinkcolor" val="tx"/>
                    </a:ext>
                  </a:extLst>
                </a:hlinkClick>
              </a:rPr>
              <a:t>instagram.com/snp_se/?hl=en</a:t>
            </a:r>
            <a:endParaRPr lang="de-DE" sz="1300" dirty="0">
              <a:solidFill>
                <a:schemeClr val="bg1"/>
              </a:solidFill>
            </a:endParaRP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endParaRPr kumimoji="0" lang="de-DE" sz="1300" b="0" i="0" u="none" strike="noStrike" kern="1200" cap="none" spc="0" normalizeH="0" baseline="0" noProof="0" dirty="0">
              <a:ln>
                <a:noFill/>
              </a:ln>
              <a:solidFill>
                <a:schemeClr val="bg1"/>
              </a:solidFill>
              <a:effectLst/>
              <a:uLnTx/>
              <a:uFillTx/>
              <a:latin typeface="Univers Light"/>
              <a:ea typeface="+mn-ea"/>
              <a:cs typeface="+mn-cs"/>
            </a:endParaRPr>
          </a:p>
        </p:txBody>
      </p:sp>
      <p:grpSp>
        <p:nvGrpSpPr>
          <p:cNvPr id="8" name="Gruppieren 7">
            <a:extLst>
              <a:ext uri="{FF2B5EF4-FFF2-40B4-BE49-F238E27FC236}">
                <a16:creationId xmlns:a16="http://schemas.microsoft.com/office/drawing/2014/main" id="{309CAF56-D13D-7C45-B1D8-8EF74504F41F}"/>
              </a:ext>
            </a:extLst>
          </p:cNvPr>
          <p:cNvGrpSpPr/>
          <p:nvPr userDrawn="1"/>
        </p:nvGrpSpPr>
        <p:grpSpPr>
          <a:xfrm>
            <a:off x="6601327" y="3918563"/>
            <a:ext cx="240977" cy="265675"/>
            <a:chOff x="3605005" y="3771624"/>
            <a:chExt cx="573088" cy="631825"/>
          </a:xfrm>
          <a:solidFill>
            <a:schemeClr val="bg1"/>
          </a:solidFill>
        </p:grpSpPr>
        <p:sp>
          <p:nvSpPr>
            <p:cNvPr id="9" name="Freeform 112">
              <a:extLst>
                <a:ext uri="{FF2B5EF4-FFF2-40B4-BE49-F238E27FC236}">
                  <a16:creationId xmlns:a16="http://schemas.microsoft.com/office/drawing/2014/main" id="{F9A0EA08-C745-AF4B-8568-49950DABA6DD}"/>
                </a:ext>
              </a:extLst>
            </p:cNvPr>
            <p:cNvSpPr>
              <a:spLocks noEditPoints="1"/>
            </p:cNvSpPr>
            <p:nvPr/>
          </p:nvSpPr>
          <p:spPr bwMode="auto">
            <a:xfrm>
              <a:off x="3797093" y="3771624"/>
              <a:ext cx="381000" cy="631825"/>
            </a:xfrm>
            <a:custGeom>
              <a:avLst/>
              <a:gdLst>
                <a:gd name="T0" fmla="*/ 238 w 240"/>
                <a:gd name="T1" fmla="*/ 4 h 398"/>
                <a:gd name="T2" fmla="*/ 238 w 240"/>
                <a:gd name="T3" fmla="*/ 4 h 398"/>
                <a:gd name="T4" fmla="*/ 236 w 240"/>
                <a:gd name="T5" fmla="*/ 2 h 398"/>
                <a:gd name="T6" fmla="*/ 232 w 240"/>
                <a:gd name="T7" fmla="*/ 0 h 398"/>
                <a:gd name="T8" fmla="*/ 149 w 240"/>
                <a:gd name="T9" fmla="*/ 0 h 398"/>
                <a:gd name="T10" fmla="*/ 149 w 240"/>
                <a:gd name="T11" fmla="*/ 0 h 398"/>
                <a:gd name="T12" fmla="*/ 145 w 240"/>
                <a:gd name="T13" fmla="*/ 2 h 398"/>
                <a:gd name="T14" fmla="*/ 143 w 240"/>
                <a:gd name="T15" fmla="*/ 4 h 398"/>
                <a:gd name="T16" fmla="*/ 2 w 240"/>
                <a:gd name="T17" fmla="*/ 253 h 398"/>
                <a:gd name="T18" fmla="*/ 2 w 240"/>
                <a:gd name="T19" fmla="*/ 253 h 398"/>
                <a:gd name="T20" fmla="*/ 0 w 240"/>
                <a:gd name="T21" fmla="*/ 257 h 398"/>
                <a:gd name="T22" fmla="*/ 2 w 240"/>
                <a:gd name="T23" fmla="*/ 261 h 398"/>
                <a:gd name="T24" fmla="*/ 83 w 240"/>
                <a:gd name="T25" fmla="*/ 394 h 398"/>
                <a:gd name="T26" fmla="*/ 83 w 240"/>
                <a:gd name="T27" fmla="*/ 394 h 398"/>
                <a:gd name="T28" fmla="*/ 85 w 240"/>
                <a:gd name="T29" fmla="*/ 396 h 398"/>
                <a:gd name="T30" fmla="*/ 89 w 240"/>
                <a:gd name="T31" fmla="*/ 398 h 398"/>
                <a:gd name="T32" fmla="*/ 173 w 240"/>
                <a:gd name="T33" fmla="*/ 398 h 398"/>
                <a:gd name="T34" fmla="*/ 173 w 240"/>
                <a:gd name="T35" fmla="*/ 398 h 398"/>
                <a:gd name="T36" fmla="*/ 177 w 240"/>
                <a:gd name="T37" fmla="*/ 396 h 398"/>
                <a:gd name="T38" fmla="*/ 180 w 240"/>
                <a:gd name="T39" fmla="*/ 394 h 398"/>
                <a:gd name="T40" fmla="*/ 180 w 240"/>
                <a:gd name="T41" fmla="*/ 394 h 398"/>
                <a:gd name="T42" fmla="*/ 180 w 240"/>
                <a:gd name="T43" fmla="*/ 390 h 398"/>
                <a:gd name="T44" fmla="*/ 180 w 240"/>
                <a:gd name="T45" fmla="*/ 386 h 398"/>
                <a:gd name="T46" fmla="*/ 103 w 240"/>
                <a:gd name="T47" fmla="*/ 251 h 398"/>
                <a:gd name="T48" fmla="*/ 238 w 240"/>
                <a:gd name="T49" fmla="*/ 12 h 398"/>
                <a:gd name="T50" fmla="*/ 238 w 240"/>
                <a:gd name="T51" fmla="*/ 12 h 398"/>
                <a:gd name="T52" fmla="*/ 240 w 240"/>
                <a:gd name="T53" fmla="*/ 8 h 398"/>
                <a:gd name="T54" fmla="*/ 238 w 240"/>
                <a:gd name="T55" fmla="*/ 4 h 398"/>
                <a:gd name="T56" fmla="*/ 238 w 240"/>
                <a:gd name="T57" fmla="*/ 4 h 398"/>
                <a:gd name="T58" fmla="*/ 93 w 240"/>
                <a:gd name="T59" fmla="*/ 382 h 398"/>
                <a:gd name="T60" fmla="*/ 18 w 240"/>
                <a:gd name="T61" fmla="*/ 257 h 398"/>
                <a:gd name="T62" fmla="*/ 155 w 240"/>
                <a:gd name="T63" fmla="*/ 16 h 398"/>
                <a:gd name="T64" fmla="*/ 218 w 240"/>
                <a:gd name="T65" fmla="*/ 16 h 398"/>
                <a:gd name="T66" fmla="*/ 87 w 240"/>
                <a:gd name="T67" fmla="*/ 247 h 398"/>
                <a:gd name="T68" fmla="*/ 87 w 240"/>
                <a:gd name="T69" fmla="*/ 247 h 398"/>
                <a:gd name="T70" fmla="*/ 85 w 240"/>
                <a:gd name="T71" fmla="*/ 251 h 398"/>
                <a:gd name="T72" fmla="*/ 87 w 240"/>
                <a:gd name="T73" fmla="*/ 255 h 398"/>
                <a:gd name="T74" fmla="*/ 159 w 240"/>
                <a:gd name="T75" fmla="*/ 382 h 398"/>
                <a:gd name="T76" fmla="*/ 93 w 240"/>
                <a:gd name="T77" fmla="*/ 38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0" h="398">
                  <a:moveTo>
                    <a:pt x="238" y="4"/>
                  </a:moveTo>
                  <a:lnTo>
                    <a:pt x="238" y="4"/>
                  </a:lnTo>
                  <a:lnTo>
                    <a:pt x="236" y="2"/>
                  </a:lnTo>
                  <a:lnTo>
                    <a:pt x="232" y="0"/>
                  </a:lnTo>
                  <a:lnTo>
                    <a:pt x="149" y="0"/>
                  </a:lnTo>
                  <a:lnTo>
                    <a:pt x="149" y="0"/>
                  </a:lnTo>
                  <a:lnTo>
                    <a:pt x="145" y="2"/>
                  </a:lnTo>
                  <a:lnTo>
                    <a:pt x="143" y="4"/>
                  </a:lnTo>
                  <a:lnTo>
                    <a:pt x="2" y="253"/>
                  </a:lnTo>
                  <a:lnTo>
                    <a:pt x="2" y="253"/>
                  </a:lnTo>
                  <a:lnTo>
                    <a:pt x="0" y="257"/>
                  </a:lnTo>
                  <a:lnTo>
                    <a:pt x="2" y="261"/>
                  </a:lnTo>
                  <a:lnTo>
                    <a:pt x="83" y="394"/>
                  </a:lnTo>
                  <a:lnTo>
                    <a:pt x="83" y="394"/>
                  </a:lnTo>
                  <a:lnTo>
                    <a:pt x="85" y="396"/>
                  </a:lnTo>
                  <a:lnTo>
                    <a:pt x="89" y="398"/>
                  </a:lnTo>
                  <a:lnTo>
                    <a:pt x="173" y="398"/>
                  </a:lnTo>
                  <a:lnTo>
                    <a:pt x="173" y="398"/>
                  </a:lnTo>
                  <a:lnTo>
                    <a:pt x="177" y="396"/>
                  </a:lnTo>
                  <a:lnTo>
                    <a:pt x="180" y="394"/>
                  </a:lnTo>
                  <a:lnTo>
                    <a:pt x="180" y="394"/>
                  </a:lnTo>
                  <a:lnTo>
                    <a:pt x="180" y="390"/>
                  </a:lnTo>
                  <a:lnTo>
                    <a:pt x="180" y="386"/>
                  </a:lnTo>
                  <a:lnTo>
                    <a:pt x="103" y="251"/>
                  </a:lnTo>
                  <a:lnTo>
                    <a:pt x="238" y="12"/>
                  </a:lnTo>
                  <a:lnTo>
                    <a:pt x="238" y="12"/>
                  </a:lnTo>
                  <a:lnTo>
                    <a:pt x="240" y="8"/>
                  </a:lnTo>
                  <a:lnTo>
                    <a:pt x="238" y="4"/>
                  </a:lnTo>
                  <a:lnTo>
                    <a:pt x="238" y="4"/>
                  </a:lnTo>
                  <a:close/>
                  <a:moveTo>
                    <a:pt x="93" y="382"/>
                  </a:moveTo>
                  <a:lnTo>
                    <a:pt x="18" y="257"/>
                  </a:lnTo>
                  <a:lnTo>
                    <a:pt x="155" y="16"/>
                  </a:lnTo>
                  <a:lnTo>
                    <a:pt x="218" y="16"/>
                  </a:lnTo>
                  <a:lnTo>
                    <a:pt x="87" y="247"/>
                  </a:lnTo>
                  <a:lnTo>
                    <a:pt x="87" y="247"/>
                  </a:lnTo>
                  <a:lnTo>
                    <a:pt x="85" y="251"/>
                  </a:lnTo>
                  <a:lnTo>
                    <a:pt x="87" y="255"/>
                  </a:lnTo>
                  <a:lnTo>
                    <a:pt x="159" y="382"/>
                  </a:lnTo>
                  <a:lnTo>
                    <a:pt x="93"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113">
              <a:extLst>
                <a:ext uri="{FF2B5EF4-FFF2-40B4-BE49-F238E27FC236}">
                  <a16:creationId xmlns:a16="http://schemas.microsoft.com/office/drawing/2014/main" id="{F4F63ED0-FA6F-E04E-80E0-8C59F5A19575}"/>
                </a:ext>
              </a:extLst>
            </p:cNvPr>
            <p:cNvSpPr>
              <a:spLocks noEditPoints="1"/>
            </p:cNvSpPr>
            <p:nvPr/>
          </p:nvSpPr>
          <p:spPr bwMode="auto">
            <a:xfrm>
              <a:off x="3605005" y="3908149"/>
              <a:ext cx="236538" cy="328613"/>
            </a:xfrm>
            <a:custGeom>
              <a:avLst/>
              <a:gdLst>
                <a:gd name="T0" fmla="*/ 147 w 149"/>
                <a:gd name="T1" fmla="*/ 97 h 207"/>
                <a:gd name="T2" fmla="*/ 107 w 149"/>
                <a:gd name="T3" fmla="*/ 4 h 207"/>
                <a:gd name="T4" fmla="*/ 107 w 149"/>
                <a:gd name="T5" fmla="*/ 4 h 207"/>
                <a:gd name="T6" fmla="*/ 105 w 149"/>
                <a:gd name="T7" fmla="*/ 0 h 207"/>
                <a:gd name="T8" fmla="*/ 101 w 149"/>
                <a:gd name="T9" fmla="*/ 0 h 207"/>
                <a:gd name="T10" fmla="*/ 26 w 149"/>
                <a:gd name="T11" fmla="*/ 0 h 207"/>
                <a:gd name="T12" fmla="*/ 26 w 149"/>
                <a:gd name="T13" fmla="*/ 0 h 207"/>
                <a:gd name="T14" fmla="*/ 22 w 149"/>
                <a:gd name="T15" fmla="*/ 0 h 207"/>
                <a:gd name="T16" fmla="*/ 20 w 149"/>
                <a:gd name="T17" fmla="*/ 2 h 207"/>
                <a:gd name="T18" fmla="*/ 20 w 149"/>
                <a:gd name="T19" fmla="*/ 2 h 207"/>
                <a:gd name="T20" fmla="*/ 18 w 149"/>
                <a:gd name="T21" fmla="*/ 6 h 207"/>
                <a:gd name="T22" fmla="*/ 18 w 149"/>
                <a:gd name="T23" fmla="*/ 10 h 207"/>
                <a:gd name="T24" fmla="*/ 56 w 149"/>
                <a:gd name="T25" fmla="*/ 95 h 207"/>
                <a:gd name="T26" fmla="*/ 2 w 149"/>
                <a:gd name="T27" fmla="*/ 195 h 207"/>
                <a:gd name="T28" fmla="*/ 2 w 149"/>
                <a:gd name="T29" fmla="*/ 195 h 207"/>
                <a:gd name="T30" fmla="*/ 0 w 149"/>
                <a:gd name="T31" fmla="*/ 199 h 207"/>
                <a:gd name="T32" fmla="*/ 2 w 149"/>
                <a:gd name="T33" fmla="*/ 203 h 207"/>
                <a:gd name="T34" fmla="*/ 2 w 149"/>
                <a:gd name="T35" fmla="*/ 203 h 207"/>
                <a:gd name="T36" fmla="*/ 4 w 149"/>
                <a:gd name="T37" fmla="*/ 205 h 207"/>
                <a:gd name="T38" fmla="*/ 8 w 149"/>
                <a:gd name="T39" fmla="*/ 207 h 207"/>
                <a:gd name="T40" fmla="*/ 83 w 149"/>
                <a:gd name="T41" fmla="*/ 207 h 207"/>
                <a:gd name="T42" fmla="*/ 83 w 149"/>
                <a:gd name="T43" fmla="*/ 207 h 207"/>
                <a:gd name="T44" fmla="*/ 87 w 149"/>
                <a:gd name="T45" fmla="*/ 205 h 207"/>
                <a:gd name="T46" fmla="*/ 89 w 149"/>
                <a:gd name="T47" fmla="*/ 203 h 207"/>
                <a:gd name="T48" fmla="*/ 147 w 149"/>
                <a:gd name="T49" fmla="*/ 103 h 207"/>
                <a:gd name="T50" fmla="*/ 147 w 149"/>
                <a:gd name="T51" fmla="*/ 103 h 207"/>
                <a:gd name="T52" fmla="*/ 149 w 149"/>
                <a:gd name="T53" fmla="*/ 101 h 207"/>
                <a:gd name="T54" fmla="*/ 147 w 149"/>
                <a:gd name="T55" fmla="*/ 97 h 207"/>
                <a:gd name="T56" fmla="*/ 147 w 149"/>
                <a:gd name="T57" fmla="*/ 97 h 207"/>
                <a:gd name="T58" fmla="*/ 22 w 149"/>
                <a:gd name="T59" fmla="*/ 189 h 207"/>
                <a:gd name="T60" fmla="*/ 71 w 149"/>
                <a:gd name="T61" fmla="*/ 99 h 207"/>
                <a:gd name="T62" fmla="*/ 71 w 149"/>
                <a:gd name="T63" fmla="*/ 99 h 207"/>
                <a:gd name="T64" fmla="*/ 71 w 149"/>
                <a:gd name="T65" fmla="*/ 97 h 207"/>
                <a:gd name="T66" fmla="*/ 71 w 149"/>
                <a:gd name="T67" fmla="*/ 93 h 207"/>
                <a:gd name="T68" fmla="*/ 38 w 149"/>
                <a:gd name="T69" fmla="*/ 15 h 207"/>
                <a:gd name="T70" fmla="*/ 95 w 149"/>
                <a:gd name="T71" fmla="*/ 15 h 207"/>
                <a:gd name="T72" fmla="*/ 131 w 149"/>
                <a:gd name="T73" fmla="*/ 99 h 207"/>
                <a:gd name="T74" fmla="*/ 77 w 149"/>
                <a:gd name="T75" fmla="*/ 191 h 207"/>
                <a:gd name="T76" fmla="*/ 22 w 149"/>
                <a:gd name="T77" fmla="*/ 18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207">
                  <a:moveTo>
                    <a:pt x="147" y="97"/>
                  </a:moveTo>
                  <a:lnTo>
                    <a:pt x="107" y="4"/>
                  </a:lnTo>
                  <a:lnTo>
                    <a:pt x="107" y="4"/>
                  </a:lnTo>
                  <a:lnTo>
                    <a:pt x="105" y="0"/>
                  </a:lnTo>
                  <a:lnTo>
                    <a:pt x="101" y="0"/>
                  </a:lnTo>
                  <a:lnTo>
                    <a:pt x="26" y="0"/>
                  </a:lnTo>
                  <a:lnTo>
                    <a:pt x="26" y="0"/>
                  </a:lnTo>
                  <a:lnTo>
                    <a:pt x="22" y="0"/>
                  </a:lnTo>
                  <a:lnTo>
                    <a:pt x="20" y="2"/>
                  </a:lnTo>
                  <a:lnTo>
                    <a:pt x="20" y="2"/>
                  </a:lnTo>
                  <a:lnTo>
                    <a:pt x="18" y="6"/>
                  </a:lnTo>
                  <a:lnTo>
                    <a:pt x="18" y="10"/>
                  </a:lnTo>
                  <a:lnTo>
                    <a:pt x="56" y="95"/>
                  </a:lnTo>
                  <a:lnTo>
                    <a:pt x="2" y="195"/>
                  </a:lnTo>
                  <a:lnTo>
                    <a:pt x="2" y="195"/>
                  </a:lnTo>
                  <a:lnTo>
                    <a:pt x="0" y="199"/>
                  </a:lnTo>
                  <a:lnTo>
                    <a:pt x="2" y="203"/>
                  </a:lnTo>
                  <a:lnTo>
                    <a:pt x="2" y="203"/>
                  </a:lnTo>
                  <a:lnTo>
                    <a:pt x="4" y="205"/>
                  </a:lnTo>
                  <a:lnTo>
                    <a:pt x="8" y="207"/>
                  </a:lnTo>
                  <a:lnTo>
                    <a:pt x="83" y="207"/>
                  </a:lnTo>
                  <a:lnTo>
                    <a:pt x="83" y="207"/>
                  </a:lnTo>
                  <a:lnTo>
                    <a:pt x="87" y="205"/>
                  </a:lnTo>
                  <a:lnTo>
                    <a:pt x="89" y="203"/>
                  </a:lnTo>
                  <a:lnTo>
                    <a:pt x="147" y="103"/>
                  </a:lnTo>
                  <a:lnTo>
                    <a:pt x="147" y="103"/>
                  </a:lnTo>
                  <a:lnTo>
                    <a:pt x="149" y="101"/>
                  </a:lnTo>
                  <a:lnTo>
                    <a:pt x="147" y="97"/>
                  </a:lnTo>
                  <a:lnTo>
                    <a:pt x="147" y="97"/>
                  </a:lnTo>
                  <a:close/>
                  <a:moveTo>
                    <a:pt x="22" y="189"/>
                  </a:moveTo>
                  <a:lnTo>
                    <a:pt x="71" y="99"/>
                  </a:lnTo>
                  <a:lnTo>
                    <a:pt x="71" y="99"/>
                  </a:lnTo>
                  <a:lnTo>
                    <a:pt x="71" y="97"/>
                  </a:lnTo>
                  <a:lnTo>
                    <a:pt x="71" y="93"/>
                  </a:lnTo>
                  <a:lnTo>
                    <a:pt x="38" y="15"/>
                  </a:lnTo>
                  <a:lnTo>
                    <a:pt x="95" y="15"/>
                  </a:lnTo>
                  <a:lnTo>
                    <a:pt x="131" y="99"/>
                  </a:lnTo>
                  <a:lnTo>
                    <a:pt x="77" y="191"/>
                  </a:lnTo>
                  <a:lnTo>
                    <a:pt x="22"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11" name="Gruppieren 10">
            <a:extLst>
              <a:ext uri="{FF2B5EF4-FFF2-40B4-BE49-F238E27FC236}">
                <a16:creationId xmlns:a16="http://schemas.microsoft.com/office/drawing/2014/main" id="{54F3BCD7-C908-894F-BCBD-8DD312438759}"/>
              </a:ext>
            </a:extLst>
          </p:cNvPr>
          <p:cNvGrpSpPr/>
          <p:nvPr userDrawn="1"/>
        </p:nvGrpSpPr>
        <p:grpSpPr>
          <a:xfrm>
            <a:off x="6567951" y="4782733"/>
            <a:ext cx="265676" cy="261004"/>
            <a:chOff x="5073518" y="4622578"/>
            <a:chExt cx="265676" cy="261004"/>
          </a:xfrm>
        </p:grpSpPr>
        <p:sp>
          <p:nvSpPr>
            <p:cNvPr id="12" name="Freeform 121">
              <a:extLst>
                <a:ext uri="{FF2B5EF4-FFF2-40B4-BE49-F238E27FC236}">
                  <a16:creationId xmlns:a16="http://schemas.microsoft.com/office/drawing/2014/main" id="{8D985FCE-062A-2447-A1A3-66DE61FB1547}"/>
                </a:ext>
              </a:extLst>
            </p:cNvPr>
            <p:cNvSpPr>
              <a:spLocks noEditPoints="1"/>
            </p:cNvSpPr>
            <p:nvPr/>
          </p:nvSpPr>
          <p:spPr bwMode="auto">
            <a:xfrm>
              <a:off x="5073518" y="4622578"/>
              <a:ext cx="71425" cy="72093"/>
            </a:xfrm>
            <a:custGeom>
              <a:avLst/>
              <a:gdLst>
                <a:gd name="T0" fmla="*/ 56 w 107"/>
                <a:gd name="T1" fmla="*/ 0 h 108"/>
                <a:gd name="T2" fmla="*/ 34 w 107"/>
                <a:gd name="T3" fmla="*/ 4 h 108"/>
                <a:gd name="T4" fmla="*/ 16 w 107"/>
                <a:gd name="T5" fmla="*/ 14 h 108"/>
                <a:gd name="T6" fmla="*/ 10 w 107"/>
                <a:gd name="T7" fmla="*/ 24 h 108"/>
                <a:gd name="T8" fmla="*/ 2 w 107"/>
                <a:gd name="T9" fmla="*/ 42 h 108"/>
                <a:gd name="T10" fmla="*/ 0 w 107"/>
                <a:gd name="T11" fmla="*/ 54 h 108"/>
                <a:gd name="T12" fmla="*/ 4 w 107"/>
                <a:gd name="T13" fmla="*/ 74 h 108"/>
                <a:gd name="T14" fmla="*/ 16 w 107"/>
                <a:gd name="T15" fmla="*/ 92 h 108"/>
                <a:gd name="T16" fmla="*/ 24 w 107"/>
                <a:gd name="T17" fmla="*/ 98 h 108"/>
                <a:gd name="T18" fmla="*/ 42 w 107"/>
                <a:gd name="T19" fmla="*/ 106 h 108"/>
                <a:gd name="T20" fmla="*/ 52 w 107"/>
                <a:gd name="T21" fmla="*/ 108 h 108"/>
                <a:gd name="T22" fmla="*/ 56 w 107"/>
                <a:gd name="T23" fmla="*/ 108 h 108"/>
                <a:gd name="T24" fmla="*/ 66 w 107"/>
                <a:gd name="T25" fmla="*/ 106 h 108"/>
                <a:gd name="T26" fmla="*/ 84 w 107"/>
                <a:gd name="T27" fmla="*/ 100 h 108"/>
                <a:gd name="T28" fmla="*/ 92 w 107"/>
                <a:gd name="T29" fmla="*/ 92 h 108"/>
                <a:gd name="T30" fmla="*/ 103 w 107"/>
                <a:gd name="T31" fmla="*/ 74 h 108"/>
                <a:gd name="T32" fmla="*/ 107 w 107"/>
                <a:gd name="T33" fmla="*/ 54 h 108"/>
                <a:gd name="T34" fmla="*/ 107 w 107"/>
                <a:gd name="T35" fmla="*/ 44 h 108"/>
                <a:gd name="T36" fmla="*/ 100 w 107"/>
                <a:gd name="T37" fmla="*/ 24 h 108"/>
                <a:gd name="T38" fmla="*/ 94 w 107"/>
                <a:gd name="T39" fmla="*/ 16 h 108"/>
                <a:gd name="T40" fmla="*/ 76 w 107"/>
                <a:gd name="T41" fmla="*/ 4 h 108"/>
                <a:gd name="T42" fmla="*/ 56 w 107"/>
                <a:gd name="T43" fmla="*/ 0 h 108"/>
                <a:gd name="T44" fmla="*/ 82 w 107"/>
                <a:gd name="T45" fmla="*/ 82 h 108"/>
                <a:gd name="T46" fmla="*/ 76 w 107"/>
                <a:gd name="T47" fmla="*/ 86 h 108"/>
                <a:gd name="T48" fmla="*/ 64 w 107"/>
                <a:gd name="T49" fmla="*/ 92 h 108"/>
                <a:gd name="T50" fmla="*/ 56 w 107"/>
                <a:gd name="T51" fmla="*/ 92 h 108"/>
                <a:gd name="T52" fmla="*/ 54 w 107"/>
                <a:gd name="T53" fmla="*/ 92 h 108"/>
                <a:gd name="T54" fmla="*/ 46 w 107"/>
                <a:gd name="T55" fmla="*/ 92 h 108"/>
                <a:gd name="T56" fmla="*/ 34 w 107"/>
                <a:gd name="T57" fmla="*/ 86 h 108"/>
                <a:gd name="T58" fmla="*/ 28 w 107"/>
                <a:gd name="T59" fmla="*/ 82 h 108"/>
                <a:gd name="T60" fmla="*/ 18 w 107"/>
                <a:gd name="T61" fmla="*/ 68 h 108"/>
                <a:gd name="T62" fmla="*/ 16 w 107"/>
                <a:gd name="T63" fmla="*/ 54 h 108"/>
                <a:gd name="T64" fmla="*/ 16 w 107"/>
                <a:gd name="T65" fmla="*/ 46 h 108"/>
                <a:gd name="T66" fmla="*/ 22 w 107"/>
                <a:gd name="T67" fmla="*/ 32 h 108"/>
                <a:gd name="T68" fmla="*/ 28 w 107"/>
                <a:gd name="T69" fmla="*/ 26 h 108"/>
                <a:gd name="T70" fmla="*/ 40 w 107"/>
                <a:gd name="T71" fmla="*/ 18 h 108"/>
                <a:gd name="T72" fmla="*/ 56 w 107"/>
                <a:gd name="T73" fmla="*/ 16 h 108"/>
                <a:gd name="T74" fmla="*/ 62 w 107"/>
                <a:gd name="T75" fmla="*/ 16 h 108"/>
                <a:gd name="T76" fmla="*/ 76 w 107"/>
                <a:gd name="T77" fmla="*/ 22 h 108"/>
                <a:gd name="T78" fmla="*/ 82 w 107"/>
                <a:gd name="T79" fmla="*/ 26 h 108"/>
                <a:gd name="T80" fmla="*/ 90 w 107"/>
                <a:gd name="T81" fmla="*/ 38 h 108"/>
                <a:gd name="T82" fmla="*/ 92 w 107"/>
                <a:gd name="T83" fmla="*/ 54 h 108"/>
                <a:gd name="T84" fmla="*/ 92 w 107"/>
                <a:gd name="T85" fmla="*/ 62 h 108"/>
                <a:gd name="T86" fmla="*/ 86 w 107"/>
                <a:gd name="T87" fmla="*/ 76 h 108"/>
                <a:gd name="T88" fmla="*/ 82 w 107"/>
                <a:gd name="T89"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7" h="108">
                  <a:moveTo>
                    <a:pt x="56" y="0"/>
                  </a:moveTo>
                  <a:lnTo>
                    <a:pt x="56" y="0"/>
                  </a:lnTo>
                  <a:lnTo>
                    <a:pt x="44" y="0"/>
                  </a:lnTo>
                  <a:lnTo>
                    <a:pt x="34" y="4"/>
                  </a:lnTo>
                  <a:lnTo>
                    <a:pt x="24" y="8"/>
                  </a:lnTo>
                  <a:lnTo>
                    <a:pt x="16" y="14"/>
                  </a:lnTo>
                  <a:lnTo>
                    <a:pt x="16" y="14"/>
                  </a:lnTo>
                  <a:lnTo>
                    <a:pt x="10" y="24"/>
                  </a:lnTo>
                  <a:lnTo>
                    <a:pt x="4" y="32"/>
                  </a:lnTo>
                  <a:lnTo>
                    <a:pt x="2" y="42"/>
                  </a:lnTo>
                  <a:lnTo>
                    <a:pt x="0" y="54"/>
                  </a:lnTo>
                  <a:lnTo>
                    <a:pt x="0" y="54"/>
                  </a:lnTo>
                  <a:lnTo>
                    <a:pt x="2" y="64"/>
                  </a:lnTo>
                  <a:lnTo>
                    <a:pt x="4" y="74"/>
                  </a:lnTo>
                  <a:lnTo>
                    <a:pt x="10" y="84"/>
                  </a:lnTo>
                  <a:lnTo>
                    <a:pt x="16" y="92"/>
                  </a:lnTo>
                  <a:lnTo>
                    <a:pt x="16" y="92"/>
                  </a:lnTo>
                  <a:lnTo>
                    <a:pt x="24" y="98"/>
                  </a:lnTo>
                  <a:lnTo>
                    <a:pt x="34" y="104"/>
                  </a:lnTo>
                  <a:lnTo>
                    <a:pt x="42" y="106"/>
                  </a:lnTo>
                  <a:lnTo>
                    <a:pt x="52" y="108"/>
                  </a:lnTo>
                  <a:lnTo>
                    <a:pt x="52" y="108"/>
                  </a:lnTo>
                  <a:lnTo>
                    <a:pt x="54" y="108"/>
                  </a:lnTo>
                  <a:lnTo>
                    <a:pt x="56" y="108"/>
                  </a:lnTo>
                  <a:lnTo>
                    <a:pt x="56" y="108"/>
                  </a:lnTo>
                  <a:lnTo>
                    <a:pt x="66" y="106"/>
                  </a:lnTo>
                  <a:lnTo>
                    <a:pt x="76" y="104"/>
                  </a:lnTo>
                  <a:lnTo>
                    <a:pt x="84" y="100"/>
                  </a:lnTo>
                  <a:lnTo>
                    <a:pt x="92" y="92"/>
                  </a:lnTo>
                  <a:lnTo>
                    <a:pt x="92" y="92"/>
                  </a:lnTo>
                  <a:lnTo>
                    <a:pt x="100" y="84"/>
                  </a:lnTo>
                  <a:lnTo>
                    <a:pt x="103" y="74"/>
                  </a:lnTo>
                  <a:lnTo>
                    <a:pt x="107" y="64"/>
                  </a:lnTo>
                  <a:lnTo>
                    <a:pt x="107" y="54"/>
                  </a:lnTo>
                  <a:lnTo>
                    <a:pt x="107" y="54"/>
                  </a:lnTo>
                  <a:lnTo>
                    <a:pt x="107" y="44"/>
                  </a:lnTo>
                  <a:lnTo>
                    <a:pt x="105" y="34"/>
                  </a:lnTo>
                  <a:lnTo>
                    <a:pt x="100" y="24"/>
                  </a:lnTo>
                  <a:lnTo>
                    <a:pt x="94" y="16"/>
                  </a:lnTo>
                  <a:lnTo>
                    <a:pt x="94" y="16"/>
                  </a:lnTo>
                  <a:lnTo>
                    <a:pt x="86" y="8"/>
                  </a:lnTo>
                  <a:lnTo>
                    <a:pt x="76" y="4"/>
                  </a:lnTo>
                  <a:lnTo>
                    <a:pt x="66" y="0"/>
                  </a:lnTo>
                  <a:lnTo>
                    <a:pt x="56" y="0"/>
                  </a:lnTo>
                  <a:lnTo>
                    <a:pt x="56" y="0"/>
                  </a:lnTo>
                  <a:close/>
                  <a:moveTo>
                    <a:pt x="82" y="82"/>
                  </a:moveTo>
                  <a:lnTo>
                    <a:pt x="82" y="82"/>
                  </a:lnTo>
                  <a:lnTo>
                    <a:pt x="76" y="86"/>
                  </a:lnTo>
                  <a:lnTo>
                    <a:pt x="70" y="90"/>
                  </a:lnTo>
                  <a:lnTo>
                    <a:pt x="64" y="92"/>
                  </a:lnTo>
                  <a:lnTo>
                    <a:pt x="56" y="92"/>
                  </a:lnTo>
                  <a:lnTo>
                    <a:pt x="56" y="92"/>
                  </a:lnTo>
                  <a:lnTo>
                    <a:pt x="54" y="92"/>
                  </a:lnTo>
                  <a:lnTo>
                    <a:pt x="54" y="92"/>
                  </a:lnTo>
                  <a:lnTo>
                    <a:pt x="54" y="92"/>
                  </a:lnTo>
                  <a:lnTo>
                    <a:pt x="46" y="92"/>
                  </a:lnTo>
                  <a:lnTo>
                    <a:pt x="40" y="90"/>
                  </a:lnTo>
                  <a:lnTo>
                    <a:pt x="34" y="86"/>
                  </a:lnTo>
                  <a:lnTo>
                    <a:pt x="28" y="82"/>
                  </a:lnTo>
                  <a:lnTo>
                    <a:pt x="28" y="82"/>
                  </a:lnTo>
                  <a:lnTo>
                    <a:pt x="22" y="76"/>
                  </a:lnTo>
                  <a:lnTo>
                    <a:pt x="18" y="68"/>
                  </a:lnTo>
                  <a:lnTo>
                    <a:pt x="16" y="62"/>
                  </a:lnTo>
                  <a:lnTo>
                    <a:pt x="16" y="54"/>
                  </a:lnTo>
                  <a:lnTo>
                    <a:pt x="16" y="54"/>
                  </a:lnTo>
                  <a:lnTo>
                    <a:pt x="16" y="46"/>
                  </a:lnTo>
                  <a:lnTo>
                    <a:pt x="18" y="38"/>
                  </a:lnTo>
                  <a:lnTo>
                    <a:pt x="22" y="32"/>
                  </a:lnTo>
                  <a:lnTo>
                    <a:pt x="28" y="26"/>
                  </a:lnTo>
                  <a:lnTo>
                    <a:pt x="28" y="26"/>
                  </a:lnTo>
                  <a:lnTo>
                    <a:pt x="34" y="22"/>
                  </a:lnTo>
                  <a:lnTo>
                    <a:pt x="40" y="18"/>
                  </a:lnTo>
                  <a:lnTo>
                    <a:pt x="48" y="16"/>
                  </a:lnTo>
                  <a:lnTo>
                    <a:pt x="56" y="16"/>
                  </a:lnTo>
                  <a:lnTo>
                    <a:pt x="56" y="16"/>
                  </a:lnTo>
                  <a:lnTo>
                    <a:pt x="62" y="16"/>
                  </a:lnTo>
                  <a:lnTo>
                    <a:pt x="70" y="18"/>
                  </a:lnTo>
                  <a:lnTo>
                    <a:pt x="76" y="22"/>
                  </a:lnTo>
                  <a:lnTo>
                    <a:pt x="82" y="26"/>
                  </a:lnTo>
                  <a:lnTo>
                    <a:pt x="82" y="26"/>
                  </a:lnTo>
                  <a:lnTo>
                    <a:pt x="86" y="32"/>
                  </a:lnTo>
                  <a:lnTo>
                    <a:pt x="90" y="38"/>
                  </a:lnTo>
                  <a:lnTo>
                    <a:pt x="92" y="46"/>
                  </a:lnTo>
                  <a:lnTo>
                    <a:pt x="92" y="54"/>
                  </a:lnTo>
                  <a:lnTo>
                    <a:pt x="92" y="54"/>
                  </a:lnTo>
                  <a:lnTo>
                    <a:pt x="92" y="62"/>
                  </a:lnTo>
                  <a:lnTo>
                    <a:pt x="90" y="68"/>
                  </a:lnTo>
                  <a:lnTo>
                    <a:pt x="86" y="76"/>
                  </a:lnTo>
                  <a:lnTo>
                    <a:pt x="82" y="82"/>
                  </a:lnTo>
                  <a:lnTo>
                    <a:pt x="82" y="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22">
              <a:extLst>
                <a:ext uri="{FF2B5EF4-FFF2-40B4-BE49-F238E27FC236}">
                  <a16:creationId xmlns:a16="http://schemas.microsoft.com/office/drawing/2014/main" id="{A8C2E12E-7671-6049-A766-DA095020A2B8}"/>
                </a:ext>
              </a:extLst>
            </p:cNvPr>
            <p:cNvSpPr>
              <a:spLocks noEditPoints="1"/>
            </p:cNvSpPr>
            <p:nvPr/>
          </p:nvSpPr>
          <p:spPr bwMode="auto">
            <a:xfrm>
              <a:off x="5077523" y="4701346"/>
              <a:ext cx="63415" cy="182236"/>
            </a:xfrm>
            <a:custGeom>
              <a:avLst/>
              <a:gdLst>
                <a:gd name="T0" fmla="*/ 74 w 95"/>
                <a:gd name="T1" fmla="*/ 0 h 273"/>
                <a:gd name="T2" fmla="*/ 22 w 95"/>
                <a:gd name="T3" fmla="*/ 0 h 273"/>
                <a:gd name="T4" fmla="*/ 22 w 95"/>
                <a:gd name="T5" fmla="*/ 0 h 273"/>
                <a:gd name="T6" fmla="*/ 14 w 95"/>
                <a:gd name="T7" fmla="*/ 2 h 273"/>
                <a:gd name="T8" fmla="*/ 6 w 95"/>
                <a:gd name="T9" fmla="*/ 6 h 273"/>
                <a:gd name="T10" fmla="*/ 2 w 95"/>
                <a:gd name="T11" fmla="*/ 14 h 273"/>
                <a:gd name="T12" fmla="*/ 0 w 95"/>
                <a:gd name="T13" fmla="*/ 22 h 273"/>
                <a:gd name="T14" fmla="*/ 0 w 95"/>
                <a:gd name="T15" fmla="*/ 253 h 273"/>
                <a:gd name="T16" fmla="*/ 0 w 95"/>
                <a:gd name="T17" fmla="*/ 253 h 273"/>
                <a:gd name="T18" fmla="*/ 2 w 95"/>
                <a:gd name="T19" fmla="*/ 261 h 273"/>
                <a:gd name="T20" fmla="*/ 6 w 95"/>
                <a:gd name="T21" fmla="*/ 267 h 273"/>
                <a:gd name="T22" fmla="*/ 14 w 95"/>
                <a:gd name="T23" fmla="*/ 271 h 273"/>
                <a:gd name="T24" fmla="*/ 22 w 95"/>
                <a:gd name="T25" fmla="*/ 273 h 273"/>
                <a:gd name="T26" fmla="*/ 74 w 95"/>
                <a:gd name="T27" fmla="*/ 273 h 273"/>
                <a:gd name="T28" fmla="*/ 74 w 95"/>
                <a:gd name="T29" fmla="*/ 273 h 273"/>
                <a:gd name="T30" fmla="*/ 82 w 95"/>
                <a:gd name="T31" fmla="*/ 271 h 273"/>
                <a:gd name="T32" fmla="*/ 90 w 95"/>
                <a:gd name="T33" fmla="*/ 267 h 273"/>
                <a:gd name="T34" fmla="*/ 94 w 95"/>
                <a:gd name="T35" fmla="*/ 261 h 273"/>
                <a:gd name="T36" fmla="*/ 95 w 95"/>
                <a:gd name="T37" fmla="*/ 253 h 273"/>
                <a:gd name="T38" fmla="*/ 95 w 95"/>
                <a:gd name="T39" fmla="*/ 22 h 273"/>
                <a:gd name="T40" fmla="*/ 95 w 95"/>
                <a:gd name="T41" fmla="*/ 22 h 273"/>
                <a:gd name="T42" fmla="*/ 94 w 95"/>
                <a:gd name="T43" fmla="*/ 14 h 273"/>
                <a:gd name="T44" fmla="*/ 90 w 95"/>
                <a:gd name="T45" fmla="*/ 6 h 273"/>
                <a:gd name="T46" fmla="*/ 82 w 95"/>
                <a:gd name="T47" fmla="*/ 2 h 273"/>
                <a:gd name="T48" fmla="*/ 74 w 95"/>
                <a:gd name="T49" fmla="*/ 0 h 273"/>
                <a:gd name="T50" fmla="*/ 74 w 95"/>
                <a:gd name="T51" fmla="*/ 0 h 273"/>
                <a:gd name="T52" fmla="*/ 16 w 95"/>
                <a:gd name="T53" fmla="*/ 22 h 273"/>
                <a:gd name="T54" fmla="*/ 16 w 95"/>
                <a:gd name="T55" fmla="*/ 22 h 273"/>
                <a:gd name="T56" fmla="*/ 18 w 95"/>
                <a:gd name="T57" fmla="*/ 18 h 273"/>
                <a:gd name="T58" fmla="*/ 22 w 95"/>
                <a:gd name="T59" fmla="*/ 16 h 273"/>
                <a:gd name="T60" fmla="*/ 74 w 95"/>
                <a:gd name="T61" fmla="*/ 16 h 273"/>
                <a:gd name="T62" fmla="*/ 74 w 95"/>
                <a:gd name="T63" fmla="*/ 16 h 273"/>
                <a:gd name="T64" fmla="*/ 78 w 95"/>
                <a:gd name="T65" fmla="*/ 18 h 273"/>
                <a:gd name="T66" fmla="*/ 80 w 95"/>
                <a:gd name="T67" fmla="*/ 22 h 273"/>
                <a:gd name="T68" fmla="*/ 80 w 95"/>
                <a:gd name="T69" fmla="*/ 253 h 273"/>
                <a:gd name="T70" fmla="*/ 80 w 95"/>
                <a:gd name="T71" fmla="*/ 253 h 273"/>
                <a:gd name="T72" fmla="*/ 78 w 95"/>
                <a:gd name="T73" fmla="*/ 257 h 273"/>
                <a:gd name="T74" fmla="*/ 74 w 95"/>
                <a:gd name="T75" fmla="*/ 257 h 273"/>
                <a:gd name="T76" fmla="*/ 22 w 95"/>
                <a:gd name="T77" fmla="*/ 257 h 273"/>
                <a:gd name="T78" fmla="*/ 22 w 95"/>
                <a:gd name="T79" fmla="*/ 257 h 273"/>
                <a:gd name="T80" fmla="*/ 18 w 95"/>
                <a:gd name="T81" fmla="*/ 257 h 273"/>
                <a:gd name="T82" fmla="*/ 16 w 95"/>
                <a:gd name="T83" fmla="*/ 253 h 273"/>
                <a:gd name="T84" fmla="*/ 16 w 95"/>
                <a:gd name="T85" fmla="*/ 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273">
                  <a:moveTo>
                    <a:pt x="74" y="0"/>
                  </a:moveTo>
                  <a:lnTo>
                    <a:pt x="22" y="0"/>
                  </a:lnTo>
                  <a:lnTo>
                    <a:pt x="22" y="0"/>
                  </a:lnTo>
                  <a:lnTo>
                    <a:pt x="14" y="2"/>
                  </a:lnTo>
                  <a:lnTo>
                    <a:pt x="6" y="6"/>
                  </a:lnTo>
                  <a:lnTo>
                    <a:pt x="2" y="14"/>
                  </a:lnTo>
                  <a:lnTo>
                    <a:pt x="0" y="22"/>
                  </a:lnTo>
                  <a:lnTo>
                    <a:pt x="0" y="253"/>
                  </a:lnTo>
                  <a:lnTo>
                    <a:pt x="0" y="253"/>
                  </a:lnTo>
                  <a:lnTo>
                    <a:pt x="2" y="261"/>
                  </a:lnTo>
                  <a:lnTo>
                    <a:pt x="6" y="267"/>
                  </a:lnTo>
                  <a:lnTo>
                    <a:pt x="14" y="271"/>
                  </a:lnTo>
                  <a:lnTo>
                    <a:pt x="22" y="273"/>
                  </a:lnTo>
                  <a:lnTo>
                    <a:pt x="74" y="273"/>
                  </a:lnTo>
                  <a:lnTo>
                    <a:pt x="74" y="273"/>
                  </a:lnTo>
                  <a:lnTo>
                    <a:pt x="82" y="271"/>
                  </a:lnTo>
                  <a:lnTo>
                    <a:pt x="90" y="267"/>
                  </a:lnTo>
                  <a:lnTo>
                    <a:pt x="94" y="261"/>
                  </a:lnTo>
                  <a:lnTo>
                    <a:pt x="95" y="253"/>
                  </a:lnTo>
                  <a:lnTo>
                    <a:pt x="95" y="22"/>
                  </a:lnTo>
                  <a:lnTo>
                    <a:pt x="95" y="22"/>
                  </a:lnTo>
                  <a:lnTo>
                    <a:pt x="94" y="14"/>
                  </a:lnTo>
                  <a:lnTo>
                    <a:pt x="90" y="6"/>
                  </a:lnTo>
                  <a:lnTo>
                    <a:pt x="82" y="2"/>
                  </a:lnTo>
                  <a:lnTo>
                    <a:pt x="74" y="0"/>
                  </a:lnTo>
                  <a:lnTo>
                    <a:pt x="74" y="0"/>
                  </a:lnTo>
                  <a:close/>
                  <a:moveTo>
                    <a:pt x="16" y="22"/>
                  </a:moveTo>
                  <a:lnTo>
                    <a:pt x="16" y="22"/>
                  </a:lnTo>
                  <a:lnTo>
                    <a:pt x="18" y="18"/>
                  </a:lnTo>
                  <a:lnTo>
                    <a:pt x="22" y="16"/>
                  </a:lnTo>
                  <a:lnTo>
                    <a:pt x="74" y="16"/>
                  </a:lnTo>
                  <a:lnTo>
                    <a:pt x="74" y="16"/>
                  </a:lnTo>
                  <a:lnTo>
                    <a:pt x="78" y="18"/>
                  </a:lnTo>
                  <a:lnTo>
                    <a:pt x="80" y="22"/>
                  </a:lnTo>
                  <a:lnTo>
                    <a:pt x="80" y="253"/>
                  </a:lnTo>
                  <a:lnTo>
                    <a:pt x="80" y="253"/>
                  </a:lnTo>
                  <a:lnTo>
                    <a:pt x="78" y="257"/>
                  </a:lnTo>
                  <a:lnTo>
                    <a:pt x="74" y="257"/>
                  </a:lnTo>
                  <a:lnTo>
                    <a:pt x="22" y="257"/>
                  </a:lnTo>
                  <a:lnTo>
                    <a:pt x="22" y="257"/>
                  </a:lnTo>
                  <a:lnTo>
                    <a:pt x="18" y="257"/>
                  </a:lnTo>
                  <a:lnTo>
                    <a:pt x="16" y="253"/>
                  </a:lnTo>
                  <a:lnTo>
                    <a:pt x="16"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23">
              <a:extLst>
                <a:ext uri="{FF2B5EF4-FFF2-40B4-BE49-F238E27FC236}">
                  <a16:creationId xmlns:a16="http://schemas.microsoft.com/office/drawing/2014/main" id="{9E81480F-FE7F-2F46-8E18-79E302C247FE}"/>
                </a:ext>
              </a:extLst>
            </p:cNvPr>
            <p:cNvSpPr>
              <a:spLocks noEditPoints="1"/>
            </p:cNvSpPr>
            <p:nvPr/>
          </p:nvSpPr>
          <p:spPr bwMode="auto">
            <a:xfrm>
              <a:off x="5160964" y="4697341"/>
              <a:ext cx="178230" cy="186241"/>
            </a:xfrm>
            <a:custGeom>
              <a:avLst/>
              <a:gdLst>
                <a:gd name="T0" fmla="*/ 239 w 267"/>
                <a:gd name="T1" fmla="*/ 28 h 279"/>
                <a:gd name="T2" fmla="*/ 209 w 267"/>
                <a:gd name="T3" fmla="*/ 6 h 279"/>
                <a:gd name="T4" fmla="*/ 173 w 267"/>
                <a:gd name="T5" fmla="*/ 0 h 279"/>
                <a:gd name="T6" fmla="*/ 160 w 267"/>
                <a:gd name="T7" fmla="*/ 0 h 279"/>
                <a:gd name="T8" fmla="*/ 124 w 267"/>
                <a:gd name="T9" fmla="*/ 8 h 279"/>
                <a:gd name="T10" fmla="*/ 96 w 267"/>
                <a:gd name="T11" fmla="*/ 26 h 279"/>
                <a:gd name="T12" fmla="*/ 96 w 267"/>
                <a:gd name="T13" fmla="*/ 22 h 279"/>
                <a:gd name="T14" fmla="*/ 90 w 267"/>
                <a:gd name="T15" fmla="*/ 12 h 279"/>
                <a:gd name="T16" fmla="*/ 80 w 267"/>
                <a:gd name="T17" fmla="*/ 6 h 279"/>
                <a:gd name="T18" fmla="*/ 14 w 267"/>
                <a:gd name="T19" fmla="*/ 6 h 279"/>
                <a:gd name="T20" fmla="*/ 4 w 267"/>
                <a:gd name="T21" fmla="*/ 10 h 279"/>
                <a:gd name="T22" fmla="*/ 0 w 267"/>
                <a:gd name="T23" fmla="*/ 20 h 279"/>
                <a:gd name="T24" fmla="*/ 0 w 267"/>
                <a:gd name="T25" fmla="*/ 267 h 279"/>
                <a:gd name="T26" fmla="*/ 4 w 267"/>
                <a:gd name="T27" fmla="*/ 275 h 279"/>
                <a:gd name="T28" fmla="*/ 14 w 267"/>
                <a:gd name="T29" fmla="*/ 279 h 279"/>
                <a:gd name="T30" fmla="*/ 88 w 267"/>
                <a:gd name="T31" fmla="*/ 279 h 279"/>
                <a:gd name="T32" fmla="*/ 98 w 267"/>
                <a:gd name="T33" fmla="*/ 275 h 279"/>
                <a:gd name="T34" fmla="*/ 102 w 267"/>
                <a:gd name="T35" fmla="*/ 267 h 279"/>
                <a:gd name="T36" fmla="*/ 102 w 267"/>
                <a:gd name="T37" fmla="*/ 123 h 279"/>
                <a:gd name="T38" fmla="*/ 104 w 267"/>
                <a:gd name="T39" fmla="*/ 109 h 279"/>
                <a:gd name="T40" fmla="*/ 112 w 267"/>
                <a:gd name="T41" fmla="*/ 97 h 279"/>
                <a:gd name="T42" fmla="*/ 124 w 267"/>
                <a:gd name="T43" fmla="*/ 89 h 279"/>
                <a:gd name="T44" fmla="*/ 136 w 267"/>
                <a:gd name="T45" fmla="*/ 85 h 279"/>
                <a:gd name="T46" fmla="*/ 144 w 267"/>
                <a:gd name="T47" fmla="*/ 87 h 279"/>
                <a:gd name="T48" fmla="*/ 158 w 267"/>
                <a:gd name="T49" fmla="*/ 91 h 279"/>
                <a:gd name="T50" fmla="*/ 164 w 267"/>
                <a:gd name="T51" fmla="*/ 97 h 279"/>
                <a:gd name="T52" fmla="*/ 169 w 267"/>
                <a:gd name="T53" fmla="*/ 107 h 279"/>
                <a:gd name="T54" fmla="*/ 171 w 267"/>
                <a:gd name="T55" fmla="*/ 123 h 279"/>
                <a:gd name="T56" fmla="*/ 171 w 267"/>
                <a:gd name="T57" fmla="*/ 265 h 279"/>
                <a:gd name="T58" fmla="*/ 177 w 267"/>
                <a:gd name="T59" fmla="*/ 275 h 279"/>
                <a:gd name="T60" fmla="*/ 187 w 267"/>
                <a:gd name="T61" fmla="*/ 279 h 279"/>
                <a:gd name="T62" fmla="*/ 253 w 267"/>
                <a:gd name="T63" fmla="*/ 279 h 279"/>
                <a:gd name="T64" fmla="*/ 263 w 267"/>
                <a:gd name="T65" fmla="*/ 275 h 279"/>
                <a:gd name="T66" fmla="*/ 267 w 267"/>
                <a:gd name="T67" fmla="*/ 265 h 279"/>
                <a:gd name="T68" fmla="*/ 267 w 267"/>
                <a:gd name="T69" fmla="*/ 95 h 279"/>
                <a:gd name="T70" fmla="*/ 259 w 267"/>
                <a:gd name="T71" fmla="*/ 58 h 279"/>
                <a:gd name="T72" fmla="*/ 239 w 267"/>
                <a:gd name="T73" fmla="*/ 28 h 279"/>
                <a:gd name="T74" fmla="*/ 100 w 267"/>
                <a:gd name="T75" fmla="*/ 46 h 279"/>
                <a:gd name="T76" fmla="*/ 100 w 267"/>
                <a:gd name="T77" fmla="*/ 46 h 279"/>
                <a:gd name="T78" fmla="*/ 126 w 267"/>
                <a:gd name="T79" fmla="*/ 24 h 279"/>
                <a:gd name="T80" fmla="*/ 160 w 267"/>
                <a:gd name="T81" fmla="*/ 16 h 279"/>
                <a:gd name="T82" fmla="*/ 173 w 267"/>
                <a:gd name="T83" fmla="*/ 16 h 279"/>
                <a:gd name="T84" fmla="*/ 203 w 267"/>
                <a:gd name="T85" fmla="*/ 22 h 279"/>
                <a:gd name="T86" fmla="*/ 229 w 267"/>
                <a:gd name="T87" fmla="*/ 38 h 279"/>
                <a:gd name="T88" fmla="*/ 245 w 267"/>
                <a:gd name="T89" fmla="*/ 64 h 279"/>
                <a:gd name="T90" fmla="*/ 251 w 267"/>
                <a:gd name="T91" fmla="*/ 95 h 279"/>
                <a:gd name="T92" fmla="*/ 189 w 267"/>
                <a:gd name="T93" fmla="*/ 263 h 279"/>
                <a:gd name="T94" fmla="*/ 187 w 267"/>
                <a:gd name="T95" fmla="*/ 123 h 279"/>
                <a:gd name="T96" fmla="*/ 185 w 267"/>
                <a:gd name="T97" fmla="*/ 101 h 279"/>
                <a:gd name="T98" fmla="*/ 175 w 267"/>
                <a:gd name="T99" fmla="*/ 85 h 279"/>
                <a:gd name="T100" fmla="*/ 168 w 267"/>
                <a:gd name="T101" fmla="*/ 80 h 279"/>
                <a:gd name="T102" fmla="*/ 148 w 267"/>
                <a:gd name="T103" fmla="*/ 72 h 279"/>
                <a:gd name="T104" fmla="*/ 138 w 267"/>
                <a:gd name="T105" fmla="*/ 70 h 279"/>
                <a:gd name="T106" fmla="*/ 128 w 267"/>
                <a:gd name="T107" fmla="*/ 72 h 279"/>
                <a:gd name="T108" fmla="*/ 108 w 267"/>
                <a:gd name="T109" fmla="*/ 80 h 279"/>
                <a:gd name="T110" fmla="*/ 102 w 267"/>
                <a:gd name="T111" fmla="*/ 85 h 279"/>
                <a:gd name="T112" fmla="*/ 90 w 267"/>
                <a:gd name="T113" fmla="*/ 103 h 279"/>
                <a:gd name="T114" fmla="*/ 86 w 267"/>
                <a:gd name="T115" fmla="*/ 123 h 279"/>
                <a:gd name="T116" fmla="*/ 16 w 267"/>
                <a:gd name="T117" fmla="*/ 263 h 279"/>
                <a:gd name="T118" fmla="*/ 80 w 267"/>
                <a:gd name="T119" fmla="*/ 22 h 279"/>
                <a:gd name="T120" fmla="*/ 100 w 267"/>
                <a:gd name="T121" fmla="*/ 4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7" h="279">
                  <a:moveTo>
                    <a:pt x="239" y="28"/>
                  </a:moveTo>
                  <a:lnTo>
                    <a:pt x="239" y="28"/>
                  </a:lnTo>
                  <a:lnTo>
                    <a:pt x="225" y="16"/>
                  </a:lnTo>
                  <a:lnTo>
                    <a:pt x="209" y="6"/>
                  </a:lnTo>
                  <a:lnTo>
                    <a:pt x="191" y="2"/>
                  </a:lnTo>
                  <a:lnTo>
                    <a:pt x="173" y="0"/>
                  </a:lnTo>
                  <a:lnTo>
                    <a:pt x="160" y="0"/>
                  </a:lnTo>
                  <a:lnTo>
                    <a:pt x="160" y="0"/>
                  </a:lnTo>
                  <a:lnTo>
                    <a:pt x="142" y="2"/>
                  </a:lnTo>
                  <a:lnTo>
                    <a:pt x="124" y="8"/>
                  </a:lnTo>
                  <a:lnTo>
                    <a:pt x="108" y="16"/>
                  </a:lnTo>
                  <a:lnTo>
                    <a:pt x="96" y="26"/>
                  </a:lnTo>
                  <a:lnTo>
                    <a:pt x="96" y="22"/>
                  </a:lnTo>
                  <a:lnTo>
                    <a:pt x="96" y="22"/>
                  </a:lnTo>
                  <a:lnTo>
                    <a:pt x="94" y="16"/>
                  </a:lnTo>
                  <a:lnTo>
                    <a:pt x="90" y="12"/>
                  </a:lnTo>
                  <a:lnTo>
                    <a:pt x="86" y="8"/>
                  </a:lnTo>
                  <a:lnTo>
                    <a:pt x="80" y="6"/>
                  </a:lnTo>
                  <a:lnTo>
                    <a:pt x="14" y="6"/>
                  </a:lnTo>
                  <a:lnTo>
                    <a:pt x="14" y="6"/>
                  </a:lnTo>
                  <a:lnTo>
                    <a:pt x="10" y="8"/>
                  </a:lnTo>
                  <a:lnTo>
                    <a:pt x="4" y="10"/>
                  </a:lnTo>
                  <a:lnTo>
                    <a:pt x="2" y="14"/>
                  </a:lnTo>
                  <a:lnTo>
                    <a:pt x="0" y="20"/>
                  </a:lnTo>
                  <a:lnTo>
                    <a:pt x="0" y="267"/>
                  </a:lnTo>
                  <a:lnTo>
                    <a:pt x="0" y="267"/>
                  </a:lnTo>
                  <a:lnTo>
                    <a:pt x="2" y="271"/>
                  </a:lnTo>
                  <a:lnTo>
                    <a:pt x="4" y="275"/>
                  </a:lnTo>
                  <a:lnTo>
                    <a:pt x="10" y="279"/>
                  </a:lnTo>
                  <a:lnTo>
                    <a:pt x="14" y="279"/>
                  </a:lnTo>
                  <a:lnTo>
                    <a:pt x="88" y="279"/>
                  </a:lnTo>
                  <a:lnTo>
                    <a:pt x="88" y="279"/>
                  </a:lnTo>
                  <a:lnTo>
                    <a:pt x="92" y="279"/>
                  </a:lnTo>
                  <a:lnTo>
                    <a:pt x="98" y="275"/>
                  </a:lnTo>
                  <a:lnTo>
                    <a:pt x="100" y="271"/>
                  </a:lnTo>
                  <a:lnTo>
                    <a:pt x="102" y="267"/>
                  </a:lnTo>
                  <a:lnTo>
                    <a:pt x="102" y="123"/>
                  </a:lnTo>
                  <a:lnTo>
                    <a:pt x="102" y="123"/>
                  </a:lnTo>
                  <a:lnTo>
                    <a:pt x="102" y="115"/>
                  </a:lnTo>
                  <a:lnTo>
                    <a:pt x="104" y="109"/>
                  </a:lnTo>
                  <a:lnTo>
                    <a:pt x="108" y="103"/>
                  </a:lnTo>
                  <a:lnTo>
                    <a:pt x="112" y="97"/>
                  </a:lnTo>
                  <a:lnTo>
                    <a:pt x="118" y="93"/>
                  </a:lnTo>
                  <a:lnTo>
                    <a:pt x="124" y="89"/>
                  </a:lnTo>
                  <a:lnTo>
                    <a:pt x="130" y="87"/>
                  </a:lnTo>
                  <a:lnTo>
                    <a:pt x="136" y="85"/>
                  </a:lnTo>
                  <a:lnTo>
                    <a:pt x="136" y="85"/>
                  </a:lnTo>
                  <a:lnTo>
                    <a:pt x="144" y="87"/>
                  </a:lnTo>
                  <a:lnTo>
                    <a:pt x="152" y="89"/>
                  </a:lnTo>
                  <a:lnTo>
                    <a:pt x="158" y="91"/>
                  </a:lnTo>
                  <a:lnTo>
                    <a:pt x="164" y="97"/>
                  </a:lnTo>
                  <a:lnTo>
                    <a:pt x="164" y="97"/>
                  </a:lnTo>
                  <a:lnTo>
                    <a:pt x="168" y="101"/>
                  </a:lnTo>
                  <a:lnTo>
                    <a:pt x="169" y="107"/>
                  </a:lnTo>
                  <a:lnTo>
                    <a:pt x="171" y="115"/>
                  </a:lnTo>
                  <a:lnTo>
                    <a:pt x="171" y="123"/>
                  </a:lnTo>
                  <a:lnTo>
                    <a:pt x="171" y="265"/>
                  </a:lnTo>
                  <a:lnTo>
                    <a:pt x="171" y="265"/>
                  </a:lnTo>
                  <a:lnTo>
                    <a:pt x="173" y="271"/>
                  </a:lnTo>
                  <a:lnTo>
                    <a:pt x="177" y="275"/>
                  </a:lnTo>
                  <a:lnTo>
                    <a:pt x="181" y="279"/>
                  </a:lnTo>
                  <a:lnTo>
                    <a:pt x="187" y="279"/>
                  </a:lnTo>
                  <a:lnTo>
                    <a:pt x="253" y="279"/>
                  </a:lnTo>
                  <a:lnTo>
                    <a:pt x="253" y="279"/>
                  </a:lnTo>
                  <a:lnTo>
                    <a:pt x="257" y="279"/>
                  </a:lnTo>
                  <a:lnTo>
                    <a:pt x="263" y="275"/>
                  </a:lnTo>
                  <a:lnTo>
                    <a:pt x="265" y="271"/>
                  </a:lnTo>
                  <a:lnTo>
                    <a:pt x="267" y="265"/>
                  </a:lnTo>
                  <a:lnTo>
                    <a:pt x="267" y="95"/>
                  </a:lnTo>
                  <a:lnTo>
                    <a:pt x="267" y="95"/>
                  </a:lnTo>
                  <a:lnTo>
                    <a:pt x="265" y="76"/>
                  </a:lnTo>
                  <a:lnTo>
                    <a:pt x="259" y="58"/>
                  </a:lnTo>
                  <a:lnTo>
                    <a:pt x="251" y="42"/>
                  </a:lnTo>
                  <a:lnTo>
                    <a:pt x="239" y="28"/>
                  </a:lnTo>
                  <a:lnTo>
                    <a:pt x="239" y="28"/>
                  </a:lnTo>
                  <a:close/>
                  <a:moveTo>
                    <a:pt x="100" y="46"/>
                  </a:moveTo>
                  <a:lnTo>
                    <a:pt x="100" y="46"/>
                  </a:lnTo>
                  <a:lnTo>
                    <a:pt x="100" y="46"/>
                  </a:lnTo>
                  <a:lnTo>
                    <a:pt x="112" y="34"/>
                  </a:lnTo>
                  <a:lnTo>
                    <a:pt x="126" y="24"/>
                  </a:lnTo>
                  <a:lnTo>
                    <a:pt x="144" y="18"/>
                  </a:lnTo>
                  <a:lnTo>
                    <a:pt x="160" y="16"/>
                  </a:lnTo>
                  <a:lnTo>
                    <a:pt x="173" y="16"/>
                  </a:lnTo>
                  <a:lnTo>
                    <a:pt x="173" y="16"/>
                  </a:lnTo>
                  <a:lnTo>
                    <a:pt x="189" y="18"/>
                  </a:lnTo>
                  <a:lnTo>
                    <a:pt x="203" y="22"/>
                  </a:lnTo>
                  <a:lnTo>
                    <a:pt x="217" y="30"/>
                  </a:lnTo>
                  <a:lnTo>
                    <a:pt x="229" y="38"/>
                  </a:lnTo>
                  <a:lnTo>
                    <a:pt x="237" y="50"/>
                  </a:lnTo>
                  <a:lnTo>
                    <a:pt x="245" y="64"/>
                  </a:lnTo>
                  <a:lnTo>
                    <a:pt x="249" y="80"/>
                  </a:lnTo>
                  <a:lnTo>
                    <a:pt x="251" y="95"/>
                  </a:lnTo>
                  <a:lnTo>
                    <a:pt x="251" y="263"/>
                  </a:lnTo>
                  <a:lnTo>
                    <a:pt x="189" y="263"/>
                  </a:lnTo>
                  <a:lnTo>
                    <a:pt x="187" y="123"/>
                  </a:lnTo>
                  <a:lnTo>
                    <a:pt x="187" y="123"/>
                  </a:lnTo>
                  <a:lnTo>
                    <a:pt x="187" y="111"/>
                  </a:lnTo>
                  <a:lnTo>
                    <a:pt x="185" y="101"/>
                  </a:lnTo>
                  <a:lnTo>
                    <a:pt x="181" y="93"/>
                  </a:lnTo>
                  <a:lnTo>
                    <a:pt x="175" y="85"/>
                  </a:lnTo>
                  <a:lnTo>
                    <a:pt x="175" y="85"/>
                  </a:lnTo>
                  <a:lnTo>
                    <a:pt x="168" y="80"/>
                  </a:lnTo>
                  <a:lnTo>
                    <a:pt x="158" y="74"/>
                  </a:lnTo>
                  <a:lnTo>
                    <a:pt x="148" y="72"/>
                  </a:lnTo>
                  <a:lnTo>
                    <a:pt x="138" y="70"/>
                  </a:lnTo>
                  <a:lnTo>
                    <a:pt x="138" y="70"/>
                  </a:lnTo>
                  <a:lnTo>
                    <a:pt x="138" y="70"/>
                  </a:lnTo>
                  <a:lnTo>
                    <a:pt x="128" y="72"/>
                  </a:lnTo>
                  <a:lnTo>
                    <a:pt x="118" y="76"/>
                  </a:lnTo>
                  <a:lnTo>
                    <a:pt x="108" y="80"/>
                  </a:lnTo>
                  <a:lnTo>
                    <a:pt x="102" y="85"/>
                  </a:lnTo>
                  <a:lnTo>
                    <a:pt x="102" y="85"/>
                  </a:lnTo>
                  <a:lnTo>
                    <a:pt x="94" y="93"/>
                  </a:lnTo>
                  <a:lnTo>
                    <a:pt x="90" y="103"/>
                  </a:lnTo>
                  <a:lnTo>
                    <a:pt x="88" y="113"/>
                  </a:lnTo>
                  <a:lnTo>
                    <a:pt x="86" y="123"/>
                  </a:lnTo>
                  <a:lnTo>
                    <a:pt x="86" y="263"/>
                  </a:lnTo>
                  <a:lnTo>
                    <a:pt x="16" y="263"/>
                  </a:lnTo>
                  <a:lnTo>
                    <a:pt x="16" y="22"/>
                  </a:lnTo>
                  <a:lnTo>
                    <a:pt x="80" y="22"/>
                  </a:lnTo>
                  <a:lnTo>
                    <a:pt x="80" y="66"/>
                  </a:lnTo>
                  <a:lnTo>
                    <a:pt x="100"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15" name="Gruppieren 14">
            <a:extLst>
              <a:ext uri="{FF2B5EF4-FFF2-40B4-BE49-F238E27FC236}">
                <a16:creationId xmlns:a16="http://schemas.microsoft.com/office/drawing/2014/main" id="{74E33D51-9F05-FB40-B28C-E4762D5A8B4A}"/>
              </a:ext>
            </a:extLst>
          </p:cNvPr>
          <p:cNvGrpSpPr/>
          <p:nvPr userDrawn="1"/>
        </p:nvGrpSpPr>
        <p:grpSpPr>
          <a:xfrm>
            <a:off x="6563199" y="1824339"/>
            <a:ext cx="265676" cy="265676"/>
            <a:chOff x="4831411" y="1636588"/>
            <a:chExt cx="265676" cy="265676"/>
          </a:xfrm>
        </p:grpSpPr>
        <p:sp>
          <p:nvSpPr>
            <p:cNvPr id="16" name="Freeform 57">
              <a:extLst>
                <a:ext uri="{FF2B5EF4-FFF2-40B4-BE49-F238E27FC236}">
                  <a16:creationId xmlns:a16="http://schemas.microsoft.com/office/drawing/2014/main" id="{308E62BF-97BA-6642-AD9E-417E68B99457}"/>
                </a:ext>
              </a:extLst>
            </p:cNvPr>
            <p:cNvSpPr>
              <a:spLocks noEditPoints="1"/>
            </p:cNvSpPr>
            <p:nvPr/>
          </p:nvSpPr>
          <p:spPr bwMode="auto">
            <a:xfrm>
              <a:off x="4831411" y="1636588"/>
              <a:ext cx="265676" cy="265676"/>
            </a:xfrm>
            <a:custGeom>
              <a:avLst/>
              <a:gdLst>
                <a:gd name="T0" fmla="*/ 306 w 398"/>
                <a:gd name="T1" fmla="*/ 253 h 398"/>
                <a:gd name="T2" fmla="*/ 293 w 398"/>
                <a:gd name="T3" fmla="*/ 247 h 398"/>
                <a:gd name="T4" fmla="*/ 279 w 398"/>
                <a:gd name="T5" fmla="*/ 253 h 398"/>
                <a:gd name="T6" fmla="*/ 251 w 398"/>
                <a:gd name="T7" fmla="*/ 287 h 398"/>
                <a:gd name="T8" fmla="*/ 243 w 398"/>
                <a:gd name="T9" fmla="*/ 291 h 398"/>
                <a:gd name="T10" fmla="*/ 235 w 398"/>
                <a:gd name="T11" fmla="*/ 287 h 398"/>
                <a:gd name="T12" fmla="*/ 189 w 398"/>
                <a:gd name="T13" fmla="*/ 255 h 398"/>
                <a:gd name="T14" fmla="*/ 143 w 398"/>
                <a:gd name="T15" fmla="*/ 209 h 398"/>
                <a:gd name="T16" fmla="*/ 111 w 398"/>
                <a:gd name="T17" fmla="*/ 163 h 398"/>
                <a:gd name="T18" fmla="*/ 107 w 398"/>
                <a:gd name="T19" fmla="*/ 153 h 398"/>
                <a:gd name="T20" fmla="*/ 141 w 398"/>
                <a:gd name="T21" fmla="*/ 123 h 398"/>
                <a:gd name="T22" fmla="*/ 149 w 398"/>
                <a:gd name="T23" fmla="*/ 100 h 398"/>
                <a:gd name="T24" fmla="*/ 94 w 398"/>
                <a:gd name="T25" fmla="*/ 12 h 398"/>
                <a:gd name="T26" fmla="*/ 78 w 398"/>
                <a:gd name="T27" fmla="*/ 0 h 398"/>
                <a:gd name="T28" fmla="*/ 66 w 398"/>
                <a:gd name="T29" fmla="*/ 0 h 398"/>
                <a:gd name="T30" fmla="*/ 26 w 398"/>
                <a:gd name="T31" fmla="*/ 24 h 398"/>
                <a:gd name="T32" fmla="*/ 8 w 398"/>
                <a:gd name="T33" fmla="*/ 44 h 398"/>
                <a:gd name="T34" fmla="*/ 0 w 398"/>
                <a:gd name="T35" fmla="*/ 70 h 398"/>
                <a:gd name="T36" fmla="*/ 12 w 398"/>
                <a:gd name="T37" fmla="*/ 143 h 398"/>
                <a:gd name="T38" fmla="*/ 76 w 398"/>
                <a:gd name="T39" fmla="*/ 245 h 398"/>
                <a:gd name="T40" fmla="*/ 143 w 398"/>
                <a:gd name="T41" fmla="*/ 314 h 398"/>
                <a:gd name="T42" fmla="*/ 229 w 398"/>
                <a:gd name="T43" fmla="*/ 374 h 398"/>
                <a:gd name="T44" fmla="*/ 273 w 398"/>
                <a:gd name="T45" fmla="*/ 392 h 398"/>
                <a:gd name="T46" fmla="*/ 314 w 398"/>
                <a:gd name="T47" fmla="*/ 398 h 398"/>
                <a:gd name="T48" fmla="*/ 346 w 398"/>
                <a:gd name="T49" fmla="*/ 394 h 398"/>
                <a:gd name="T50" fmla="*/ 362 w 398"/>
                <a:gd name="T51" fmla="*/ 386 h 398"/>
                <a:gd name="T52" fmla="*/ 394 w 398"/>
                <a:gd name="T53" fmla="*/ 338 h 398"/>
                <a:gd name="T54" fmla="*/ 398 w 398"/>
                <a:gd name="T55" fmla="*/ 320 h 398"/>
                <a:gd name="T56" fmla="*/ 386 w 398"/>
                <a:gd name="T57" fmla="*/ 304 h 398"/>
                <a:gd name="T58" fmla="*/ 133 w 398"/>
                <a:gd name="T59" fmla="*/ 100 h 398"/>
                <a:gd name="T60" fmla="*/ 133 w 398"/>
                <a:gd name="T61" fmla="*/ 105 h 398"/>
                <a:gd name="T62" fmla="*/ 101 w 398"/>
                <a:gd name="T63" fmla="*/ 135 h 398"/>
                <a:gd name="T64" fmla="*/ 92 w 398"/>
                <a:gd name="T65" fmla="*/ 149 h 398"/>
                <a:gd name="T66" fmla="*/ 98 w 398"/>
                <a:gd name="T67" fmla="*/ 171 h 398"/>
                <a:gd name="T68" fmla="*/ 115 w 398"/>
                <a:gd name="T69" fmla="*/ 199 h 398"/>
                <a:gd name="T70" fmla="*/ 155 w 398"/>
                <a:gd name="T71" fmla="*/ 243 h 398"/>
                <a:gd name="T72" fmla="*/ 215 w 398"/>
                <a:gd name="T73" fmla="*/ 295 h 398"/>
                <a:gd name="T74" fmla="*/ 231 w 398"/>
                <a:gd name="T75" fmla="*/ 302 h 398"/>
                <a:gd name="T76" fmla="*/ 243 w 398"/>
                <a:gd name="T77" fmla="*/ 306 h 398"/>
                <a:gd name="T78" fmla="*/ 259 w 398"/>
                <a:gd name="T79" fmla="*/ 300 h 398"/>
                <a:gd name="T80" fmla="*/ 287 w 398"/>
                <a:gd name="T81" fmla="*/ 267 h 398"/>
                <a:gd name="T82" fmla="*/ 293 w 398"/>
                <a:gd name="T83" fmla="*/ 263 h 398"/>
                <a:gd name="T84" fmla="*/ 378 w 398"/>
                <a:gd name="T85" fmla="*/ 318 h 398"/>
                <a:gd name="T86" fmla="*/ 382 w 398"/>
                <a:gd name="T87" fmla="*/ 326 h 398"/>
                <a:gd name="T88" fmla="*/ 360 w 398"/>
                <a:gd name="T89" fmla="*/ 364 h 398"/>
                <a:gd name="T90" fmla="*/ 348 w 398"/>
                <a:gd name="T91" fmla="*/ 376 h 398"/>
                <a:gd name="T92" fmla="*/ 328 w 398"/>
                <a:gd name="T93" fmla="*/ 382 h 398"/>
                <a:gd name="T94" fmla="*/ 293 w 398"/>
                <a:gd name="T95" fmla="*/ 380 h 398"/>
                <a:gd name="T96" fmla="*/ 227 w 398"/>
                <a:gd name="T97" fmla="*/ 354 h 398"/>
                <a:gd name="T98" fmla="*/ 151 w 398"/>
                <a:gd name="T99" fmla="*/ 299 h 398"/>
                <a:gd name="T100" fmla="*/ 90 w 398"/>
                <a:gd name="T101" fmla="*/ 235 h 398"/>
                <a:gd name="T102" fmla="*/ 28 w 398"/>
                <a:gd name="T103" fmla="*/ 139 h 398"/>
                <a:gd name="T104" fmla="*/ 16 w 398"/>
                <a:gd name="T105" fmla="*/ 74 h 398"/>
                <a:gd name="T106" fmla="*/ 22 w 398"/>
                <a:gd name="T107" fmla="*/ 50 h 398"/>
                <a:gd name="T108" fmla="*/ 34 w 398"/>
                <a:gd name="T109" fmla="*/ 38 h 398"/>
                <a:gd name="T110" fmla="*/ 72 w 398"/>
                <a:gd name="T111" fmla="*/ 16 h 398"/>
                <a:gd name="T112" fmla="*/ 80 w 398"/>
                <a:gd name="T113" fmla="*/ 2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 h="398">
                  <a:moveTo>
                    <a:pt x="386" y="304"/>
                  </a:moveTo>
                  <a:lnTo>
                    <a:pt x="306" y="253"/>
                  </a:lnTo>
                  <a:lnTo>
                    <a:pt x="306" y="253"/>
                  </a:lnTo>
                  <a:lnTo>
                    <a:pt x="300" y="249"/>
                  </a:lnTo>
                  <a:lnTo>
                    <a:pt x="293" y="247"/>
                  </a:lnTo>
                  <a:lnTo>
                    <a:pt x="293" y="247"/>
                  </a:lnTo>
                  <a:lnTo>
                    <a:pt x="289" y="249"/>
                  </a:lnTo>
                  <a:lnTo>
                    <a:pt x="283" y="251"/>
                  </a:lnTo>
                  <a:lnTo>
                    <a:pt x="279" y="253"/>
                  </a:lnTo>
                  <a:lnTo>
                    <a:pt x="275" y="257"/>
                  </a:lnTo>
                  <a:lnTo>
                    <a:pt x="251" y="287"/>
                  </a:lnTo>
                  <a:lnTo>
                    <a:pt x="251" y="287"/>
                  </a:lnTo>
                  <a:lnTo>
                    <a:pt x="247" y="291"/>
                  </a:lnTo>
                  <a:lnTo>
                    <a:pt x="243" y="291"/>
                  </a:lnTo>
                  <a:lnTo>
                    <a:pt x="243" y="291"/>
                  </a:lnTo>
                  <a:lnTo>
                    <a:pt x="239" y="289"/>
                  </a:lnTo>
                  <a:lnTo>
                    <a:pt x="235" y="287"/>
                  </a:lnTo>
                  <a:lnTo>
                    <a:pt x="235" y="287"/>
                  </a:lnTo>
                  <a:lnTo>
                    <a:pt x="223" y="281"/>
                  </a:lnTo>
                  <a:lnTo>
                    <a:pt x="209" y="271"/>
                  </a:lnTo>
                  <a:lnTo>
                    <a:pt x="189" y="255"/>
                  </a:lnTo>
                  <a:lnTo>
                    <a:pt x="165" y="233"/>
                  </a:lnTo>
                  <a:lnTo>
                    <a:pt x="165" y="233"/>
                  </a:lnTo>
                  <a:lnTo>
                    <a:pt x="143" y="209"/>
                  </a:lnTo>
                  <a:lnTo>
                    <a:pt x="127" y="189"/>
                  </a:lnTo>
                  <a:lnTo>
                    <a:pt x="117" y="175"/>
                  </a:lnTo>
                  <a:lnTo>
                    <a:pt x="111" y="163"/>
                  </a:lnTo>
                  <a:lnTo>
                    <a:pt x="109" y="159"/>
                  </a:lnTo>
                  <a:lnTo>
                    <a:pt x="109" y="159"/>
                  </a:lnTo>
                  <a:lnTo>
                    <a:pt x="107" y="153"/>
                  </a:lnTo>
                  <a:lnTo>
                    <a:pt x="111" y="147"/>
                  </a:lnTo>
                  <a:lnTo>
                    <a:pt x="141" y="123"/>
                  </a:lnTo>
                  <a:lnTo>
                    <a:pt x="141" y="123"/>
                  </a:lnTo>
                  <a:lnTo>
                    <a:pt x="147" y="117"/>
                  </a:lnTo>
                  <a:lnTo>
                    <a:pt x="149" y="109"/>
                  </a:lnTo>
                  <a:lnTo>
                    <a:pt x="149" y="100"/>
                  </a:lnTo>
                  <a:lnTo>
                    <a:pt x="145" y="92"/>
                  </a:lnTo>
                  <a:lnTo>
                    <a:pt x="94" y="12"/>
                  </a:lnTo>
                  <a:lnTo>
                    <a:pt x="94" y="12"/>
                  </a:lnTo>
                  <a:lnTo>
                    <a:pt x="90" y="6"/>
                  </a:lnTo>
                  <a:lnTo>
                    <a:pt x="84" y="2"/>
                  </a:lnTo>
                  <a:lnTo>
                    <a:pt x="78" y="0"/>
                  </a:lnTo>
                  <a:lnTo>
                    <a:pt x="72" y="0"/>
                  </a:lnTo>
                  <a:lnTo>
                    <a:pt x="72" y="0"/>
                  </a:lnTo>
                  <a:lnTo>
                    <a:pt x="66" y="0"/>
                  </a:lnTo>
                  <a:lnTo>
                    <a:pt x="60" y="4"/>
                  </a:lnTo>
                  <a:lnTo>
                    <a:pt x="26" y="24"/>
                  </a:lnTo>
                  <a:lnTo>
                    <a:pt x="26" y="24"/>
                  </a:lnTo>
                  <a:lnTo>
                    <a:pt x="18" y="30"/>
                  </a:lnTo>
                  <a:lnTo>
                    <a:pt x="12" y="36"/>
                  </a:lnTo>
                  <a:lnTo>
                    <a:pt x="8" y="44"/>
                  </a:lnTo>
                  <a:lnTo>
                    <a:pt x="4" y="52"/>
                  </a:lnTo>
                  <a:lnTo>
                    <a:pt x="4" y="52"/>
                  </a:lnTo>
                  <a:lnTo>
                    <a:pt x="0" y="70"/>
                  </a:lnTo>
                  <a:lnTo>
                    <a:pt x="0" y="92"/>
                  </a:lnTo>
                  <a:lnTo>
                    <a:pt x="4" y="115"/>
                  </a:lnTo>
                  <a:lnTo>
                    <a:pt x="12" y="143"/>
                  </a:lnTo>
                  <a:lnTo>
                    <a:pt x="26" y="173"/>
                  </a:lnTo>
                  <a:lnTo>
                    <a:pt x="48" y="207"/>
                  </a:lnTo>
                  <a:lnTo>
                    <a:pt x="76" y="245"/>
                  </a:lnTo>
                  <a:lnTo>
                    <a:pt x="113" y="285"/>
                  </a:lnTo>
                  <a:lnTo>
                    <a:pt x="113" y="285"/>
                  </a:lnTo>
                  <a:lnTo>
                    <a:pt x="143" y="314"/>
                  </a:lnTo>
                  <a:lnTo>
                    <a:pt x="173" y="338"/>
                  </a:lnTo>
                  <a:lnTo>
                    <a:pt x="201" y="358"/>
                  </a:lnTo>
                  <a:lnTo>
                    <a:pt x="229" y="374"/>
                  </a:lnTo>
                  <a:lnTo>
                    <a:pt x="229" y="374"/>
                  </a:lnTo>
                  <a:lnTo>
                    <a:pt x="253" y="384"/>
                  </a:lnTo>
                  <a:lnTo>
                    <a:pt x="273" y="392"/>
                  </a:lnTo>
                  <a:lnTo>
                    <a:pt x="295" y="396"/>
                  </a:lnTo>
                  <a:lnTo>
                    <a:pt x="314" y="398"/>
                  </a:lnTo>
                  <a:lnTo>
                    <a:pt x="314" y="398"/>
                  </a:lnTo>
                  <a:lnTo>
                    <a:pt x="314" y="398"/>
                  </a:lnTo>
                  <a:lnTo>
                    <a:pt x="330" y="396"/>
                  </a:lnTo>
                  <a:lnTo>
                    <a:pt x="346" y="394"/>
                  </a:lnTo>
                  <a:lnTo>
                    <a:pt x="346" y="394"/>
                  </a:lnTo>
                  <a:lnTo>
                    <a:pt x="354" y="390"/>
                  </a:lnTo>
                  <a:lnTo>
                    <a:pt x="362" y="386"/>
                  </a:lnTo>
                  <a:lnTo>
                    <a:pt x="368" y="380"/>
                  </a:lnTo>
                  <a:lnTo>
                    <a:pt x="374" y="372"/>
                  </a:lnTo>
                  <a:lnTo>
                    <a:pt x="394" y="338"/>
                  </a:lnTo>
                  <a:lnTo>
                    <a:pt x="394" y="338"/>
                  </a:lnTo>
                  <a:lnTo>
                    <a:pt x="398" y="330"/>
                  </a:lnTo>
                  <a:lnTo>
                    <a:pt x="398" y="320"/>
                  </a:lnTo>
                  <a:lnTo>
                    <a:pt x="394" y="312"/>
                  </a:lnTo>
                  <a:lnTo>
                    <a:pt x="386" y="304"/>
                  </a:lnTo>
                  <a:lnTo>
                    <a:pt x="386" y="304"/>
                  </a:lnTo>
                  <a:close/>
                  <a:moveTo>
                    <a:pt x="80" y="20"/>
                  </a:moveTo>
                  <a:lnTo>
                    <a:pt x="109" y="64"/>
                  </a:lnTo>
                  <a:lnTo>
                    <a:pt x="133" y="100"/>
                  </a:lnTo>
                  <a:lnTo>
                    <a:pt x="133" y="100"/>
                  </a:lnTo>
                  <a:lnTo>
                    <a:pt x="133" y="103"/>
                  </a:lnTo>
                  <a:lnTo>
                    <a:pt x="133" y="105"/>
                  </a:lnTo>
                  <a:lnTo>
                    <a:pt x="133" y="109"/>
                  </a:lnTo>
                  <a:lnTo>
                    <a:pt x="131" y="111"/>
                  </a:lnTo>
                  <a:lnTo>
                    <a:pt x="101" y="135"/>
                  </a:lnTo>
                  <a:lnTo>
                    <a:pt x="101" y="135"/>
                  </a:lnTo>
                  <a:lnTo>
                    <a:pt x="96" y="141"/>
                  </a:lnTo>
                  <a:lnTo>
                    <a:pt x="92" y="149"/>
                  </a:lnTo>
                  <a:lnTo>
                    <a:pt x="92" y="157"/>
                  </a:lnTo>
                  <a:lnTo>
                    <a:pt x="96" y="167"/>
                  </a:lnTo>
                  <a:lnTo>
                    <a:pt x="98" y="171"/>
                  </a:lnTo>
                  <a:lnTo>
                    <a:pt x="98" y="171"/>
                  </a:lnTo>
                  <a:lnTo>
                    <a:pt x="103" y="183"/>
                  </a:lnTo>
                  <a:lnTo>
                    <a:pt x="115" y="199"/>
                  </a:lnTo>
                  <a:lnTo>
                    <a:pt x="131" y="219"/>
                  </a:lnTo>
                  <a:lnTo>
                    <a:pt x="155" y="243"/>
                  </a:lnTo>
                  <a:lnTo>
                    <a:pt x="155" y="243"/>
                  </a:lnTo>
                  <a:lnTo>
                    <a:pt x="179" y="267"/>
                  </a:lnTo>
                  <a:lnTo>
                    <a:pt x="199" y="283"/>
                  </a:lnTo>
                  <a:lnTo>
                    <a:pt x="215" y="295"/>
                  </a:lnTo>
                  <a:lnTo>
                    <a:pt x="227" y="300"/>
                  </a:lnTo>
                  <a:lnTo>
                    <a:pt x="231" y="302"/>
                  </a:lnTo>
                  <a:lnTo>
                    <a:pt x="231" y="302"/>
                  </a:lnTo>
                  <a:lnTo>
                    <a:pt x="237" y="306"/>
                  </a:lnTo>
                  <a:lnTo>
                    <a:pt x="243" y="306"/>
                  </a:lnTo>
                  <a:lnTo>
                    <a:pt x="243" y="306"/>
                  </a:lnTo>
                  <a:lnTo>
                    <a:pt x="249" y="306"/>
                  </a:lnTo>
                  <a:lnTo>
                    <a:pt x="255" y="304"/>
                  </a:lnTo>
                  <a:lnTo>
                    <a:pt x="259" y="300"/>
                  </a:lnTo>
                  <a:lnTo>
                    <a:pt x="263" y="297"/>
                  </a:lnTo>
                  <a:lnTo>
                    <a:pt x="287" y="267"/>
                  </a:lnTo>
                  <a:lnTo>
                    <a:pt x="287" y="267"/>
                  </a:lnTo>
                  <a:lnTo>
                    <a:pt x="289" y="265"/>
                  </a:lnTo>
                  <a:lnTo>
                    <a:pt x="293" y="263"/>
                  </a:lnTo>
                  <a:lnTo>
                    <a:pt x="293" y="263"/>
                  </a:lnTo>
                  <a:lnTo>
                    <a:pt x="299" y="265"/>
                  </a:lnTo>
                  <a:lnTo>
                    <a:pt x="378" y="318"/>
                  </a:lnTo>
                  <a:lnTo>
                    <a:pt x="378" y="318"/>
                  </a:lnTo>
                  <a:lnTo>
                    <a:pt x="380" y="320"/>
                  </a:lnTo>
                  <a:lnTo>
                    <a:pt x="382" y="324"/>
                  </a:lnTo>
                  <a:lnTo>
                    <a:pt x="382" y="326"/>
                  </a:lnTo>
                  <a:lnTo>
                    <a:pt x="380" y="330"/>
                  </a:lnTo>
                  <a:lnTo>
                    <a:pt x="360" y="364"/>
                  </a:lnTo>
                  <a:lnTo>
                    <a:pt x="360" y="364"/>
                  </a:lnTo>
                  <a:lnTo>
                    <a:pt x="356" y="368"/>
                  </a:lnTo>
                  <a:lnTo>
                    <a:pt x="352" y="372"/>
                  </a:lnTo>
                  <a:lnTo>
                    <a:pt x="348" y="376"/>
                  </a:lnTo>
                  <a:lnTo>
                    <a:pt x="342" y="378"/>
                  </a:lnTo>
                  <a:lnTo>
                    <a:pt x="342" y="378"/>
                  </a:lnTo>
                  <a:lnTo>
                    <a:pt x="328" y="382"/>
                  </a:lnTo>
                  <a:lnTo>
                    <a:pt x="314" y="382"/>
                  </a:lnTo>
                  <a:lnTo>
                    <a:pt x="314" y="382"/>
                  </a:lnTo>
                  <a:lnTo>
                    <a:pt x="293" y="380"/>
                  </a:lnTo>
                  <a:lnTo>
                    <a:pt x="273" y="376"/>
                  </a:lnTo>
                  <a:lnTo>
                    <a:pt x="249" y="366"/>
                  </a:lnTo>
                  <a:lnTo>
                    <a:pt x="227" y="354"/>
                  </a:lnTo>
                  <a:lnTo>
                    <a:pt x="201" y="340"/>
                  </a:lnTo>
                  <a:lnTo>
                    <a:pt x="177" y="320"/>
                  </a:lnTo>
                  <a:lnTo>
                    <a:pt x="151" y="299"/>
                  </a:lnTo>
                  <a:lnTo>
                    <a:pt x="123" y="275"/>
                  </a:lnTo>
                  <a:lnTo>
                    <a:pt x="123" y="275"/>
                  </a:lnTo>
                  <a:lnTo>
                    <a:pt x="90" y="235"/>
                  </a:lnTo>
                  <a:lnTo>
                    <a:pt x="62" y="201"/>
                  </a:lnTo>
                  <a:lnTo>
                    <a:pt x="42" y="169"/>
                  </a:lnTo>
                  <a:lnTo>
                    <a:pt x="28" y="139"/>
                  </a:lnTo>
                  <a:lnTo>
                    <a:pt x="20" y="115"/>
                  </a:lnTo>
                  <a:lnTo>
                    <a:pt x="16" y="92"/>
                  </a:lnTo>
                  <a:lnTo>
                    <a:pt x="16" y="74"/>
                  </a:lnTo>
                  <a:lnTo>
                    <a:pt x="20" y="56"/>
                  </a:lnTo>
                  <a:lnTo>
                    <a:pt x="20" y="56"/>
                  </a:lnTo>
                  <a:lnTo>
                    <a:pt x="22" y="50"/>
                  </a:lnTo>
                  <a:lnTo>
                    <a:pt x="26" y="46"/>
                  </a:lnTo>
                  <a:lnTo>
                    <a:pt x="30" y="42"/>
                  </a:lnTo>
                  <a:lnTo>
                    <a:pt x="34" y="38"/>
                  </a:lnTo>
                  <a:lnTo>
                    <a:pt x="68" y="18"/>
                  </a:lnTo>
                  <a:lnTo>
                    <a:pt x="68" y="18"/>
                  </a:lnTo>
                  <a:lnTo>
                    <a:pt x="72" y="16"/>
                  </a:lnTo>
                  <a:lnTo>
                    <a:pt x="72" y="16"/>
                  </a:lnTo>
                  <a:lnTo>
                    <a:pt x="76" y="18"/>
                  </a:lnTo>
                  <a:lnTo>
                    <a:pt x="80" y="20"/>
                  </a:lnTo>
                  <a:lnTo>
                    <a:pt x="80"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7" name="Freeform 58">
              <a:extLst>
                <a:ext uri="{FF2B5EF4-FFF2-40B4-BE49-F238E27FC236}">
                  <a16:creationId xmlns:a16="http://schemas.microsoft.com/office/drawing/2014/main" id="{12B70432-4BEC-8C40-8A4B-67C6784D3C84}"/>
                </a:ext>
              </a:extLst>
            </p:cNvPr>
            <p:cNvSpPr>
              <a:spLocks/>
            </p:cNvSpPr>
            <p:nvPr/>
          </p:nvSpPr>
          <p:spPr bwMode="auto">
            <a:xfrm>
              <a:off x="4976264" y="1671299"/>
              <a:ext cx="90116" cy="90116"/>
            </a:xfrm>
            <a:custGeom>
              <a:avLst/>
              <a:gdLst>
                <a:gd name="T0" fmla="*/ 8 w 135"/>
                <a:gd name="T1" fmla="*/ 16 h 135"/>
                <a:gd name="T2" fmla="*/ 8 w 135"/>
                <a:gd name="T3" fmla="*/ 16 h 135"/>
                <a:gd name="T4" fmla="*/ 30 w 135"/>
                <a:gd name="T5" fmla="*/ 20 h 135"/>
                <a:gd name="T6" fmla="*/ 52 w 135"/>
                <a:gd name="T7" fmla="*/ 26 h 135"/>
                <a:gd name="T8" fmla="*/ 70 w 135"/>
                <a:gd name="T9" fmla="*/ 36 h 135"/>
                <a:gd name="T10" fmla="*/ 85 w 135"/>
                <a:gd name="T11" fmla="*/ 49 h 135"/>
                <a:gd name="T12" fmla="*/ 99 w 135"/>
                <a:gd name="T13" fmla="*/ 65 h 135"/>
                <a:gd name="T14" fmla="*/ 109 w 135"/>
                <a:gd name="T15" fmla="*/ 83 h 135"/>
                <a:gd name="T16" fmla="*/ 117 w 135"/>
                <a:gd name="T17" fmla="*/ 105 h 135"/>
                <a:gd name="T18" fmla="*/ 119 w 135"/>
                <a:gd name="T19" fmla="*/ 127 h 135"/>
                <a:gd name="T20" fmla="*/ 119 w 135"/>
                <a:gd name="T21" fmla="*/ 127 h 135"/>
                <a:gd name="T22" fmla="*/ 119 w 135"/>
                <a:gd name="T23" fmla="*/ 131 h 135"/>
                <a:gd name="T24" fmla="*/ 121 w 135"/>
                <a:gd name="T25" fmla="*/ 133 h 135"/>
                <a:gd name="T26" fmla="*/ 123 w 135"/>
                <a:gd name="T27" fmla="*/ 135 h 135"/>
                <a:gd name="T28" fmla="*/ 127 w 135"/>
                <a:gd name="T29" fmla="*/ 135 h 135"/>
                <a:gd name="T30" fmla="*/ 127 w 135"/>
                <a:gd name="T31" fmla="*/ 135 h 135"/>
                <a:gd name="T32" fmla="*/ 129 w 135"/>
                <a:gd name="T33" fmla="*/ 135 h 135"/>
                <a:gd name="T34" fmla="*/ 133 w 135"/>
                <a:gd name="T35" fmla="*/ 133 h 135"/>
                <a:gd name="T36" fmla="*/ 133 w 135"/>
                <a:gd name="T37" fmla="*/ 131 h 135"/>
                <a:gd name="T38" fmla="*/ 135 w 135"/>
                <a:gd name="T39" fmla="*/ 127 h 135"/>
                <a:gd name="T40" fmla="*/ 135 w 135"/>
                <a:gd name="T41" fmla="*/ 127 h 135"/>
                <a:gd name="T42" fmla="*/ 133 w 135"/>
                <a:gd name="T43" fmla="*/ 115 h 135"/>
                <a:gd name="T44" fmla="*/ 133 w 135"/>
                <a:gd name="T45" fmla="*/ 103 h 135"/>
                <a:gd name="T46" fmla="*/ 129 w 135"/>
                <a:gd name="T47" fmla="*/ 91 h 135"/>
                <a:gd name="T48" fmla="*/ 125 w 135"/>
                <a:gd name="T49" fmla="*/ 79 h 135"/>
                <a:gd name="T50" fmla="*/ 119 w 135"/>
                <a:gd name="T51" fmla="*/ 67 h 135"/>
                <a:gd name="T52" fmla="*/ 113 w 135"/>
                <a:gd name="T53" fmla="*/ 57 h 135"/>
                <a:gd name="T54" fmla="*/ 105 w 135"/>
                <a:gd name="T55" fmla="*/ 48 h 135"/>
                <a:gd name="T56" fmla="*/ 97 w 135"/>
                <a:gd name="T57" fmla="*/ 38 h 135"/>
                <a:gd name="T58" fmla="*/ 97 w 135"/>
                <a:gd name="T59" fmla="*/ 38 h 135"/>
                <a:gd name="T60" fmla="*/ 87 w 135"/>
                <a:gd name="T61" fmla="*/ 30 h 135"/>
                <a:gd name="T62" fmla="*/ 78 w 135"/>
                <a:gd name="T63" fmla="*/ 22 h 135"/>
                <a:gd name="T64" fmla="*/ 68 w 135"/>
                <a:gd name="T65" fmla="*/ 16 h 135"/>
                <a:gd name="T66" fmla="*/ 58 w 135"/>
                <a:gd name="T67" fmla="*/ 10 h 135"/>
                <a:gd name="T68" fmla="*/ 46 w 135"/>
                <a:gd name="T69" fmla="*/ 6 h 135"/>
                <a:gd name="T70" fmla="*/ 34 w 135"/>
                <a:gd name="T71" fmla="*/ 4 h 135"/>
                <a:gd name="T72" fmla="*/ 22 w 135"/>
                <a:gd name="T73" fmla="*/ 2 h 135"/>
                <a:gd name="T74" fmla="*/ 8 w 135"/>
                <a:gd name="T75" fmla="*/ 0 h 135"/>
                <a:gd name="T76" fmla="*/ 8 w 135"/>
                <a:gd name="T77" fmla="*/ 0 h 135"/>
                <a:gd name="T78" fmla="*/ 6 w 135"/>
                <a:gd name="T79" fmla="*/ 2 h 135"/>
                <a:gd name="T80" fmla="*/ 2 w 135"/>
                <a:gd name="T81" fmla="*/ 4 h 135"/>
                <a:gd name="T82" fmla="*/ 2 w 135"/>
                <a:gd name="T83" fmla="*/ 6 h 135"/>
                <a:gd name="T84" fmla="*/ 0 w 135"/>
                <a:gd name="T85" fmla="*/ 8 h 135"/>
                <a:gd name="T86" fmla="*/ 0 w 135"/>
                <a:gd name="T87" fmla="*/ 8 h 135"/>
                <a:gd name="T88" fmla="*/ 2 w 135"/>
                <a:gd name="T89" fmla="*/ 12 h 135"/>
                <a:gd name="T90" fmla="*/ 2 w 135"/>
                <a:gd name="T91" fmla="*/ 14 h 135"/>
                <a:gd name="T92" fmla="*/ 6 w 135"/>
                <a:gd name="T93" fmla="*/ 16 h 135"/>
                <a:gd name="T94" fmla="*/ 8 w 135"/>
                <a:gd name="T95" fmla="*/ 16 h 135"/>
                <a:gd name="T96" fmla="*/ 8 w 135"/>
                <a:gd name="T97"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 h="135">
                  <a:moveTo>
                    <a:pt x="8" y="16"/>
                  </a:moveTo>
                  <a:lnTo>
                    <a:pt x="8" y="16"/>
                  </a:lnTo>
                  <a:lnTo>
                    <a:pt x="30" y="20"/>
                  </a:lnTo>
                  <a:lnTo>
                    <a:pt x="52" y="26"/>
                  </a:lnTo>
                  <a:lnTo>
                    <a:pt x="70" y="36"/>
                  </a:lnTo>
                  <a:lnTo>
                    <a:pt x="85" y="49"/>
                  </a:lnTo>
                  <a:lnTo>
                    <a:pt x="99" y="65"/>
                  </a:lnTo>
                  <a:lnTo>
                    <a:pt x="109" y="83"/>
                  </a:lnTo>
                  <a:lnTo>
                    <a:pt x="117" y="105"/>
                  </a:lnTo>
                  <a:lnTo>
                    <a:pt x="119" y="127"/>
                  </a:lnTo>
                  <a:lnTo>
                    <a:pt x="119" y="127"/>
                  </a:lnTo>
                  <a:lnTo>
                    <a:pt x="119" y="131"/>
                  </a:lnTo>
                  <a:lnTo>
                    <a:pt x="121" y="133"/>
                  </a:lnTo>
                  <a:lnTo>
                    <a:pt x="123" y="135"/>
                  </a:lnTo>
                  <a:lnTo>
                    <a:pt x="127" y="135"/>
                  </a:lnTo>
                  <a:lnTo>
                    <a:pt x="127" y="135"/>
                  </a:lnTo>
                  <a:lnTo>
                    <a:pt x="129" y="135"/>
                  </a:lnTo>
                  <a:lnTo>
                    <a:pt x="133" y="133"/>
                  </a:lnTo>
                  <a:lnTo>
                    <a:pt x="133" y="131"/>
                  </a:lnTo>
                  <a:lnTo>
                    <a:pt x="135" y="127"/>
                  </a:lnTo>
                  <a:lnTo>
                    <a:pt x="135" y="127"/>
                  </a:lnTo>
                  <a:lnTo>
                    <a:pt x="133" y="115"/>
                  </a:lnTo>
                  <a:lnTo>
                    <a:pt x="133" y="103"/>
                  </a:lnTo>
                  <a:lnTo>
                    <a:pt x="129" y="91"/>
                  </a:lnTo>
                  <a:lnTo>
                    <a:pt x="125" y="79"/>
                  </a:lnTo>
                  <a:lnTo>
                    <a:pt x="119" y="67"/>
                  </a:lnTo>
                  <a:lnTo>
                    <a:pt x="113" y="57"/>
                  </a:lnTo>
                  <a:lnTo>
                    <a:pt x="105" y="48"/>
                  </a:lnTo>
                  <a:lnTo>
                    <a:pt x="97" y="38"/>
                  </a:lnTo>
                  <a:lnTo>
                    <a:pt x="97" y="38"/>
                  </a:lnTo>
                  <a:lnTo>
                    <a:pt x="87" y="30"/>
                  </a:lnTo>
                  <a:lnTo>
                    <a:pt x="78" y="22"/>
                  </a:lnTo>
                  <a:lnTo>
                    <a:pt x="68" y="16"/>
                  </a:lnTo>
                  <a:lnTo>
                    <a:pt x="58" y="10"/>
                  </a:lnTo>
                  <a:lnTo>
                    <a:pt x="46" y="6"/>
                  </a:lnTo>
                  <a:lnTo>
                    <a:pt x="34" y="4"/>
                  </a:lnTo>
                  <a:lnTo>
                    <a:pt x="22" y="2"/>
                  </a:lnTo>
                  <a:lnTo>
                    <a:pt x="8" y="0"/>
                  </a:lnTo>
                  <a:lnTo>
                    <a:pt x="8" y="0"/>
                  </a:lnTo>
                  <a:lnTo>
                    <a:pt x="6" y="2"/>
                  </a:lnTo>
                  <a:lnTo>
                    <a:pt x="2" y="4"/>
                  </a:lnTo>
                  <a:lnTo>
                    <a:pt x="2" y="6"/>
                  </a:lnTo>
                  <a:lnTo>
                    <a:pt x="0" y="8"/>
                  </a:lnTo>
                  <a:lnTo>
                    <a:pt x="0" y="8"/>
                  </a:lnTo>
                  <a:lnTo>
                    <a:pt x="2" y="12"/>
                  </a:lnTo>
                  <a:lnTo>
                    <a:pt x="2" y="14"/>
                  </a:lnTo>
                  <a:lnTo>
                    <a:pt x="6" y="16"/>
                  </a:lnTo>
                  <a:lnTo>
                    <a:pt x="8" y="16"/>
                  </a:lnTo>
                  <a:lnTo>
                    <a:pt x="8"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8" name="Freeform 59">
              <a:extLst>
                <a:ext uri="{FF2B5EF4-FFF2-40B4-BE49-F238E27FC236}">
                  <a16:creationId xmlns:a16="http://schemas.microsoft.com/office/drawing/2014/main" id="{6DE70ACA-4885-824B-9898-AF787F37F058}"/>
                </a:ext>
              </a:extLst>
            </p:cNvPr>
            <p:cNvSpPr>
              <a:spLocks/>
            </p:cNvSpPr>
            <p:nvPr/>
          </p:nvSpPr>
          <p:spPr bwMode="auto">
            <a:xfrm>
              <a:off x="4976264" y="1698001"/>
              <a:ext cx="63415" cy="63415"/>
            </a:xfrm>
            <a:custGeom>
              <a:avLst/>
              <a:gdLst>
                <a:gd name="T0" fmla="*/ 8 w 95"/>
                <a:gd name="T1" fmla="*/ 15 h 95"/>
                <a:gd name="T2" fmla="*/ 8 w 95"/>
                <a:gd name="T3" fmla="*/ 15 h 95"/>
                <a:gd name="T4" fmla="*/ 22 w 95"/>
                <a:gd name="T5" fmla="*/ 17 h 95"/>
                <a:gd name="T6" fmla="*/ 36 w 95"/>
                <a:gd name="T7" fmla="*/ 21 h 95"/>
                <a:gd name="T8" fmla="*/ 48 w 95"/>
                <a:gd name="T9" fmla="*/ 27 h 95"/>
                <a:gd name="T10" fmla="*/ 58 w 95"/>
                <a:gd name="T11" fmla="*/ 37 h 95"/>
                <a:gd name="T12" fmla="*/ 68 w 95"/>
                <a:gd name="T13" fmla="*/ 47 h 95"/>
                <a:gd name="T14" fmla="*/ 74 w 95"/>
                <a:gd name="T15" fmla="*/ 59 h 95"/>
                <a:gd name="T16" fmla="*/ 78 w 95"/>
                <a:gd name="T17" fmla="*/ 73 h 95"/>
                <a:gd name="T18" fmla="*/ 80 w 95"/>
                <a:gd name="T19" fmla="*/ 87 h 95"/>
                <a:gd name="T20" fmla="*/ 80 w 95"/>
                <a:gd name="T21" fmla="*/ 87 h 95"/>
                <a:gd name="T22" fmla="*/ 80 w 95"/>
                <a:gd name="T23" fmla="*/ 91 h 95"/>
                <a:gd name="T24" fmla="*/ 82 w 95"/>
                <a:gd name="T25" fmla="*/ 93 h 95"/>
                <a:gd name="T26" fmla="*/ 83 w 95"/>
                <a:gd name="T27" fmla="*/ 95 h 95"/>
                <a:gd name="T28" fmla="*/ 87 w 95"/>
                <a:gd name="T29" fmla="*/ 95 h 95"/>
                <a:gd name="T30" fmla="*/ 87 w 95"/>
                <a:gd name="T31" fmla="*/ 95 h 95"/>
                <a:gd name="T32" fmla="*/ 91 w 95"/>
                <a:gd name="T33" fmla="*/ 95 h 95"/>
                <a:gd name="T34" fmla="*/ 93 w 95"/>
                <a:gd name="T35" fmla="*/ 93 h 95"/>
                <a:gd name="T36" fmla="*/ 95 w 95"/>
                <a:gd name="T37" fmla="*/ 91 h 95"/>
                <a:gd name="T38" fmla="*/ 95 w 95"/>
                <a:gd name="T39" fmla="*/ 87 h 95"/>
                <a:gd name="T40" fmla="*/ 95 w 95"/>
                <a:gd name="T41" fmla="*/ 87 h 95"/>
                <a:gd name="T42" fmla="*/ 93 w 95"/>
                <a:gd name="T43" fmla="*/ 69 h 95"/>
                <a:gd name="T44" fmla="*/ 87 w 95"/>
                <a:gd name="T45" fmla="*/ 53 h 95"/>
                <a:gd name="T46" fmla="*/ 80 w 95"/>
                <a:gd name="T47" fmla="*/ 39 h 95"/>
                <a:gd name="T48" fmla="*/ 70 w 95"/>
                <a:gd name="T49" fmla="*/ 25 h 95"/>
                <a:gd name="T50" fmla="*/ 58 w 95"/>
                <a:gd name="T51" fmla="*/ 15 h 95"/>
                <a:gd name="T52" fmla="*/ 42 w 95"/>
                <a:gd name="T53" fmla="*/ 8 h 95"/>
                <a:gd name="T54" fmla="*/ 26 w 95"/>
                <a:gd name="T55" fmla="*/ 2 h 95"/>
                <a:gd name="T56" fmla="*/ 8 w 95"/>
                <a:gd name="T57" fmla="*/ 0 h 95"/>
                <a:gd name="T58" fmla="*/ 8 w 95"/>
                <a:gd name="T59" fmla="*/ 0 h 95"/>
                <a:gd name="T60" fmla="*/ 6 w 95"/>
                <a:gd name="T61" fmla="*/ 2 h 95"/>
                <a:gd name="T62" fmla="*/ 2 w 95"/>
                <a:gd name="T63" fmla="*/ 4 h 95"/>
                <a:gd name="T64" fmla="*/ 2 w 95"/>
                <a:gd name="T65" fmla="*/ 6 h 95"/>
                <a:gd name="T66" fmla="*/ 0 w 95"/>
                <a:gd name="T67" fmla="*/ 8 h 95"/>
                <a:gd name="T68" fmla="*/ 0 w 95"/>
                <a:gd name="T69" fmla="*/ 8 h 95"/>
                <a:gd name="T70" fmla="*/ 2 w 95"/>
                <a:gd name="T71" fmla="*/ 11 h 95"/>
                <a:gd name="T72" fmla="*/ 2 w 95"/>
                <a:gd name="T73" fmla="*/ 13 h 95"/>
                <a:gd name="T74" fmla="*/ 6 w 95"/>
                <a:gd name="T75" fmla="*/ 15 h 95"/>
                <a:gd name="T76" fmla="*/ 8 w 95"/>
                <a:gd name="T77" fmla="*/ 15 h 95"/>
                <a:gd name="T78" fmla="*/ 8 w 95"/>
                <a:gd name="T79"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 h="95">
                  <a:moveTo>
                    <a:pt x="8" y="15"/>
                  </a:moveTo>
                  <a:lnTo>
                    <a:pt x="8" y="15"/>
                  </a:lnTo>
                  <a:lnTo>
                    <a:pt x="22" y="17"/>
                  </a:lnTo>
                  <a:lnTo>
                    <a:pt x="36" y="21"/>
                  </a:lnTo>
                  <a:lnTo>
                    <a:pt x="48" y="27"/>
                  </a:lnTo>
                  <a:lnTo>
                    <a:pt x="58" y="37"/>
                  </a:lnTo>
                  <a:lnTo>
                    <a:pt x="68" y="47"/>
                  </a:lnTo>
                  <a:lnTo>
                    <a:pt x="74" y="59"/>
                  </a:lnTo>
                  <a:lnTo>
                    <a:pt x="78" y="73"/>
                  </a:lnTo>
                  <a:lnTo>
                    <a:pt x="80" y="87"/>
                  </a:lnTo>
                  <a:lnTo>
                    <a:pt x="80" y="87"/>
                  </a:lnTo>
                  <a:lnTo>
                    <a:pt x="80" y="91"/>
                  </a:lnTo>
                  <a:lnTo>
                    <a:pt x="82" y="93"/>
                  </a:lnTo>
                  <a:lnTo>
                    <a:pt x="83" y="95"/>
                  </a:lnTo>
                  <a:lnTo>
                    <a:pt x="87" y="95"/>
                  </a:lnTo>
                  <a:lnTo>
                    <a:pt x="87" y="95"/>
                  </a:lnTo>
                  <a:lnTo>
                    <a:pt x="91" y="95"/>
                  </a:lnTo>
                  <a:lnTo>
                    <a:pt x="93" y="93"/>
                  </a:lnTo>
                  <a:lnTo>
                    <a:pt x="95" y="91"/>
                  </a:lnTo>
                  <a:lnTo>
                    <a:pt x="95" y="87"/>
                  </a:lnTo>
                  <a:lnTo>
                    <a:pt x="95" y="87"/>
                  </a:lnTo>
                  <a:lnTo>
                    <a:pt x="93" y="69"/>
                  </a:lnTo>
                  <a:lnTo>
                    <a:pt x="87" y="53"/>
                  </a:lnTo>
                  <a:lnTo>
                    <a:pt x="80" y="39"/>
                  </a:lnTo>
                  <a:lnTo>
                    <a:pt x="70" y="25"/>
                  </a:lnTo>
                  <a:lnTo>
                    <a:pt x="58" y="15"/>
                  </a:lnTo>
                  <a:lnTo>
                    <a:pt x="42" y="8"/>
                  </a:lnTo>
                  <a:lnTo>
                    <a:pt x="26" y="2"/>
                  </a:lnTo>
                  <a:lnTo>
                    <a:pt x="8" y="0"/>
                  </a:lnTo>
                  <a:lnTo>
                    <a:pt x="8" y="0"/>
                  </a:lnTo>
                  <a:lnTo>
                    <a:pt x="6" y="2"/>
                  </a:lnTo>
                  <a:lnTo>
                    <a:pt x="2" y="4"/>
                  </a:lnTo>
                  <a:lnTo>
                    <a:pt x="2" y="6"/>
                  </a:lnTo>
                  <a:lnTo>
                    <a:pt x="0" y="8"/>
                  </a:lnTo>
                  <a:lnTo>
                    <a:pt x="0" y="8"/>
                  </a:lnTo>
                  <a:lnTo>
                    <a:pt x="2" y="11"/>
                  </a:lnTo>
                  <a:lnTo>
                    <a:pt x="2" y="13"/>
                  </a:lnTo>
                  <a:lnTo>
                    <a:pt x="6" y="15"/>
                  </a:lnTo>
                  <a:lnTo>
                    <a:pt x="8" y="15"/>
                  </a:lnTo>
                  <a:lnTo>
                    <a:pt x="8"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9" name="Freeform 60">
              <a:extLst>
                <a:ext uri="{FF2B5EF4-FFF2-40B4-BE49-F238E27FC236}">
                  <a16:creationId xmlns:a16="http://schemas.microsoft.com/office/drawing/2014/main" id="{C5B3CE87-FE68-064B-A6E2-00B9360AF5DB}"/>
                </a:ext>
              </a:extLst>
            </p:cNvPr>
            <p:cNvSpPr>
              <a:spLocks/>
            </p:cNvSpPr>
            <p:nvPr/>
          </p:nvSpPr>
          <p:spPr bwMode="auto">
            <a:xfrm>
              <a:off x="4976264" y="1724034"/>
              <a:ext cx="37382" cy="37382"/>
            </a:xfrm>
            <a:custGeom>
              <a:avLst/>
              <a:gdLst>
                <a:gd name="T0" fmla="*/ 8 w 56"/>
                <a:gd name="T1" fmla="*/ 16 h 56"/>
                <a:gd name="T2" fmla="*/ 8 w 56"/>
                <a:gd name="T3" fmla="*/ 16 h 56"/>
                <a:gd name="T4" fmla="*/ 14 w 56"/>
                <a:gd name="T5" fmla="*/ 18 h 56"/>
                <a:gd name="T6" fmla="*/ 20 w 56"/>
                <a:gd name="T7" fmla="*/ 18 h 56"/>
                <a:gd name="T8" fmla="*/ 30 w 56"/>
                <a:gd name="T9" fmla="*/ 26 h 56"/>
                <a:gd name="T10" fmla="*/ 38 w 56"/>
                <a:gd name="T11" fmla="*/ 36 h 56"/>
                <a:gd name="T12" fmla="*/ 40 w 56"/>
                <a:gd name="T13" fmla="*/ 42 h 56"/>
                <a:gd name="T14" fmla="*/ 40 w 56"/>
                <a:gd name="T15" fmla="*/ 48 h 56"/>
                <a:gd name="T16" fmla="*/ 40 w 56"/>
                <a:gd name="T17" fmla="*/ 48 h 56"/>
                <a:gd name="T18" fmla="*/ 40 w 56"/>
                <a:gd name="T19" fmla="*/ 52 h 56"/>
                <a:gd name="T20" fmla="*/ 42 w 56"/>
                <a:gd name="T21" fmla="*/ 54 h 56"/>
                <a:gd name="T22" fmla="*/ 46 w 56"/>
                <a:gd name="T23" fmla="*/ 56 h 56"/>
                <a:gd name="T24" fmla="*/ 48 w 56"/>
                <a:gd name="T25" fmla="*/ 56 h 56"/>
                <a:gd name="T26" fmla="*/ 48 w 56"/>
                <a:gd name="T27" fmla="*/ 56 h 56"/>
                <a:gd name="T28" fmla="*/ 52 w 56"/>
                <a:gd name="T29" fmla="*/ 56 h 56"/>
                <a:gd name="T30" fmla="*/ 54 w 56"/>
                <a:gd name="T31" fmla="*/ 54 h 56"/>
                <a:gd name="T32" fmla="*/ 56 w 56"/>
                <a:gd name="T33" fmla="*/ 52 h 56"/>
                <a:gd name="T34" fmla="*/ 56 w 56"/>
                <a:gd name="T35" fmla="*/ 48 h 56"/>
                <a:gd name="T36" fmla="*/ 56 w 56"/>
                <a:gd name="T37" fmla="*/ 48 h 56"/>
                <a:gd name="T38" fmla="*/ 56 w 56"/>
                <a:gd name="T39" fmla="*/ 38 h 56"/>
                <a:gd name="T40" fmla="*/ 52 w 56"/>
                <a:gd name="T41" fmla="*/ 30 h 56"/>
                <a:gd name="T42" fmla="*/ 48 w 56"/>
                <a:gd name="T43" fmla="*/ 22 h 56"/>
                <a:gd name="T44" fmla="*/ 42 w 56"/>
                <a:gd name="T45" fmla="*/ 14 h 56"/>
                <a:gd name="T46" fmla="*/ 36 w 56"/>
                <a:gd name="T47" fmla="*/ 8 h 56"/>
                <a:gd name="T48" fmla="*/ 28 w 56"/>
                <a:gd name="T49" fmla="*/ 4 h 56"/>
                <a:gd name="T50" fmla="*/ 18 w 56"/>
                <a:gd name="T51" fmla="*/ 2 h 56"/>
                <a:gd name="T52" fmla="*/ 8 w 56"/>
                <a:gd name="T53" fmla="*/ 0 h 56"/>
                <a:gd name="T54" fmla="*/ 8 w 56"/>
                <a:gd name="T55" fmla="*/ 0 h 56"/>
                <a:gd name="T56" fmla="*/ 6 w 56"/>
                <a:gd name="T57" fmla="*/ 2 h 56"/>
                <a:gd name="T58" fmla="*/ 2 w 56"/>
                <a:gd name="T59" fmla="*/ 2 h 56"/>
                <a:gd name="T60" fmla="*/ 2 w 56"/>
                <a:gd name="T61" fmla="*/ 6 h 56"/>
                <a:gd name="T62" fmla="*/ 0 w 56"/>
                <a:gd name="T63" fmla="*/ 8 h 56"/>
                <a:gd name="T64" fmla="*/ 0 w 56"/>
                <a:gd name="T65" fmla="*/ 8 h 56"/>
                <a:gd name="T66" fmla="*/ 2 w 56"/>
                <a:gd name="T67" fmla="*/ 12 h 56"/>
                <a:gd name="T68" fmla="*/ 2 w 56"/>
                <a:gd name="T69" fmla="*/ 14 h 56"/>
                <a:gd name="T70" fmla="*/ 6 w 56"/>
                <a:gd name="T71" fmla="*/ 16 h 56"/>
                <a:gd name="T72" fmla="*/ 8 w 56"/>
                <a:gd name="T73" fmla="*/ 16 h 56"/>
                <a:gd name="T74" fmla="*/ 8 w 56"/>
                <a:gd name="T75"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8" y="16"/>
                  </a:moveTo>
                  <a:lnTo>
                    <a:pt x="8" y="16"/>
                  </a:lnTo>
                  <a:lnTo>
                    <a:pt x="14" y="18"/>
                  </a:lnTo>
                  <a:lnTo>
                    <a:pt x="20" y="18"/>
                  </a:lnTo>
                  <a:lnTo>
                    <a:pt x="30" y="26"/>
                  </a:lnTo>
                  <a:lnTo>
                    <a:pt x="38" y="36"/>
                  </a:lnTo>
                  <a:lnTo>
                    <a:pt x="40" y="42"/>
                  </a:lnTo>
                  <a:lnTo>
                    <a:pt x="40" y="48"/>
                  </a:lnTo>
                  <a:lnTo>
                    <a:pt x="40" y="48"/>
                  </a:lnTo>
                  <a:lnTo>
                    <a:pt x="40" y="52"/>
                  </a:lnTo>
                  <a:lnTo>
                    <a:pt x="42" y="54"/>
                  </a:lnTo>
                  <a:lnTo>
                    <a:pt x="46" y="56"/>
                  </a:lnTo>
                  <a:lnTo>
                    <a:pt x="48" y="56"/>
                  </a:lnTo>
                  <a:lnTo>
                    <a:pt x="48" y="56"/>
                  </a:lnTo>
                  <a:lnTo>
                    <a:pt x="52" y="56"/>
                  </a:lnTo>
                  <a:lnTo>
                    <a:pt x="54" y="54"/>
                  </a:lnTo>
                  <a:lnTo>
                    <a:pt x="56" y="52"/>
                  </a:lnTo>
                  <a:lnTo>
                    <a:pt x="56" y="48"/>
                  </a:lnTo>
                  <a:lnTo>
                    <a:pt x="56" y="48"/>
                  </a:lnTo>
                  <a:lnTo>
                    <a:pt x="56" y="38"/>
                  </a:lnTo>
                  <a:lnTo>
                    <a:pt x="52" y="30"/>
                  </a:lnTo>
                  <a:lnTo>
                    <a:pt x="48" y="22"/>
                  </a:lnTo>
                  <a:lnTo>
                    <a:pt x="42" y="14"/>
                  </a:lnTo>
                  <a:lnTo>
                    <a:pt x="36" y="8"/>
                  </a:lnTo>
                  <a:lnTo>
                    <a:pt x="28" y="4"/>
                  </a:lnTo>
                  <a:lnTo>
                    <a:pt x="18" y="2"/>
                  </a:lnTo>
                  <a:lnTo>
                    <a:pt x="8" y="0"/>
                  </a:lnTo>
                  <a:lnTo>
                    <a:pt x="8" y="0"/>
                  </a:lnTo>
                  <a:lnTo>
                    <a:pt x="6" y="2"/>
                  </a:lnTo>
                  <a:lnTo>
                    <a:pt x="2" y="2"/>
                  </a:lnTo>
                  <a:lnTo>
                    <a:pt x="2" y="6"/>
                  </a:lnTo>
                  <a:lnTo>
                    <a:pt x="0" y="8"/>
                  </a:lnTo>
                  <a:lnTo>
                    <a:pt x="0" y="8"/>
                  </a:lnTo>
                  <a:lnTo>
                    <a:pt x="2" y="12"/>
                  </a:lnTo>
                  <a:lnTo>
                    <a:pt x="2" y="14"/>
                  </a:lnTo>
                  <a:lnTo>
                    <a:pt x="6" y="16"/>
                  </a:lnTo>
                  <a:lnTo>
                    <a:pt x="8" y="16"/>
                  </a:lnTo>
                  <a:lnTo>
                    <a:pt x="8"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20" name="Gruppieren 19">
            <a:extLst>
              <a:ext uri="{FF2B5EF4-FFF2-40B4-BE49-F238E27FC236}">
                <a16:creationId xmlns:a16="http://schemas.microsoft.com/office/drawing/2014/main" id="{C7C84E4D-42F5-FC40-B56F-E8E6739EBFBD}"/>
              </a:ext>
            </a:extLst>
          </p:cNvPr>
          <p:cNvGrpSpPr/>
          <p:nvPr userDrawn="1"/>
        </p:nvGrpSpPr>
        <p:grpSpPr>
          <a:xfrm>
            <a:off x="6593571" y="2693441"/>
            <a:ext cx="266343" cy="206933"/>
            <a:chOff x="4831021" y="2673405"/>
            <a:chExt cx="266343" cy="206933"/>
          </a:xfrm>
        </p:grpSpPr>
        <p:sp>
          <p:nvSpPr>
            <p:cNvPr id="21" name="Freeform 127">
              <a:extLst>
                <a:ext uri="{FF2B5EF4-FFF2-40B4-BE49-F238E27FC236}">
                  <a16:creationId xmlns:a16="http://schemas.microsoft.com/office/drawing/2014/main" id="{65130253-9BE0-4043-AE13-5302EAA87B89}"/>
                </a:ext>
              </a:extLst>
            </p:cNvPr>
            <p:cNvSpPr>
              <a:spLocks noEditPoints="1"/>
            </p:cNvSpPr>
            <p:nvPr/>
          </p:nvSpPr>
          <p:spPr bwMode="auto">
            <a:xfrm>
              <a:off x="4831021" y="2673405"/>
              <a:ext cx="266343" cy="206933"/>
            </a:xfrm>
            <a:custGeom>
              <a:avLst/>
              <a:gdLst>
                <a:gd name="T0" fmla="*/ 22 w 399"/>
                <a:gd name="T1" fmla="*/ 310 h 310"/>
                <a:gd name="T2" fmla="*/ 22 w 399"/>
                <a:gd name="T3" fmla="*/ 310 h 310"/>
                <a:gd name="T4" fmla="*/ 12 w 399"/>
                <a:gd name="T5" fmla="*/ 308 h 310"/>
                <a:gd name="T6" fmla="*/ 6 w 399"/>
                <a:gd name="T7" fmla="*/ 304 h 310"/>
                <a:gd name="T8" fmla="*/ 2 w 399"/>
                <a:gd name="T9" fmla="*/ 296 h 310"/>
                <a:gd name="T10" fmla="*/ 0 w 399"/>
                <a:gd name="T11" fmla="*/ 288 h 310"/>
                <a:gd name="T12" fmla="*/ 0 w 399"/>
                <a:gd name="T13" fmla="*/ 22 h 310"/>
                <a:gd name="T14" fmla="*/ 0 w 399"/>
                <a:gd name="T15" fmla="*/ 22 h 310"/>
                <a:gd name="T16" fmla="*/ 2 w 399"/>
                <a:gd name="T17" fmla="*/ 14 h 310"/>
                <a:gd name="T18" fmla="*/ 6 w 399"/>
                <a:gd name="T19" fmla="*/ 6 h 310"/>
                <a:gd name="T20" fmla="*/ 12 w 399"/>
                <a:gd name="T21" fmla="*/ 2 h 310"/>
                <a:gd name="T22" fmla="*/ 22 w 399"/>
                <a:gd name="T23" fmla="*/ 0 h 310"/>
                <a:gd name="T24" fmla="*/ 377 w 399"/>
                <a:gd name="T25" fmla="*/ 0 h 310"/>
                <a:gd name="T26" fmla="*/ 377 w 399"/>
                <a:gd name="T27" fmla="*/ 0 h 310"/>
                <a:gd name="T28" fmla="*/ 387 w 399"/>
                <a:gd name="T29" fmla="*/ 2 h 310"/>
                <a:gd name="T30" fmla="*/ 393 w 399"/>
                <a:gd name="T31" fmla="*/ 6 h 310"/>
                <a:gd name="T32" fmla="*/ 397 w 399"/>
                <a:gd name="T33" fmla="*/ 14 h 310"/>
                <a:gd name="T34" fmla="*/ 399 w 399"/>
                <a:gd name="T35" fmla="*/ 22 h 310"/>
                <a:gd name="T36" fmla="*/ 399 w 399"/>
                <a:gd name="T37" fmla="*/ 288 h 310"/>
                <a:gd name="T38" fmla="*/ 399 w 399"/>
                <a:gd name="T39" fmla="*/ 288 h 310"/>
                <a:gd name="T40" fmla="*/ 397 w 399"/>
                <a:gd name="T41" fmla="*/ 296 h 310"/>
                <a:gd name="T42" fmla="*/ 393 w 399"/>
                <a:gd name="T43" fmla="*/ 304 h 310"/>
                <a:gd name="T44" fmla="*/ 387 w 399"/>
                <a:gd name="T45" fmla="*/ 308 h 310"/>
                <a:gd name="T46" fmla="*/ 377 w 399"/>
                <a:gd name="T47" fmla="*/ 310 h 310"/>
                <a:gd name="T48" fmla="*/ 22 w 399"/>
                <a:gd name="T49" fmla="*/ 310 h 310"/>
                <a:gd name="T50" fmla="*/ 22 w 399"/>
                <a:gd name="T51" fmla="*/ 16 h 310"/>
                <a:gd name="T52" fmla="*/ 22 w 399"/>
                <a:gd name="T53" fmla="*/ 16 h 310"/>
                <a:gd name="T54" fmla="*/ 18 w 399"/>
                <a:gd name="T55" fmla="*/ 18 h 310"/>
                <a:gd name="T56" fmla="*/ 16 w 399"/>
                <a:gd name="T57" fmla="*/ 22 h 310"/>
                <a:gd name="T58" fmla="*/ 16 w 399"/>
                <a:gd name="T59" fmla="*/ 288 h 310"/>
                <a:gd name="T60" fmla="*/ 16 w 399"/>
                <a:gd name="T61" fmla="*/ 288 h 310"/>
                <a:gd name="T62" fmla="*/ 18 w 399"/>
                <a:gd name="T63" fmla="*/ 292 h 310"/>
                <a:gd name="T64" fmla="*/ 22 w 399"/>
                <a:gd name="T65" fmla="*/ 294 h 310"/>
                <a:gd name="T66" fmla="*/ 377 w 399"/>
                <a:gd name="T67" fmla="*/ 294 h 310"/>
                <a:gd name="T68" fmla="*/ 377 w 399"/>
                <a:gd name="T69" fmla="*/ 294 h 310"/>
                <a:gd name="T70" fmla="*/ 381 w 399"/>
                <a:gd name="T71" fmla="*/ 292 h 310"/>
                <a:gd name="T72" fmla="*/ 383 w 399"/>
                <a:gd name="T73" fmla="*/ 288 h 310"/>
                <a:gd name="T74" fmla="*/ 383 w 399"/>
                <a:gd name="T75" fmla="*/ 22 h 310"/>
                <a:gd name="T76" fmla="*/ 383 w 399"/>
                <a:gd name="T77" fmla="*/ 22 h 310"/>
                <a:gd name="T78" fmla="*/ 381 w 399"/>
                <a:gd name="T79" fmla="*/ 18 h 310"/>
                <a:gd name="T80" fmla="*/ 377 w 399"/>
                <a:gd name="T81" fmla="*/ 16 h 310"/>
                <a:gd name="T82" fmla="*/ 22 w 399"/>
                <a:gd name="T83" fmla="*/ 1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310">
                  <a:moveTo>
                    <a:pt x="22" y="310"/>
                  </a:moveTo>
                  <a:lnTo>
                    <a:pt x="22" y="310"/>
                  </a:lnTo>
                  <a:lnTo>
                    <a:pt x="12" y="308"/>
                  </a:lnTo>
                  <a:lnTo>
                    <a:pt x="6" y="304"/>
                  </a:lnTo>
                  <a:lnTo>
                    <a:pt x="2" y="296"/>
                  </a:lnTo>
                  <a:lnTo>
                    <a:pt x="0" y="288"/>
                  </a:lnTo>
                  <a:lnTo>
                    <a:pt x="0" y="22"/>
                  </a:lnTo>
                  <a:lnTo>
                    <a:pt x="0" y="22"/>
                  </a:lnTo>
                  <a:lnTo>
                    <a:pt x="2" y="14"/>
                  </a:lnTo>
                  <a:lnTo>
                    <a:pt x="6" y="6"/>
                  </a:lnTo>
                  <a:lnTo>
                    <a:pt x="12" y="2"/>
                  </a:lnTo>
                  <a:lnTo>
                    <a:pt x="22" y="0"/>
                  </a:lnTo>
                  <a:lnTo>
                    <a:pt x="377" y="0"/>
                  </a:lnTo>
                  <a:lnTo>
                    <a:pt x="377" y="0"/>
                  </a:lnTo>
                  <a:lnTo>
                    <a:pt x="387" y="2"/>
                  </a:lnTo>
                  <a:lnTo>
                    <a:pt x="393" y="6"/>
                  </a:lnTo>
                  <a:lnTo>
                    <a:pt x="397" y="14"/>
                  </a:lnTo>
                  <a:lnTo>
                    <a:pt x="399" y="22"/>
                  </a:lnTo>
                  <a:lnTo>
                    <a:pt x="399" y="288"/>
                  </a:lnTo>
                  <a:lnTo>
                    <a:pt x="399" y="288"/>
                  </a:lnTo>
                  <a:lnTo>
                    <a:pt x="397" y="296"/>
                  </a:lnTo>
                  <a:lnTo>
                    <a:pt x="393" y="304"/>
                  </a:lnTo>
                  <a:lnTo>
                    <a:pt x="387" y="308"/>
                  </a:lnTo>
                  <a:lnTo>
                    <a:pt x="377" y="310"/>
                  </a:lnTo>
                  <a:lnTo>
                    <a:pt x="22" y="310"/>
                  </a:lnTo>
                  <a:close/>
                  <a:moveTo>
                    <a:pt x="22" y="16"/>
                  </a:moveTo>
                  <a:lnTo>
                    <a:pt x="22" y="16"/>
                  </a:lnTo>
                  <a:lnTo>
                    <a:pt x="18" y="18"/>
                  </a:lnTo>
                  <a:lnTo>
                    <a:pt x="16" y="22"/>
                  </a:lnTo>
                  <a:lnTo>
                    <a:pt x="16" y="288"/>
                  </a:lnTo>
                  <a:lnTo>
                    <a:pt x="16" y="288"/>
                  </a:lnTo>
                  <a:lnTo>
                    <a:pt x="18" y="292"/>
                  </a:lnTo>
                  <a:lnTo>
                    <a:pt x="22" y="294"/>
                  </a:lnTo>
                  <a:lnTo>
                    <a:pt x="377" y="294"/>
                  </a:lnTo>
                  <a:lnTo>
                    <a:pt x="377" y="294"/>
                  </a:lnTo>
                  <a:lnTo>
                    <a:pt x="381" y="292"/>
                  </a:lnTo>
                  <a:lnTo>
                    <a:pt x="383" y="288"/>
                  </a:lnTo>
                  <a:lnTo>
                    <a:pt x="383" y="22"/>
                  </a:lnTo>
                  <a:lnTo>
                    <a:pt x="383" y="22"/>
                  </a:lnTo>
                  <a:lnTo>
                    <a:pt x="381" y="18"/>
                  </a:lnTo>
                  <a:lnTo>
                    <a:pt x="377" y="16"/>
                  </a:lnTo>
                  <a:lnTo>
                    <a:pt x="22"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2" name="Freeform 128">
              <a:extLst>
                <a:ext uri="{FF2B5EF4-FFF2-40B4-BE49-F238E27FC236}">
                  <a16:creationId xmlns:a16="http://schemas.microsoft.com/office/drawing/2014/main" id="{CB6DCDDB-3ADC-F44E-AE30-5BCC3FC47DF7}"/>
                </a:ext>
              </a:extLst>
            </p:cNvPr>
            <p:cNvSpPr>
              <a:spLocks/>
            </p:cNvSpPr>
            <p:nvPr/>
          </p:nvSpPr>
          <p:spPr bwMode="auto">
            <a:xfrm>
              <a:off x="4848377" y="2690761"/>
              <a:ext cx="231632" cy="100796"/>
            </a:xfrm>
            <a:custGeom>
              <a:avLst/>
              <a:gdLst>
                <a:gd name="T0" fmla="*/ 174 w 347"/>
                <a:gd name="T1" fmla="*/ 151 h 151"/>
                <a:gd name="T2" fmla="*/ 174 w 347"/>
                <a:gd name="T3" fmla="*/ 151 h 151"/>
                <a:gd name="T4" fmla="*/ 164 w 347"/>
                <a:gd name="T5" fmla="*/ 149 h 151"/>
                <a:gd name="T6" fmla="*/ 156 w 347"/>
                <a:gd name="T7" fmla="*/ 145 h 151"/>
                <a:gd name="T8" fmla="*/ 4 w 347"/>
                <a:gd name="T9" fmla="*/ 14 h 151"/>
                <a:gd name="T10" fmla="*/ 4 w 347"/>
                <a:gd name="T11" fmla="*/ 14 h 151"/>
                <a:gd name="T12" fmla="*/ 0 w 347"/>
                <a:gd name="T13" fmla="*/ 12 h 151"/>
                <a:gd name="T14" fmla="*/ 0 w 347"/>
                <a:gd name="T15" fmla="*/ 8 h 151"/>
                <a:gd name="T16" fmla="*/ 0 w 347"/>
                <a:gd name="T17" fmla="*/ 8 h 151"/>
                <a:gd name="T18" fmla="*/ 2 w 347"/>
                <a:gd name="T19" fmla="*/ 4 h 151"/>
                <a:gd name="T20" fmla="*/ 6 w 347"/>
                <a:gd name="T21" fmla="*/ 2 h 151"/>
                <a:gd name="T22" fmla="*/ 6 w 347"/>
                <a:gd name="T23" fmla="*/ 2 h 151"/>
                <a:gd name="T24" fmla="*/ 8 w 347"/>
                <a:gd name="T25" fmla="*/ 0 h 151"/>
                <a:gd name="T26" fmla="*/ 8 w 347"/>
                <a:gd name="T27" fmla="*/ 0 h 151"/>
                <a:gd name="T28" fmla="*/ 14 w 347"/>
                <a:gd name="T29" fmla="*/ 2 h 151"/>
                <a:gd name="T30" fmla="*/ 166 w 347"/>
                <a:gd name="T31" fmla="*/ 133 h 151"/>
                <a:gd name="T32" fmla="*/ 166 w 347"/>
                <a:gd name="T33" fmla="*/ 133 h 151"/>
                <a:gd name="T34" fmla="*/ 170 w 347"/>
                <a:gd name="T35" fmla="*/ 135 h 151"/>
                <a:gd name="T36" fmla="*/ 174 w 347"/>
                <a:gd name="T37" fmla="*/ 135 h 151"/>
                <a:gd name="T38" fmla="*/ 174 w 347"/>
                <a:gd name="T39" fmla="*/ 135 h 151"/>
                <a:gd name="T40" fmla="*/ 177 w 347"/>
                <a:gd name="T41" fmla="*/ 135 h 151"/>
                <a:gd name="T42" fmla="*/ 181 w 347"/>
                <a:gd name="T43" fmla="*/ 133 h 151"/>
                <a:gd name="T44" fmla="*/ 333 w 347"/>
                <a:gd name="T45" fmla="*/ 2 h 151"/>
                <a:gd name="T46" fmla="*/ 333 w 347"/>
                <a:gd name="T47" fmla="*/ 2 h 151"/>
                <a:gd name="T48" fmla="*/ 339 w 347"/>
                <a:gd name="T49" fmla="*/ 0 h 151"/>
                <a:gd name="T50" fmla="*/ 339 w 347"/>
                <a:gd name="T51" fmla="*/ 0 h 151"/>
                <a:gd name="T52" fmla="*/ 339 w 347"/>
                <a:gd name="T53" fmla="*/ 0 h 151"/>
                <a:gd name="T54" fmla="*/ 339 w 347"/>
                <a:gd name="T55" fmla="*/ 0 h 151"/>
                <a:gd name="T56" fmla="*/ 343 w 347"/>
                <a:gd name="T57" fmla="*/ 2 h 151"/>
                <a:gd name="T58" fmla="*/ 345 w 347"/>
                <a:gd name="T59" fmla="*/ 4 h 151"/>
                <a:gd name="T60" fmla="*/ 345 w 347"/>
                <a:gd name="T61" fmla="*/ 4 h 151"/>
                <a:gd name="T62" fmla="*/ 347 w 347"/>
                <a:gd name="T63" fmla="*/ 6 h 151"/>
                <a:gd name="T64" fmla="*/ 347 w 347"/>
                <a:gd name="T65" fmla="*/ 10 h 151"/>
                <a:gd name="T66" fmla="*/ 347 w 347"/>
                <a:gd name="T67" fmla="*/ 10 h 151"/>
                <a:gd name="T68" fmla="*/ 345 w 347"/>
                <a:gd name="T69" fmla="*/ 12 h 151"/>
                <a:gd name="T70" fmla="*/ 343 w 347"/>
                <a:gd name="T71" fmla="*/ 14 h 151"/>
                <a:gd name="T72" fmla="*/ 191 w 347"/>
                <a:gd name="T73" fmla="*/ 145 h 151"/>
                <a:gd name="T74" fmla="*/ 191 w 347"/>
                <a:gd name="T75" fmla="*/ 145 h 151"/>
                <a:gd name="T76" fmla="*/ 183 w 347"/>
                <a:gd name="T77" fmla="*/ 149 h 151"/>
                <a:gd name="T78" fmla="*/ 174 w 347"/>
                <a:gd name="T79" fmla="*/ 151 h 151"/>
                <a:gd name="T80" fmla="*/ 174 w 347"/>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7" h="151">
                  <a:moveTo>
                    <a:pt x="174" y="151"/>
                  </a:moveTo>
                  <a:lnTo>
                    <a:pt x="174" y="151"/>
                  </a:lnTo>
                  <a:lnTo>
                    <a:pt x="164" y="149"/>
                  </a:lnTo>
                  <a:lnTo>
                    <a:pt x="156" y="145"/>
                  </a:lnTo>
                  <a:lnTo>
                    <a:pt x="4" y="14"/>
                  </a:lnTo>
                  <a:lnTo>
                    <a:pt x="4" y="14"/>
                  </a:lnTo>
                  <a:lnTo>
                    <a:pt x="0" y="12"/>
                  </a:lnTo>
                  <a:lnTo>
                    <a:pt x="0" y="8"/>
                  </a:lnTo>
                  <a:lnTo>
                    <a:pt x="0" y="8"/>
                  </a:lnTo>
                  <a:lnTo>
                    <a:pt x="2" y="4"/>
                  </a:lnTo>
                  <a:lnTo>
                    <a:pt x="6" y="2"/>
                  </a:lnTo>
                  <a:lnTo>
                    <a:pt x="6" y="2"/>
                  </a:lnTo>
                  <a:lnTo>
                    <a:pt x="8" y="0"/>
                  </a:lnTo>
                  <a:lnTo>
                    <a:pt x="8" y="0"/>
                  </a:lnTo>
                  <a:lnTo>
                    <a:pt x="14" y="2"/>
                  </a:lnTo>
                  <a:lnTo>
                    <a:pt x="166" y="133"/>
                  </a:lnTo>
                  <a:lnTo>
                    <a:pt x="166" y="133"/>
                  </a:lnTo>
                  <a:lnTo>
                    <a:pt x="170" y="135"/>
                  </a:lnTo>
                  <a:lnTo>
                    <a:pt x="174" y="135"/>
                  </a:lnTo>
                  <a:lnTo>
                    <a:pt x="174" y="135"/>
                  </a:lnTo>
                  <a:lnTo>
                    <a:pt x="177" y="135"/>
                  </a:lnTo>
                  <a:lnTo>
                    <a:pt x="181" y="133"/>
                  </a:lnTo>
                  <a:lnTo>
                    <a:pt x="333" y="2"/>
                  </a:lnTo>
                  <a:lnTo>
                    <a:pt x="333" y="2"/>
                  </a:lnTo>
                  <a:lnTo>
                    <a:pt x="339" y="0"/>
                  </a:lnTo>
                  <a:lnTo>
                    <a:pt x="339" y="0"/>
                  </a:lnTo>
                  <a:lnTo>
                    <a:pt x="339" y="0"/>
                  </a:lnTo>
                  <a:lnTo>
                    <a:pt x="339" y="0"/>
                  </a:lnTo>
                  <a:lnTo>
                    <a:pt x="343" y="2"/>
                  </a:lnTo>
                  <a:lnTo>
                    <a:pt x="345" y="4"/>
                  </a:lnTo>
                  <a:lnTo>
                    <a:pt x="345" y="4"/>
                  </a:lnTo>
                  <a:lnTo>
                    <a:pt x="347" y="6"/>
                  </a:lnTo>
                  <a:lnTo>
                    <a:pt x="347" y="10"/>
                  </a:lnTo>
                  <a:lnTo>
                    <a:pt x="347" y="10"/>
                  </a:lnTo>
                  <a:lnTo>
                    <a:pt x="345" y="12"/>
                  </a:lnTo>
                  <a:lnTo>
                    <a:pt x="343" y="14"/>
                  </a:lnTo>
                  <a:lnTo>
                    <a:pt x="191" y="145"/>
                  </a:lnTo>
                  <a:lnTo>
                    <a:pt x="191" y="145"/>
                  </a:lnTo>
                  <a:lnTo>
                    <a:pt x="183" y="149"/>
                  </a:lnTo>
                  <a:lnTo>
                    <a:pt x="174" y="151"/>
                  </a:lnTo>
                  <a:lnTo>
                    <a:pt x="174"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3" name="Freeform 129">
              <a:extLst>
                <a:ext uri="{FF2B5EF4-FFF2-40B4-BE49-F238E27FC236}">
                  <a16:creationId xmlns:a16="http://schemas.microsoft.com/office/drawing/2014/main" id="{81459B38-8C74-964B-B1A9-BC8C4F52791E}"/>
                </a:ext>
              </a:extLst>
            </p:cNvPr>
            <p:cNvSpPr>
              <a:spLocks/>
            </p:cNvSpPr>
            <p:nvPr/>
          </p:nvSpPr>
          <p:spPr bwMode="auto">
            <a:xfrm>
              <a:off x="4848377" y="2784882"/>
              <a:ext cx="73428" cy="78101"/>
            </a:xfrm>
            <a:custGeom>
              <a:avLst/>
              <a:gdLst>
                <a:gd name="T0" fmla="*/ 8 w 110"/>
                <a:gd name="T1" fmla="*/ 117 h 117"/>
                <a:gd name="T2" fmla="*/ 8 w 110"/>
                <a:gd name="T3" fmla="*/ 117 h 117"/>
                <a:gd name="T4" fmla="*/ 6 w 110"/>
                <a:gd name="T5" fmla="*/ 117 h 117"/>
                <a:gd name="T6" fmla="*/ 6 w 110"/>
                <a:gd name="T7" fmla="*/ 117 h 117"/>
                <a:gd name="T8" fmla="*/ 2 w 110"/>
                <a:gd name="T9" fmla="*/ 115 h 117"/>
                <a:gd name="T10" fmla="*/ 0 w 110"/>
                <a:gd name="T11" fmla="*/ 111 h 117"/>
                <a:gd name="T12" fmla="*/ 0 w 110"/>
                <a:gd name="T13" fmla="*/ 111 h 117"/>
                <a:gd name="T14" fmla="*/ 0 w 110"/>
                <a:gd name="T15" fmla="*/ 107 h 117"/>
                <a:gd name="T16" fmla="*/ 2 w 110"/>
                <a:gd name="T17" fmla="*/ 103 h 117"/>
                <a:gd name="T18" fmla="*/ 96 w 110"/>
                <a:gd name="T19" fmla="*/ 2 h 117"/>
                <a:gd name="T20" fmla="*/ 96 w 110"/>
                <a:gd name="T21" fmla="*/ 2 h 117"/>
                <a:gd name="T22" fmla="*/ 98 w 110"/>
                <a:gd name="T23" fmla="*/ 0 h 117"/>
                <a:gd name="T24" fmla="*/ 102 w 110"/>
                <a:gd name="T25" fmla="*/ 0 h 117"/>
                <a:gd name="T26" fmla="*/ 102 w 110"/>
                <a:gd name="T27" fmla="*/ 0 h 117"/>
                <a:gd name="T28" fmla="*/ 104 w 110"/>
                <a:gd name="T29" fmla="*/ 0 h 117"/>
                <a:gd name="T30" fmla="*/ 104 w 110"/>
                <a:gd name="T31" fmla="*/ 0 h 117"/>
                <a:gd name="T32" fmla="*/ 106 w 110"/>
                <a:gd name="T33" fmla="*/ 2 h 117"/>
                <a:gd name="T34" fmla="*/ 108 w 110"/>
                <a:gd name="T35" fmla="*/ 6 h 117"/>
                <a:gd name="T36" fmla="*/ 108 w 110"/>
                <a:gd name="T37" fmla="*/ 6 h 117"/>
                <a:gd name="T38" fmla="*/ 110 w 110"/>
                <a:gd name="T39" fmla="*/ 10 h 117"/>
                <a:gd name="T40" fmla="*/ 106 w 110"/>
                <a:gd name="T41" fmla="*/ 14 h 117"/>
                <a:gd name="T42" fmla="*/ 14 w 110"/>
                <a:gd name="T43" fmla="*/ 113 h 117"/>
                <a:gd name="T44" fmla="*/ 14 w 110"/>
                <a:gd name="T45" fmla="*/ 113 h 117"/>
                <a:gd name="T46" fmla="*/ 12 w 110"/>
                <a:gd name="T47" fmla="*/ 115 h 117"/>
                <a:gd name="T48" fmla="*/ 8 w 110"/>
                <a:gd name="T49" fmla="*/ 117 h 117"/>
                <a:gd name="T50" fmla="*/ 8 w 110"/>
                <a:gd name="T51"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7">
                  <a:moveTo>
                    <a:pt x="8" y="117"/>
                  </a:moveTo>
                  <a:lnTo>
                    <a:pt x="8" y="117"/>
                  </a:lnTo>
                  <a:lnTo>
                    <a:pt x="6" y="117"/>
                  </a:lnTo>
                  <a:lnTo>
                    <a:pt x="6" y="117"/>
                  </a:lnTo>
                  <a:lnTo>
                    <a:pt x="2" y="115"/>
                  </a:lnTo>
                  <a:lnTo>
                    <a:pt x="0" y="111"/>
                  </a:lnTo>
                  <a:lnTo>
                    <a:pt x="0" y="111"/>
                  </a:lnTo>
                  <a:lnTo>
                    <a:pt x="0" y="107"/>
                  </a:lnTo>
                  <a:lnTo>
                    <a:pt x="2" y="103"/>
                  </a:lnTo>
                  <a:lnTo>
                    <a:pt x="96" y="2"/>
                  </a:lnTo>
                  <a:lnTo>
                    <a:pt x="96" y="2"/>
                  </a:lnTo>
                  <a:lnTo>
                    <a:pt x="98" y="0"/>
                  </a:lnTo>
                  <a:lnTo>
                    <a:pt x="102" y="0"/>
                  </a:lnTo>
                  <a:lnTo>
                    <a:pt x="102" y="0"/>
                  </a:lnTo>
                  <a:lnTo>
                    <a:pt x="104" y="0"/>
                  </a:lnTo>
                  <a:lnTo>
                    <a:pt x="104" y="0"/>
                  </a:lnTo>
                  <a:lnTo>
                    <a:pt x="106" y="2"/>
                  </a:lnTo>
                  <a:lnTo>
                    <a:pt x="108" y="6"/>
                  </a:lnTo>
                  <a:lnTo>
                    <a:pt x="108" y="6"/>
                  </a:lnTo>
                  <a:lnTo>
                    <a:pt x="110" y="10"/>
                  </a:lnTo>
                  <a:lnTo>
                    <a:pt x="106" y="14"/>
                  </a:lnTo>
                  <a:lnTo>
                    <a:pt x="14" y="113"/>
                  </a:lnTo>
                  <a:lnTo>
                    <a:pt x="14" y="113"/>
                  </a:lnTo>
                  <a:lnTo>
                    <a:pt x="12" y="115"/>
                  </a:lnTo>
                  <a:lnTo>
                    <a:pt x="8" y="117"/>
                  </a:lnTo>
                  <a:lnTo>
                    <a:pt x="8"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4" name="Freeform 130">
              <a:extLst>
                <a:ext uri="{FF2B5EF4-FFF2-40B4-BE49-F238E27FC236}">
                  <a16:creationId xmlns:a16="http://schemas.microsoft.com/office/drawing/2014/main" id="{B207686F-AFDB-2240-A79C-2CF715811556}"/>
                </a:ext>
              </a:extLst>
            </p:cNvPr>
            <p:cNvSpPr>
              <a:spLocks/>
            </p:cNvSpPr>
            <p:nvPr/>
          </p:nvSpPr>
          <p:spPr bwMode="auto">
            <a:xfrm>
              <a:off x="5006580" y="2784882"/>
              <a:ext cx="73428" cy="78101"/>
            </a:xfrm>
            <a:custGeom>
              <a:avLst/>
              <a:gdLst>
                <a:gd name="T0" fmla="*/ 102 w 110"/>
                <a:gd name="T1" fmla="*/ 117 h 117"/>
                <a:gd name="T2" fmla="*/ 102 w 110"/>
                <a:gd name="T3" fmla="*/ 117 h 117"/>
                <a:gd name="T4" fmla="*/ 98 w 110"/>
                <a:gd name="T5" fmla="*/ 115 h 117"/>
                <a:gd name="T6" fmla="*/ 96 w 110"/>
                <a:gd name="T7" fmla="*/ 113 h 117"/>
                <a:gd name="T8" fmla="*/ 2 w 110"/>
                <a:gd name="T9" fmla="*/ 14 h 117"/>
                <a:gd name="T10" fmla="*/ 2 w 110"/>
                <a:gd name="T11" fmla="*/ 14 h 117"/>
                <a:gd name="T12" fmla="*/ 0 w 110"/>
                <a:gd name="T13" fmla="*/ 10 h 117"/>
                <a:gd name="T14" fmla="*/ 2 w 110"/>
                <a:gd name="T15" fmla="*/ 6 h 117"/>
                <a:gd name="T16" fmla="*/ 2 w 110"/>
                <a:gd name="T17" fmla="*/ 6 h 117"/>
                <a:gd name="T18" fmla="*/ 4 w 110"/>
                <a:gd name="T19" fmla="*/ 2 h 117"/>
                <a:gd name="T20" fmla="*/ 6 w 110"/>
                <a:gd name="T21" fmla="*/ 0 h 117"/>
                <a:gd name="T22" fmla="*/ 6 w 110"/>
                <a:gd name="T23" fmla="*/ 0 h 117"/>
                <a:gd name="T24" fmla="*/ 8 w 110"/>
                <a:gd name="T25" fmla="*/ 0 h 117"/>
                <a:gd name="T26" fmla="*/ 8 w 110"/>
                <a:gd name="T27" fmla="*/ 0 h 117"/>
                <a:gd name="T28" fmla="*/ 12 w 110"/>
                <a:gd name="T29" fmla="*/ 0 h 117"/>
                <a:gd name="T30" fmla="*/ 14 w 110"/>
                <a:gd name="T31" fmla="*/ 2 h 117"/>
                <a:gd name="T32" fmla="*/ 108 w 110"/>
                <a:gd name="T33" fmla="*/ 103 h 117"/>
                <a:gd name="T34" fmla="*/ 108 w 110"/>
                <a:gd name="T35" fmla="*/ 103 h 117"/>
                <a:gd name="T36" fmla="*/ 108 w 110"/>
                <a:gd name="T37" fmla="*/ 105 h 117"/>
                <a:gd name="T38" fmla="*/ 110 w 110"/>
                <a:gd name="T39" fmla="*/ 109 h 117"/>
                <a:gd name="T40" fmla="*/ 108 w 110"/>
                <a:gd name="T41" fmla="*/ 111 h 117"/>
                <a:gd name="T42" fmla="*/ 106 w 110"/>
                <a:gd name="T43" fmla="*/ 113 h 117"/>
                <a:gd name="T44" fmla="*/ 106 w 110"/>
                <a:gd name="T45" fmla="*/ 113 h 117"/>
                <a:gd name="T46" fmla="*/ 102 w 110"/>
                <a:gd name="T47" fmla="*/ 117 h 117"/>
                <a:gd name="T48" fmla="*/ 102 w 110"/>
                <a:gd name="T49"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117">
                  <a:moveTo>
                    <a:pt x="102" y="117"/>
                  </a:moveTo>
                  <a:lnTo>
                    <a:pt x="102" y="117"/>
                  </a:lnTo>
                  <a:lnTo>
                    <a:pt x="98" y="115"/>
                  </a:lnTo>
                  <a:lnTo>
                    <a:pt x="96" y="113"/>
                  </a:lnTo>
                  <a:lnTo>
                    <a:pt x="2" y="14"/>
                  </a:lnTo>
                  <a:lnTo>
                    <a:pt x="2" y="14"/>
                  </a:lnTo>
                  <a:lnTo>
                    <a:pt x="0" y="10"/>
                  </a:lnTo>
                  <a:lnTo>
                    <a:pt x="2" y="6"/>
                  </a:lnTo>
                  <a:lnTo>
                    <a:pt x="2" y="6"/>
                  </a:lnTo>
                  <a:lnTo>
                    <a:pt x="4" y="2"/>
                  </a:lnTo>
                  <a:lnTo>
                    <a:pt x="6" y="0"/>
                  </a:lnTo>
                  <a:lnTo>
                    <a:pt x="6" y="0"/>
                  </a:lnTo>
                  <a:lnTo>
                    <a:pt x="8" y="0"/>
                  </a:lnTo>
                  <a:lnTo>
                    <a:pt x="8" y="0"/>
                  </a:lnTo>
                  <a:lnTo>
                    <a:pt x="12" y="0"/>
                  </a:lnTo>
                  <a:lnTo>
                    <a:pt x="14" y="2"/>
                  </a:lnTo>
                  <a:lnTo>
                    <a:pt x="108" y="103"/>
                  </a:lnTo>
                  <a:lnTo>
                    <a:pt x="108" y="103"/>
                  </a:lnTo>
                  <a:lnTo>
                    <a:pt x="108" y="105"/>
                  </a:lnTo>
                  <a:lnTo>
                    <a:pt x="110" y="109"/>
                  </a:lnTo>
                  <a:lnTo>
                    <a:pt x="108" y="111"/>
                  </a:lnTo>
                  <a:lnTo>
                    <a:pt x="106" y="113"/>
                  </a:lnTo>
                  <a:lnTo>
                    <a:pt x="106" y="113"/>
                  </a:lnTo>
                  <a:lnTo>
                    <a:pt x="102" y="117"/>
                  </a:lnTo>
                  <a:lnTo>
                    <a:pt x="102"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25" name="Freeform 138">
            <a:extLst>
              <a:ext uri="{FF2B5EF4-FFF2-40B4-BE49-F238E27FC236}">
                <a16:creationId xmlns:a16="http://schemas.microsoft.com/office/drawing/2014/main" id="{79EF6B4C-0448-9D42-9DE2-36EE969F83B8}"/>
              </a:ext>
            </a:extLst>
          </p:cNvPr>
          <p:cNvSpPr>
            <a:spLocks noEditPoints="1"/>
          </p:cNvSpPr>
          <p:nvPr userDrawn="1"/>
        </p:nvSpPr>
        <p:spPr bwMode="auto">
          <a:xfrm>
            <a:off x="6558939" y="4362090"/>
            <a:ext cx="265676" cy="265676"/>
          </a:xfrm>
          <a:custGeom>
            <a:avLst/>
            <a:gdLst>
              <a:gd name="T0" fmla="*/ 34 w 398"/>
              <a:gd name="T1" fmla="*/ 0 h 398"/>
              <a:gd name="T2" fmla="*/ 28 w 398"/>
              <a:gd name="T3" fmla="*/ 0 h 398"/>
              <a:gd name="T4" fmla="*/ 16 w 398"/>
              <a:gd name="T5" fmla="*/ 6 h 398"/>
              <a:gd name="T6" fmla="*/ 6 w 398"/>
              <a:gd name="T7" fmla="*/ 16 h 398"/>
              <a:gd name="T8" fmla="*/ 0 w 398"/>
              <a:gd name="T9" fmla="*/ 28 h 398"/>
              <a:gd name="T10" fmla="*/ 0 w 398"/>
              <a:gd name="T11" fmla="*/ 364 h 398"/>
              <a:gd name="T12" fmla="*/ 0 w 398"/>
              <a:gd name="T13" fmla="*/ 370 h 398"/>
              <a:gd name="T14" fmla="*/ 6 w 398"/>
              <a:gd name="T15" fmla="*/ 382 h 398"/>
              <a:gd name="T16" fmla="*/ 16 w 398"/>
              <a:gd name="T17" fmla="*/ 392 h 398"/>
              <a:gd name="T18" fmla="*/ 28 w 398"/>
              <a:gd name="T19" fmla="*/ 398 h 398"/>
              <a:gd name="T20" fmla="*/ 364 w 398"/>
              <a:gd name="T21" fmla="*/ 398 h 398"/>
              <a:gd name="T22" fmla="*/ 370 w 398"/>
              <a:gd name="T23" fmla="*/ 398 h 398"/>
              <a:gd name="T24" fmla="*/ 382 w 398"/>
              <a:gd name="T25" fmla="*/ 392 h 398"/>
              <a:gd name="T26" fmla="*/ 392 w 398"/>
              <a:gd name="T27" fmla="*/ 382 h 398"/>
              <a:gd name="T28" fmla="*/ 398 w 398"/>
              <a:gd name="T29" fmla="*/ 370 h 398"/>
              <a:gd name="T30" fmla="*/ 398 w 398"/>
              <a:gd name="T31" fmla="*/ 34 h 398"/>
              <a:gd name="T32" fmla="*/ 398 w 398"/>
              <a:gd name="T33" fmla="*/ 28 h 398"/>
              <a:gd name="T34" fmla="*/ 392 w 398"/>
              <a:gd name="T35" fmla="*/ 16 h 398"/>
              <a:gd name="T36" fmla="*/ 382 w 398"/>
              <a:gd name="T37" fmla="*/ 6 h 398"/>
              <a:gd name="T38" fmla="*/ 370 w 398"/>
              <a:gd name="T39" fmla="*/ 0 h 398"/>
              <a:gd name="T40" fmla="*/ 364 w 398"/>
              <a:gd name="T41" fmla="*/ 0 h 398"/>
              <a:gd name="T42" fmla="*/ 147 w 398"/>
              <a:gd name="T43" fmla="*/ 201 h 398"/>
              <a:gd name="T44" fmla="*/ 201 w 398"/>
              <a:gd name="T45" fmla="*/ 153 h 398"/>
              <a:gd name="T46" fmla="*/ 201 w 398"/>
              <a:gd name="T47" fmla="*/ 139 h 398"/>
              <a:gd name="T48" fmla="*/ 211 w 398"/>
              <a:gd name="T49" fmla="*/ 115 h 398"/>
              <a:gd name="T50" fmla="*/ 229 w 398"/>
              <a:gd name="T51" fmla="*/ 96 h 398"/>
              <a:gd name="T52" fmla="*/ 253 w 398"/>
              <a:gd name="T53" fmla="*/ 84 h 398"/>
              <a:gd name="T54" fmla="*/ 322 w 398"/>
              <a:gd name="T55" fmla="*/ 82 h 398"/>
              <a:gd name="T56" fmla="*/ 271 w 398"/>
              <a:gd name="T57" fmla="*/ 131 h 398"/>
              <a:gd name="T58" fmla="*/ 263 w 398"/>
              <a:gd name="T59" fmla="*/ 133 h 398"/>
              <a:gd name="T60" fmla="*/ 253 w 398"/>
              <a:gd name="T61" fmla="*/ 145 h 398"/>
              <a:gd name="T62" fmla="*/ 251 w 398"/>
              <a:gd name="T63" fmla="*/ 201 h 398"/>
              <a:gd name="T64" fmla="*/ 316 w 398"/>
              <a:gd name="T65" fmla="*/ 251 h 398"/>
              <a:gd name="T66" fmla="*/ 251 w 398"/>
              <a:gd name="T67" fmla="*/ 382 h 398"/>
              <a:gd name="T68" fmla="*/ 201 w 398"/>
              <a:gd name="T69" fmla="*/ 251 h 398"/>
              <a:gd name="T70" fmla="*/ 267 w 398"/>
              <a:gd name="T71" fmla="*/ 267 h 398"/>
              <a:gd name="T72" fmla="*/ 332 w 398"/>
              <a:gd name="T73" fmla="*/ 185 h 398"/>
              <a:gd name="T74" fmla="*/ 267 w 398"/>
              <a:gd name="T75" fmla="*/ 153 h 398"/>
              <a:gd name="T76" fmla="*/ 267 w 398"/>
              <a:gd name="T77" fmla="*/ 149 h 398"/>
              <a:gd name="T78" fmla="*/ 338 w 398"/>
              <a:gd name="T79" fmla="*/ 147 h 398"/>
              <a:gd name="T80" fmla="*/ 265 w 398"/>
              <a:gd name="T81" fmla="*/ 66 h 398"/>
              <a:gd name="T82" fmla="*/ 265 w 398"/>
              <a:gd name="T83" fmla="*/ 66 h 398"/>
              <a:gd name="T84" fmla="*/ 233 w 398"/>
              <a:gd name="T85" fmla="*/ 76 h 398"/>
              <a:gd name="T86" fmla="*/ 207 w 398"/>
              <a:gd name="T87" fmla="*/ 94 h 398"/>
              <a:gd name="T88" fmla="*/ 191 w 398"/>
              <a:gd name="T89" fmla="*/ 121 h 398"/>
              <a:gd name="T90" fmla="*/ 185 w 398"/>
              <a:gd name="T91" fmla="*/ 153 h 398"/>
              <a:gd name="T92" fmla="*/ 131 w 398"/>
              <a:gd name="T93" fmla="*/ 185 h 398"/>
              <a:gd name="T94" fmla="*/ 185 w 398"/>
              <a:gd name="T95" fmla="*/ 267 h 398"/>
              <a:gd name="T96" fmla="*/ 34 w 398"/>
              <a:gd name="T97" fmla="*/ 382 h 398"/>
              <a:gd name="T98" fmla="*/ 28 w 398"/>
              <a:gd name="T99" fmla="*/ 380 h 398"/>
              <a:gd name="T100" fmla="*/ 18 w 398"/>
              <a:gd name="T101" fmla="*/ 370 h 398"/>
              <a:gd name="T102" fmla="*/ 16 w 398"/>
              <a:gd name="T103" fmla="*/ 34 h 398"/>
              <a:gd name="T104" fmla="*/ 18 w 398"/>
              <a:gd name="T105" fmla="*/ 28 h 398"/>
              <a:gd name="T106" fmla="*/ 28 w 398"/>
              <a:gd name="T107" fmla="*/ 18 h 398"/>
              <a:gd name="T108" fmla="*/ 364 w 398"/>
              <a:gd name="T109" fmla="*/ 16 h 398"/>
              <a:gd name="T110" fmla="*/ 370 w 398"/>
              <a:gd name="T111" fmla="*/ 18 h 398"/>
              <a:gd name="T112" fmla="*/ 380 w 398"/>
              <a:gd name="T113" fmla="*/ 28 h 398"/>
              <a:gd name="T114" fmla="*/ 382 w 398"/>
              <a:gd name="T115" fmla="*/ 364 h 398"/>
              <a:gd name="T116" fmla="*/ 380 w 398"/>
              <a:gd name="T117" fmla="*/ 370 h 398"/>
              <a:gd name="T118" fmla="*/ 370 w 398"/>
              <a:gd name="T119" fmla="*/ 380 h 398"/>
              <a:gd name="T120" fmla="*/ 267 w 398"/>
              <a:gd name="T121" fmla="*/ 38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 h="398">
                <a:moveTo>
                  <a:pt x="364" y="0"/>
                </a:moveTo>
                <a:lnTo>
                  <a:pt x="34" y="0"/>
                </a:lnTo>
                <a:lnTo>
                  <a:pt x="34" y="0"/>
                </a:lnTo>
                <a:lnTo>
                  <a:pt x="28" y="0"/>
                </a:lnTo>
                <a:lnTo>
                  <a:pt x="20" y="2"/>
                </a:lnTo>
                <a:lnTo>
                  <a:pt x="16" y="6"/>
                </a:lnTo>
                <a:lnTo>
                  <a:pt x="10" y="10"/>
                </a:lnTo>
                <a:lnTo>
                  <a:pt x="6" y="16"/>
                </a:lnTo>
                <a:lnTo>
                  <a:pt x="2" y="20"/>
                </a:lnTo>
                <a:lnTo>
                  <a:pt x="0" y="28"/>
                </a:lnTo>
                <a:lnTo>
                  <a:pt x="0" y="34"/>
                </a:lnTo>
                <a:lnTo>
                  <a:pt x="0" y="364"/>
                </a:lnTo>
                <a:lnTo>
                  <a:pt x="0" y="364"/>
                </a:lnTo>
                <a:lnTo>
                  <a:pt x="0" y="370"/>
                </a:lnTo>
                <a:lnTo>
                  <a:pt x="2" y="378"/>
                </a:lnTo>
                <a:lnTo>
                  <a:pt x="6" y="382"/>
                </a:lnTo>
                <a:lnTo>
                  <a:pt x="10" y="388"/>
                </a:lnTo>
                <a:lnTo>
                  <a:pt x="16" y="392"/>
                </a:lnTo>
                <a:lnTo>
                  <a:pt x="20" y="396"/>
                </a:lnTo>
                <a:lnTo>
                  <a:pt x="28" y="398"/>
                </a:lnTo>
                <a:lnTo>
                  <a:pt x="34" y="398"/>
                </a:lnTo>
                <a:lnTo>
                  <a:pt x="364" y="398"/>
                </a:lnTo>
                <a:lnTo>
                  <a:pt x="364" y="398"/>
                </a:lnTo>
                <a:lnTo>
                  <a:pt x="370" y="398"/>
                </a:lnTo>
                <a:lnTo>
                  <a:pt x="378" y="396"/>
                </a:lnTo>
                <a:lnTo>
                  <a:pt x="382" y="392"/>
                </a:lnTo>
                <a:lnTo>
                  <a:pt x="388" y="388"/>
                </a:lnTo>
                <a:lnTo>
                  <a:pt x="392" y="382"/>
                </a:lnTo>
                <a:lnTo>
                  <a:pt x="396" y="378"/>
                </a:lnTo>
                <a:lnTo>
                  <a:pt x="398" y="370"/>
                </a:lnTo>
                <a:lnTo>
                  <a:pt x="398" y="364"/>
                </a:lnTo>
                <a:lnTo>
                  <a:pt x="398" y="34"/>
                </a:lnTo>
                <a:lnTo>
                  <a:pt x="398" y="34"/>
                </a:lnTo>
                <a:lnTo>
                  <a:pt x="398" y="28"/>
                </a:lnTo>
                <a:lnTo>
                  <a:pt x="396" y="20"/>
                </a:lnTo>
                <a:lnTo>
                  <a:pt x="392" y="16"/>
                </a:lnTo>
                <a:lnTo>
                  <a:pt x="388" y="10"/>
                </a:lnTo>
                <a:lnTo>
                  <a:pt x="382" y="6"/>
                </a:lnTo>
                <a:lnTo>
                  <a:pt x="378" y="2"/>
                </a:lnTo>
                <a:lnTo>
                  <a:pt x="370" y="0"/>
                </a:lnTo>
                <a:lnTo>
                  <a:pt x="364" y="0"/>
                </a:lnTo>
                <a:lnTo>
                  <a:pt x="364" y="0"/>
                </a:lnTo>
                <a:close/>
                <a:moveTo>
                  <a:pt x="147" y="251"/>
                </a:moveTo>
                <a:lnTo>
                  <a:pt x="147" y="201"/>
                </a:lnTo>
                <a:lnTo>
                  <a:pt x="201" y="201"/>
                </a:lnTo>
                <a:lnTo>
                  <a:pt x="201" y="153"/>
                </a:lnTo>
                <a:lnTo>
                  <a:pt x="201" y="153"/>
                </a:lnTo>
                <a:lnTo>
                  <a:pt x="201" y="139"/>
                </a:lnTo>
                <a:lnTo>
                  <a:pt x="205" y="127"/>
                </a:lnTo>
                <a:lnTo>
                  <a:pt x="211" y="115"/>
                </a:lnTo>
                <a:lnTo>
                  <a:pt x="219" y="105"/>
                </a:lnTo>
                <a:lnTo>
                  <a:pt x="229" y="96"/>
                </a:lnTo>
                <a:lnTo>
                  <a:pt x="239" y="90"/>
                </a:lnTo>
                <a:lnTo>
                  <a:pt x="253" y="84"/>
                </a:lnTo>
                <a:lnTo>
                  <a:pt x="265" y="82"/>
                </a:lnTo>
                <a:lnTo>
                  <a:pt x="322" y="82"/>
                </a:lnTo>
                <a:lnTo>
                  <a:pt x="322" y="131"/>
                </a:lnTo>
                <a:lnTo>
                  <a:pt x="271" y="131"/>
                </a:lnTo>
                <a:lnTo>
                  <a:pt x="271" y="131"/>
                </a:lnTo>
                <a:lnTo>
                  <a:pt x="263" y="133"/>
                </a:lnTo>
                <a:lnTo>
                  <a:pt x="257" y="137"/>
                </a:lnTo>
                <a:lnTo>
                  <a:pt x="253" y="145"/>
                </a:lnTo>
                <a:lnTo>
                  <a:pt x="251" y="153"/>
                </a:lnTo>
                <a:lnTo>
                  <a:pt x="251" y="201"/>
                </a:lnTo>
                <a:lnTo>
                  <a:pt x="316" y="201"/>
                </a:lnTo>
                <a:lnTo>
                  <a:pt x="316" y="251"/>
                </a:lnTo>
                <a:lnTo>
                  <a:pt x="251" y="251"/>
                </a:lnTo>
                <a:lnTo>
                  <a:pt x="251" y="382"/>
                </a:lnTo>
                <a:lnTo>
                  <a:pt x="201" y="382"/>
                </a:lnTo>
                <a:lnTo>
                  <a:pt x="201" y="251"/>
                </a:lnTo>
                <a:lnTo>
                  <a:pt x="147" y="251"/>
                </a:lnTo>
                <a:close/>
                <a:moveTo>
                  <a:pt x="267" y="267"/>
                </a:moveTo>
                <a:lnTo>
                  <a:pt x="332" y="267"/>
                </a:lnTo>
                <a:lnTo>
                  <a:pt x="332" y="185"/>
                </a:lnTo>
                <a:lnTo>
                  <a:pt x="267" y="185"/>
                </a:lnTo>
                <a:lnTo>
                  <a:pt x="267" y="153"/>
                </a:lnTo>
                <a:lnTo>
                  <a:pt x="267" y="153"/>
                </a:lnTo>
                <a:lnTo>
                  <a:pt x="267" y="149"/>
                </a:lnTo>
                <a:lnTo>
                  <a:pt x="271" y="147"/>
                </a:lnTo>
                <a:lnTo>
                  <a:pt x="338" y="147"/>
                </a:lnTo>
                <a:lnTo>
                  <a:pt x="338" y="66"/>
                </a:lnTo>
                <a:lnTo>
                  <a:pt x="265" y="66"/>
                </a:lnTo>
                <a:lnTo>
                  <a:pt x="265" y="66"/>
                </a:lnTo>
                <a:lnTo>
                  <a:pt x="265" y="66"/>
                </a:lnTo>
                <a:lnTo>
                  <a:pt x="249" y="70"/>
                </a:lnTo>
                <a:lnTo>
                  <a:pt x="233" y="76"/>
                </a:lnTo>
                <a:lnTo>
                  <a:pt x="219" y="84"/>
                </a:lnTo>
                <a:lnTo>
                  <a:pt x="207" y="94"/>
                </a:lnTo>
                <a:lnTo>
                  <a:pt x="197" y="107"/>
                </a:lnTo>
                <a:lnTo>
                  <a:pt x="191" y="121"/>
                </a:lnTo>
                <a:lnTo>
                  <a:pt x="185" y="137"/>
                </a:lnTo>
                <a:lnTo>
                  <a:pt x="185" y="153"/>
                </a:lnTo>
                <a:lnTo>
                  <a:pt x="185" y="185"/>
                </a:lnTo>
                <a:lnTo>
                  <a:pt x="131" y="185"/>
                </a:lnTo>
                <a:lnTo>
                  <a:pt x="131" y="267"/>
                </a:lnTo>
                <a:lnTo>
                  <a:pt x="185" y="267"/>
                </a:lnTo>
                <a:lnTo>
                  <a:pt x="185" y="382"/>
                </a:lnTo>
                <a:lnTo>
                  <a:pt x="34" y="382"/>
                </a:lnTo>
                <a:lnTo>
                  <a:pt x="34" y="382"/>
                </a:lnTo>
                <a:lnTo>
                  <a:pt x="28" y="380"/>
                </a:lnTo>
                <a:lnTo>
                  <a:pt x="22" y="376"/>
                </a:lnTo>
                <a:lnTo>
                  <a:pt x="18" y="370"/>
                </a:lnTo>
                <a:lnTo>
                  <a:pt x="16" y="364"/>
                </a:lnTo>
                <a:lnTo>
                  <a:pt x="16" y="34"/>
                </a:lnTo>
                <a:lnTo>
                  <a:pt x="16" y="34"/>
                </a:lnTo>
                <a:lnTo>
                  <a:pt x="18" y="28"/>
                </a:lnTo>
                <a:lnTo>
                  <a:pt x="22" y="22"/>
                </a:lnTo>
                <a:lnTo>
                  <a:pt x="28" y="18"/>
                </a:lnTo>
                <a:lnTo>
                  <a:pt x="34" y="16"/>
                </a:lnTo>
                <a:lnTo>
                  <a:pt x="364" y="16"/>
                </a:lnTo>
                <a:lnTo>
                  <a:pt x="364" y="16"/>
                </a:lnTo>
                <a:lnTo>
                  <a:pt x="370" y="18"/>
                </a:lnTo>
                <a:lnTo>
                  <a:pt x="376" y="22"/>
                </a:lnTo>
                <a:lnTo>
                  <a:pt x="380" y="28"/>
                </a:lnTo>
                <a:lnTo>
                  <a:pt x="382" y="34"/>
                </a:lnTo>
                <a:lnTo>
                  <a:pt x="382" y="364"/>
                </a:lnTo>
                <a:lnTo>
                  <a:pt x="382" y="364"/>
                </a:lnTo>
                <a:lnTo>
                  <a:pt x="380" y="370"/>
                </a:lnTo>
                <a:lnTo>
                  <a:pt x="376" y="376"/>
                </a:lnTo>
                <a:lnTo>
                  <a:pt x="370" y="380"/>
                </a:lnTo>
                <a:lnTo>
                  <a:pt x="364" y="382"/>
                </a:lnTo>
                <a:lnTo>
                  <a:pt x="267" y="382"/>
                </a:lnTo>
                <a:lnTo>
                  <a:pt x="267" y="2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Freeform 21">
            <a:extLst>
              <a:ext uri="{FF2B5EF4-FFF2-40B4-BE49-F238E27FC236}">
                <a16:creationId xmlns:a16="http://schemas.microsoft.com/office/drawing/2014/main" id="{38295362-752C-EB4C-AC12-A7626A8201F3}"/>
              </a:ext>
            </a:extLst>
          </p:cNvPr>
          <p:cNvSpPr>
            <a:spLocks noEditPoints="1"/>
          </p:cNvSpPr>
          <p:nvPr userDrawn="1"/>
        </p:nvSpPr>
        <p:spPr bwMode="auto">
          <a:xfrm>
            <a:off x="6559567" y="3577834"/>
            <a:ext cx="265676" cy="220284"/>
          </a:xfrm>
          <a:custGeom>
            <a:avLst/>
            <a:gdLst>
              <a:gd name="T0" fmla="*/ 386 w 398"/>
              <a:gd name="T1" fmla="*/ 36 h 330"/>
              <a:gd name="T2" fmla="*/ 390 w 398"/>
              <a:gd name="T3" fmla="*/ 4 h 330"/>
              <a:gd name="T4" fmla="*/ 354 w 398"/>
              <a:gd name="T5" fmla="*/ 12 h 330"/>
              <a:gd name="T6" fmla="*/ 291 w 398"/>
              <a:gd name="T7" fmla="*/ 4 h 330"/>
              <a:gd name="T8" fmla="*/ 213 w 398"/>
              <a:gd name="T9" fmla="*/ 28 h 330"/>
              <a:gd name="T10" fmla="*/ 163 w 398"/>
              <a:gd name="T11" fmla="*/ 89 h 330"/>
              <a:gd name="T12" fmla="*/ 40 w 398"/>
              <a:gd name="T13" fmla="*/ 16 h 330"/>
              <a:gd name="T14" fmla="*/ 18 w 398"/>
              <a:gd name="T15" fmla="*/ 80 h 330"/>
              <a:gd name="T16" fmla="*/ 32 w 398"/>
              <a:gd name="T17" fmla="*/ 125 h 330"/>
              <a:gd name="T18" fmla="*/ 8 w 398"/>
              <a:gd name="T19" fmla="*/ 121 h 330"/>
              <a:gd name="T20" fmla="*/ 42 w 398"/>
              <a:gd name="T21" fmla="*/ 183 h 330"/>
              <a:gd name="T22" fmla="*/ 34 w 398"/>
              <a:gd name="T23" fmla="*/ 191 h 330"/>
              <a:gd name="T24" fmla="*/ 20 w 398"/>
              <a:gd name="T25" fmla="*/ 201 h 330"/>
              <a:gd name="T26" fmla="*/ 66 w 398"/>
              <a:gd name="T27" fmla="*/ 254 h 330"/>
              <a:gd name="T28" fmla="*/ 10 w 398"/>
              <a:gd name="T29" fmla="*/ 280 h 330"/>
              <a:gd name="T30" fmla="*/ 4 w 398"/>
              <a:gd name="T31" fmla="*/ 298 h 330"/>
              <a:gd name="T32" fmla="*/ 60 w 398"/>
              <a:gd name="T33" fmla="*/ 320 h 330"/>
              <a:gd name="T34" fmla="*/ 211 w 398"/>
              <a:gd name="T35" fmla="*/ 320 h 330"/>
              <a:gd name="T36" fmla="*/ 316 w 398"/>
              <a:gd name="T37" fmla="*/ 241 h 330"/>
              <a:gd name="T38" fmla="*/ 364 w 398"/>
              <a:gd name="T39" fmla="*/ 91 h 330"/>
              <a:gd name="T40" fmla="*/ 398 w 398"/>
              <a:gd name="T41" fmla="*/ 48 h 330"/>
              <a:gd name="T42" fmla="*/ 348 w 398"/>
              <a:gd name="T43" fmla="*/ 80 h 330"/>
              <a:gd name="T44" fmla="*/ 332 w 398"/>
              <a:gd name="T45" fmla="*/ 177 h 330"/>
              <a:gd name="T46" fmla="*/ 245 w 398"/>
              <a:gd name="T47" fmla="*/ 286 h 330"/>
              <a:gd name="T48" fmla="*/ 105 w 398"/>
              <a:gd name="T49" fmla="*/ 312 h 330"/>
              <a:gd name="T50" fmla="*/ 84 w 398"/>
              <a:gd name="T51" fmla="*/ 282 h 330"/>
              <a:gd name="T52" fmla="*/ 117 w 398"/>
              <a:gd name="T53" fmla="*/ 260 h 330"/>
              <a:gd name="T54" fmla="*/ 119 w 398"/>
              <a:gd name="T55" fmla="*/ 258 h 330"/>
              <a:gd name="T56" fmla="*/ 117 w 398"/>
              <a:gd name="T57" fmla="*/ 254 h 330"/>
              <a:gd name="T58" fmla="*/ 117 w 398"/>
              <a:gd name="T59" fmla="*/ 254 h 330"/>
              <a:gd name="T60" fmla="*/ 119 w 398"/>
              <a:gd name="T61" fmla="*/ 252 h 330"/>
              <a:gd name="T62" fmla="*/ 119 w 398"/>
              <a:gd name="T63" fmla="*/ 252 h 330"/>
              <a:gd name="T64" fmla="*/ 117 w 398"/>
              <a:gd name="T65" fmla="*/ 250 h 330"/>
              <a:gd name="T66" fmla="*/ 115 w 398"/>
              <a:gd name="T67" fmla="*/ 248 h 330"/>
              <a:gd name="T68" fmla="*/ 111 w 398"/>
              <a:gd name="T69" fmla="*/ 245 h 330"/>
              <a:gd name="T70" fmla="*/ 109 w 398"/>
              <a:gd name="T71" fmla="*/ 245 h 330"/>
              <a:gd name="T72" fmla="*/ 48 w 398"/>
              <a:gd name="T73" fmla="*/ 219 h 330"/>
              <a:gd name="T74" fmla="*/ 96 w 398"/>
              <a:gd name="T75" fmla="*/ 213 h 330"/>
              <a:gd name="T76" fmla="*/ 100 w 398"/>
              <a:gd name="T77" fmla="*/ 213 h 330"/>
              <a:gd name="T78" fmla="*/ 101 w 398"/>
              <a:gd name="T79" fmla="*/ 211 h 330"/>
              <a:gd name="T80" fmla="*/ 103 w 398"/>
              <a:gd name="T81" fmla="*/ 209 h 330"/>
              <a:gd name="T82" fmla="*/ 105 w 398"/>
              <a:gd name="T83" fmla="*/ 207 h 330"/>
              <a:gd name="T84" fmla="*/ 105 w 398"/>
              <a:gd name="T85" fmla="*/ 205 h 330"/>
              <a:gd name="T86" fmla="*/ 105 w 398"/>
              <a:gd name="T87" fmla="*/ 203 h 330"/>
              <a:gd name="T88" fmla="*/ 103 w 398"/>
              <a:gd name="T89" fmla="*/ 201 h 330"/>
              <a:gd name="T90" fmla="*/ 101 w 398"/>
              <a:gd name="T91" fmla="*/ 199 h 330"/>
              <a:gd name="T92" fmla="*/ 98 w 398"/>
              <a:gd name="T93" fmla="*/ 197 h 330"/>
              <a:gd name="T94" fmla="*/ 30 w 398"/>
              <a:gd name="T95" fmla="*/ 141 h 330"/>
              <a:gd name="T96" fmla="*/ 64 w 398"/>
              <a:gd name="T97" fmla="*/ 145 h 330"/>
              <a:gd name="T98" fmla="*/ 70 w 398"/>
              <a:gd name="T99" fmla="*/ 145 h 330"/>
              <a:gd name="T100" fmla="*/ 72 w 398"/>
              <a:gd name="T101" fmla="*/ 141 h 330"/>
              <a:gd name="T102" fmla="*/ 74 w 398"/>
              <a:gd name="T103" fmla="*/ 137 h 330"/>
              <a:gd name="T104" fmla="*/ 72 w 398"/>
              <a:gd name="T105" fmla="*/ 135 h 330"/>
              <a:gd name="T106" fmla="*/ 72 w 398"/>
              <a:gd name="T107" fmla="*/ 131 h 330"/>
              <a:gd name="T108" fmla="*/ 70 w 398"/>
              <a:gd name="T109" fmla="*/ 129 h 330"/>
              <a:gd name="T110" fmla="*/ 38 w 398"/>
              <a:gd name="T111" fmla="*/ 38 h 330"/>
              <a:gd name="T112" fmla="*/ 145 w 398"/>
              <a:gd name="T113" fmla="*/ 101 h 330"/>
              <a:gd name="T114" fmla="*/ 209 w 398"/>
              <a:gd name="T115" fmla="*/ 64 h 330"/>
              <a:gd name="T116" fmla="*/ 275 w 398"/>
              <a:gd name="T117" fmla="*/ 18 h 330"/>
              <a:gd name="T118" fmla="*/ 322 w 398"/>
              <a:gd name="T119" fmla="*/ 34 h 330"/>
              <a:gd name="T120" fmla="*/ 358 w 398"/>
              <a:gd name="T121" fmla="*/ 36 h 330"/>
              <a:gd name="T122" fmla="*/ 350 w 398"/>
              <a:gd name="T123" fmla="*/ 64 h 330"/>
              <a:gd name="T124" fmla="*/ 360 w 398"/>
              <a:gd name="T125" fmla="*/ 7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8" h="330">
                <a:moveTo>
                  <a:pt x="396" y="38"/>
                </a:moveTo>
                <a:lnTo>
                  <a:pt x="396" y="38"/>
                </a:lnTo>
                <a:lnTo>
                  <a:pt x="392" y="36"/>
                </a:lnTo>
                <a:lnTo>
                  <a:pt x="388" y="34"/>
                </a:lnTo>
                <a:lnTo>
                  <a:pt x="388" y="34"/>
                </a:lnTo>
                <a:lnTo>
                  <a:pt x="386" y="36"/>
                </a:lnTo>
                <a:lnTo>
                  <a:pt x="386" y="36"/>
                </a:lnTo>
                <a:lnTo>
                  <a:pt x="376" y="38"/>
                </a:lnTo>
                <a:lnTo>
                  <a:pt x="376" y="38"/>
                </a:lnTo>
                <a:lnTo>
                  <a:pt x="384" y="26"/>
                </a:lnTo>
                <a:lnTo>
                  <a:pt x="390" y="12"/>
                </a:lnTo>
                <a:lnTo>
                  <a:pt x="390" y="12"/>
                </a:lnTo>
                <a:lnTo>
                  <a:pt x="392" y="6"/>
                </a:lnTo>
                <a:lnTo>
                  <a:pt x="390" y="4"/>
                </a:lnTo>
                <a:lnTo>
                  <a:pt x="390" y="4"/>
                </a:lnTo>
                <a:lnTo>
                  <a:pt x="386" y="2"/>
                </a:lnTo>
                <a:lnTo>
                  <a:pt x="384" y="0"/>
                </a:lnTo>
                <a:lnTo>
                  <a:pt x="384" y="0"/>
                </a:lnTo>
                <a:lnTo>
                  <a:pt x="380" y="2"/>
                </a:lnTo>
                <a:lnTo>
                  <a:pt x="380" y="2"/>
                </a:lnTo>
                <a:lnTo>
                  <a:pt x="354" y="12"/>
                </a:lnTo>
                <a:lnTo>
                  <a:pt x="332" y="20"/>
                </a:lnTo>
                <a:lnTo>
                  <a:pt x="332" y="20"/>
                </a:lnTo>
                <a:lnTo>
                  <a:pt x="332" y="20"/>
                </a:lnTo>
                <a:lnTo>
                  <a:pt x="330" y="20"/>
                </a:lnTo>
                <a:lnTo>
                  <a:pt x="330" y="20"/>
                </a:lnTo>
                <a:lnTo>
                  <a:pt x="306" y="8"/>
                </a:lnTo>
                <a:lnTo>
                  <a:pt x="291" y="4"/>
                </a:lnTo>
                <a:lnTo>
                  <a:pt x="275" y="0"/>
                </a:lnTo>
                <a:lnTo>
                  <a:pt x="275" y="0"/>
                </a:lnTo>
                <a:lnTo>
                  <a:pt x="259" y="2"/>
                </a:lnTo>
                <a:lnTo>
                  <a:pt x="241" y="8"/>
                </a:lnTo>
                <a:lnTo>
                  <a:pt x="227" y="16"/>
                </a:lnTo>
                <a:lnTo>
                  <a:pt x="213" y="28"/>
                </a:lnTo>
                <a:lnTo>
                  <a:pt x="213" y="28"/>
                </a:lnTo>
                <a:lnTo>
                  <a:pt x="203" y="42"/>
                </a:lnTo>
                <a:lnTo>
                  <a:pt x="195" y="58"/>
                </a:lnTo>
                <a:lnTo>
                  <a:pt x="189" y="74"/>
                </a:lnTo>
                <a:lnTo>
                  <a:pt x="187" y="93"/>
                </a:lnTo>
                <a:lnTo>
                  <a:pt x="187" y="95"/>
                </a:lnTo>
                <a:lnTo>
                  <a:pt x="187" y="95"/>
                </a:lnTo>
                <a:lnTo>
                  <a:pt x="163" y="89"/>
                </a:lnTo>
                <a:lnTo>
                  <a:pt x="141" y="83"/>
                </a:lnTo>
                <a:lnTo>
                  <a:pt x="121" y="74"/>
                </a:lnTo>
                <a:lnTo>
                  <a:pt x="103" y="66"/>
                </a:lnTo>
                <a:lnTo>
                  <a:pt x="88" y="56"/>
                </a:lnTo>
                <a:lnTo>
                  <a:pt x="72" y="46"/>
                </a:lnTo>
                <a:lnTo>
                  <a:pt x="56" y="32"/>
                </a:lnTo>
                <a:lnTo>
                  <a:pt x="40" y="16"/>
                </a:lnTo>
                <a:lnTo>
                  <a:pt x="32" y="8"/>
                </a:lnTo>
                <a:lnTo>
                  <a:pt x="28" y="18"/>
                </a:lnTo>
                <a:lnTo>
                  <a:pt x="28" y="18"/>
                </a:lnTo>
                <a:lnTo>
                  <a:pt x="22" y="34"/>
                </a:lnTo>
                <a:lnTo>
                  <a:pt x="18" y="50"/>
                </a:lnTo>
                <a:lnTo>
                  <a:pt x="16" y="66"/>
                </a:lnTo>
                <a:lnTo>
                  <a:pt x="18" y="80"/>
                </a:lnTo>
                <a:lnTo>
                  <a:pt x="18" y="80"/>
                </a:lnTo>
                <a:lnTo>
                  <a:pt x="22" y="95"/>
                </a:lnTo>
                <a:lnTo>
                  <a:pt x="28" y="107"/>
                </a:lnTo>
                <a:lnTo>
                  <a:pt x="36" y="117"/>
                </a:lnTo>
                <a:lnTo>
                  <a:pt x="44" y="129"/>
                </a:lnTo>
                <a:lnTo>
                  <a:pt x="44" y="129"/>
                </a:lnTo>
                <a:lnTo>
                  <a:pt x="32" y="125"/>
                </a:lnTo>
                <a:lnTo>
                  <a:pt x="22" y="117"/>
                </a:lnTo>
                <a:lnTo>
                  <a:pt x="22" y="117"/>
                </a:lnTo>
                <a:lnTo>
                  <a:pt x="16" y="115"/>
                </a:lnTo>
                <a:lnTo>
                  <a:pt x="16" y="115"/>
                </a:lnTo>
                <a:lnTo>
                  <a:pt x="10" y="117"/>
                </a:lnTo>
                <a:lnTo>
                  <a:pt x="10" y="117"/>
                </a:lnTo>
                <a:lnTo>
                  <a:pt x="8" y="121"/>
                </a:lnTo>
                <a:lnTo>
                  <a:pt x="6" y="127"/>
                </a:lnTo>
                <a:lnTo>
                  <a:pt x="6" y="127"/>
                </a:lnTo>
                <a:lnTo>
                  <a:pt x="6" y="127"/>
                </a:lnTo>
                <a:lnTo>
                  <a:pt x="6" y="127"/>
                </a:lnTo>
                <a:lnTo>
                  <a:pt x="14" y="147"/>
                </a:lnTo>
                <a:lnTo>
                  <a:pt x="28" y="167"/>
                </a:lnTo>
                <a:lnTo>
                  <a:pt x="42" y="183"/>
                </a:lnTo>
                <a:lnTo>
                  <a:pt x="62" y="197"/>
                </a:lnTo>
                <a:lnTo>
                  <a:pt x="62" y="197"/>
                </a:lnTo>
                <a:lnTo>
                  <a:pt x="48" y="197"/>
                </a:lnTo>
                <a:lnTo>
                  <a:pt x="42" y="193"/>
                </a:lnTo>
                <a:lnTo>
                  <a:pt x="36" y="191"/>
                </a:lnTo>
                <a:lnTo>
                  <a:pt x="34" y="191"/>
                </a:lnTo>
                <a:lnTo>
                  <a:pt x="34" y="191"/>
                </a:lnTo>
                <a:lnTo>
                  <a:pt x="34" y="191"/>
                </a:lnTo>
                <a:lnTo>
                  <a:pt x="30" y="189"/>
                </a:lnTo>
                <a:lnTo>
                  <a:pt x="30" y="189"/>
                </a:lnTo>
                <a:lnTo>
                  <a:pt x="24" y="191"/>
                </a:lnTo>
                <a:lnTo>
                  <a:pt x="24" y="191"/>
                </a:lnTo>
                <a:lnTo>
                  <a:pt x="20" y="195"/>
                </a:lnTo>
                <a:lnTo>
                  <a:pt x="20" y="201"/>
                </a:lnTo>
                <a:lnTo>
                  <a:pt x="20" y="201"/>
                </a:lnTo>
                <a:lnTo>
                  <a:pt x="26" y="213"/>
                </a:lnTo>
                <a:lnTo>
                  <a:pt x="32" y="223"/>
                </a:lnTo>
                <a:lnTo>
                  <a:pt x="38" y="233"/>
                </a:lnTo>
                <a:lnTo>
                  <a:pt x="46" y="241"/>
                </a:lnTo>
                <a:lnTo>
                  <a:pt x="56" y="248"/>
                </a:lnTo>
                <a:lnTo>
                  <a:pt x="66" y="254"/>
                </a:lnTo>
                <a:lnTo>
                  <a:pt x="78" y="258"/>
                </a:lnTo>
                <a:lnTo>
                  <a:pt x="92" y="260"/>
                </a:lnTo>
                <a:lnTo>
                  <a:pt x="92" y="260"/>
                </a:lnTo>
                <a:lnTo>
                  <a:pt x="74" y="268"/>
                </a:lnTo>
                <a:lnTo>
                  <a:pt x="54" y="274"/>
                </a:lnTo>
                <a:lnTo>
                  <a:pt x="34" y="278"/>
                </a:lnTo>
                <a:lnTo>
                  <a:pt x="10" y="280"/>
                </a:lnTo>
                <a:lnTo>
                  <a:pt x="10" y="280"/>
                </a:lnTo>
                <a:lnTo>
                  <a:pt x="4" y="282"/>
                </a:lnTo>
                <a:lnTo>
                  <a:pt x="0" y="286"/>
                </a:lnTo>
                <a:lnTo>
                  <a:pt x="0" y="286"/>
                </a:lnTo>
                <a:lnTo>
                  <a:pt x="0" y="286"/>
                </a:lnTo>
                <a:lnTo>
                  <a:pt x="0" y="292"/>
                </a:lnTo>
                <a:lnTo>
                  <a:pt x="4" y="298"/>
                </a:lnTo>
                <a:lnTo>
                  <a:pt x="4" y="298"/>
                </a:lnTo>
                <a:lnTo>
                  <a:pt x="4" y="298"/>
                </a:lnTo>
                <a:lnTo>
                  <a:pt x="4" y="298"/>
                </a:lnTo>
                <a:lnTo>
                  <a:pt x="14" y="304"/>
                </a:lnTo>
                <a:lnTo>
                  <a:pt x="28" y="312"/>
                </a:lnTo>
                <a:lnTo>
                  <a:pt x="42" y="316"/>
                </a:lnTo>
                <a:lnTo>
                  <a:pt x="60" y="320"/>
                </a:lnTo>
                <a:lnTo>
                  <a:pt x="80" y="324"/>
                </a:lnTo>
                <a:lnTo>
                  <a:pt x="101" y="328"/>
                </a:lnTo>
                <a:lnTo>
                  <a:pt x="149" y="330"/>
                </a:lnTo>
                <a:lnTo>
                  <a:pt x="149" y="330"/>
                </a:lnTo>
                <a:lnTo>
                  <a:pt x="171" y="328"/>
                </a:lnTo>
                <a:lnTo>
                  <a:pt x="191" y="324"/>
                </a:lnTo>
                <a:lnTo>
                  <a:pt x="211" y="320"/>
                </a:lnTo>
                <a:lnTo>
                  <a:pt x="231" y="312"/>
                </a:lnTo>
                <a:lnTo>
                  <a:pt x="251" y="302"/>
                </a:lnTo>
                <a:lnTo>
                  <a:pt x="269" y="290"/>
                </a:lnTo>
                <a:lnTo>
                  <a:pt x="285" y="276"/>
                </a:lnTo>
                <a:lnTo>
                  <a:pt x="300" y="260"/>
                </a:lnTo>
                <a:lnTo>
                  <a:pt x="300" y="260"/>
                </a:lnTo>
                <a:lnTo>
                  <a:pt x="316" y="241"/>
                </a:lnTo>
                <a:lnTo>
                  <a:pt x="328" y="223"/>
                </a:lnTo>
                <a:lnTo>
                  <a:pt x="340" y="203"/>
                </a:lnTo>
                <a:lnTo>
                  <a:pt x="348" y="181"/>
                </a:lnTo>
                <a:lnTo>
                  <a:pt x="356" y="159"/>
                </a:lnTo>
                <a:lnTo>
                  <a:pt x="360" y="137"/>
                </a:lnTo>
                <a:lnTo>
                  <a:pt x="364" y="115"/>
                </a:lnTo>
                <a:lnTo>
                  <a:pt x="364" y="91"/>
                </a:lnTo>
                <a:lnTo>
                  <a:pt x="364" y="89"/>
                </a:lnTo>
                <a:lnTo>
                  <a:pt x="364" y="89"/>
                </a:lnTo>
                <a:lnTo>
                  <a:pt x="376" y="83"/>
                </a:lnTo>
                <a:lnTo>
                  <a:pt x="384" y="72"/>
                </a:lnTo>
                <a:lnTo>
                  <a:pt x="392" y="60"/>
                </a:lnTo>
                <a:lnTo>
                  <a:pt x="398" y="48"/>
                </a:lnTo>
                <a:lnTo>
                  <a:pt x="398" y="48"/>
                </a:lnTo>
                <a:lnTo>
                  <a:pt x="398" y="42"/>
                </a:lnTo>
                <a:lnTo>
                  <a:pt x="396" y="38"/>
                </a:lnTo>
                <a:lnTo>
                  <a:pt x="396" y="38"/>
                </a:lnTo>
                <a:close/>
                <a:moveTo>
                  <a:pt x="348" y="78"/>
                </a:moveTo>
                <a:lnTo>
                  <a:pt x="348" y="78"/>
                </a:lnTo>
                <a:lnTo>
                  <a:pt x="348" y="78"/>
                </a:lnTo>
                <a:lnTo>
                  <a:pt x="348" y="80"/>
                </a:lnTo>
                <a:lnTo>
                  <a:pt x="348" y="80"/>
                </a:lnTo>
                <a:lnTo>
                  <a:pt x="348" y="91"/>
                </a:lnTo>
                <a:lnTo>
                  <a:pt x="348" y="91"/>
                </a:lnTo>
                <a:lnTo>
                  <a:pt x="348" y="113"/>
                </a:lnTo>
                <a:lnTo>
                  <a:pt x="344" y="135"/>
                </a:lnTo>
                <a:lnTo>
                  <a:pt x="340" y="157"/>
                </a:lnTo>
                <a:lnTo>
                  <a:pt x="332" y="177"/>
                </a:lnTo>
                <a:lnTo>
                  <a:pt x="324" y="197"/>
                </a:lnTo>
                <a:lnTo>
                  <a:pt x="314" y="215"/>
                </a:lnTo>
                <a:lnTo>
                  <a:pt x="302" y="231"/>
                </a:lnTo>
                <a:lnTo>
                  <a:pt x="291" y="248"/>
                </a:lnTo>
                <a:lnTo>
                  <a:pt x="277" y="262"/>
                </a:lnTo>
                <a:lnTo>
                  <a:pt x="261" y="276"/>
                </a:lnTo>
                <a:lnTo>
                  <a:pt x="245" y="286"/>
                </a:lnTo>
                <a:lnTo>
                  <a:pt x="227" y="296"/>
                </a:lnTo>
                <a:lnTo>
                  <a:pt x="209" y="304"/>
                </a:lnTo>
                <a:lnTo>
                  <a:pt x="189" y="308"/>
                </a:lnTo>
                <a:lnTo>
                  <a:pt x="169" y="312"/>
                </a:lnTo>
                <a:lnTo>
                  <a:pt x="149" y="312"/>
                </a:lnTo>
                <a:lnTo>
                  <a:pt x="149" y="312"/>
                </a:lnTo>
                <a:lnTo>
                  <a:pt x="105" y="312"/>
                </a:lnTo>
                <a:lnTo>
                  <a:pt x="72" y="306"/>
                </a:lnTo>
                <a:lnTo>
                  <a:pt x="46" y="300"/>
                </a:lnTo>
                <a:lnTo>
                  <a:pt x="30" y="294"/>
                </a:lnTo>
                <a:lnTo>
                  <a:pt x="30" y="294"/>
                </a:lnTo>
                <a:lnTo>
                  <a:pt x="46" y="292"/>
                </a:lnTo>
                <a:lnTo>
                  <a:pt x="60" y="290"/>
                </a:lnTo>
                <a:lnTo>
                  <a:pt x="84" y="282"/>
                </a:lnTo>
                <a:lnTo>
                  <a:pt x="103" y="272"/>
                </a:lnTo>
                <a:lnTo>
                  <a:pt x="117" y="262"/>
                </a:lnTo>
                <a:lnTo>
                  <a:pt x="117" y="262"/>
                </a:lnTo>
                <a:lnTo>
                  <a:pt x="117" y="262"/>
                </a:lnTo>
                <a:lnTo>
                  <a:pt x="117" y="262"/>
                </a:lnTo>
                <a:lnTo>
                  <a:pt x="117" y="260"/>
                </a:lnTo>
                <a:lnTo>
                  <a:pt x="117" y="260"/>
                </a:lnTo>
                <a:lnTo>
                  <a:pt x="117" y="260"/>
                </a:lnTo>
                <a:lnTo>
                  <a:pt x="117" y="260"/>
                </a:lnTo>
                <a:lnTo>
                  <a:pt x="119" y="260"/>
                </a:lnTo>
                <a:lnTo>
                  <a:pt x="119" y="260"/>
                </a:lnTo>
                <a:lnTo>
                  <a:pt x="119" y="258"/>
                </a:lnTo>
                <a:lnTo>
                  <a:pt x="119" y="258"/>
                </a:lnTo>
                <a:lnTo>
                  <a:pt x="119" y="258"/>
                </a:lnTo>
                <a:lnTo>
                  <a:pt x="119" y="258"/>
                </a:lnTo>
                <a:lnTo>
                  <a:pt x="119" y="256"/>
                </a:lnTo>
                <a:lnTo>
                  <a:pt x="119" y="256"/>
                </a:lnTo>
                <a:lnTo>
                  <a:pt x="119" y="256"/>
                </a:lnTo>
                <a:lnTo>
                  <a:pt x="119" y="254"/>
                </a:lnTo>
                <a:lnTo>
                  <a:pt x="117" y="254"/>
                </a:lnTo>
                <a:lnTo>
                  <a:pt x="117" y="254"/>
                </a:lnTo>
                <a:lnTo>
                  <a:pt x="117" y="254"/>
                </a:lnTo>
                <a:lnTo>
                  <a:pt x="117" y="254"/>
                </a:lnTo>
                <a:lnTo>
                  <a:pt x="117" y="254"/>
                </a:lnTo>
                <a:lnTo>
                  <a:pt x="117" y="254"/>
                </a:lnTo>
                <a:lnTo>
                  <a:pt x="117" y="254"/>
                </a:lnTo>
                <a:lnTo>
                  <a:pt x="117" y="254"/>
                </a:lnTo>
                <a:lnTo>
                  <a:pt x="117" y="254"/>
                </a:lnTo>
                <a:lnTo>
                  <a:pt x="117" y="254"/>
                </a:lnTo>
                <a:lnTo>
                  <a:pt x="119" y="254"/>
                </a:lnTo>
                <a:lnTo>
                  <a:pt x="119" y="254"/>
                </a:lnTo>
                <a:lnTo>
                  <a:pt x="119" y="254"/>
                </a:lnTo>
                <a:lnTo>
                  <a:pt x="119" y="254"/>
                </a:lnTo>
                <a:lnTo>
                  <a:pt x="119" y="254"/>
                </a:lnTo>
                <a:lnTo>
                  <a:pt x="119" y="252"/>
                </a:lnTo>
                <a:lnTo>
                  <a:pt x="117" y="252"/>
                </a:lnTo>
                <a:lnTo>
                  <a:pt x="117" y="252"/>
                </a:lnTo>
                <a:lnTo>
                  <a:pt x="117" y="252"/>
                </a:lnTo>
                <a:lnTo>
                  <a:pt x="119" y="252"/>
                </a:lnTo>
                <a:lnTo>
                  <a:pt x="119" y="252"/>
                </a:lnTo>
                <a:lnTo>
                  <a:pt x="119" y="252"/>
                </a:lnTo>
                <a:lnTo>
                  <a:pt x="119" y="252"/>
                </a:lnTo>
                <a:lnTo>
                  <a:pt x="117" y="252"/>
                </a:lnTo>
                <a:lnTo>
                  <a:pt x="117" y="252"/>
                </a:lnTo>
                <a:lnTo>
                  <a:pt x="117" y="250"/>
                </a:lnTo>
                <a:lnTo>
                  <a:pt x="117" y="250"/>
                </a:lnTo>
                <a:lnTo>
                  <a:pt x="117" y="250"/>
                </a:lnTo>
                <a:lnTo>
                  <a:pt x="117" y="250"/>
                </a:lnTo>
                <a:lnTo>
                  <a:pt x="117" y="250"/>
                </a:lnTo>
                <a:lnTo>
                  <a:pt x="117" y="248"/>
                </a:lnTo>
                <a:lnTo>
                  <a:pt x="117" y="248"/>
                </a:lnTo>
                <a:lnTo>
                  <a:pt x="115" y="248"/>
                </a:lnTo>
                <a:lnTo>
                  <a:pt x="115" y="248"/>
                </a:lnTo>
                <a:lnTo>
                  <a:pt x="115" y="248"/>
                </a:lnTo>
                <a:lnTo>
                  <a:pt x="115" y="248"/>
                </a:lnTo>
                <a:lnTo>
                  <a:pt x="115" y="248"/>
                </a:lnTo>
                <a:lnTo>
                  <a:pt x="115" y="248"/>
                </a:lnTo>
                <a:lnTo>
                  <a:pt x="113" y="248"/>
                </a:lnTo>
                <a:lnTo>
                  <a:pt x="113" y="248"/>
                </a:lnTo>
                <a:lnTo>
                  <a:pt x="113" y="245"/>
                </a:lnTo>
                <a:lnTo>
                  <a:pt x="113" y="245"/>
                </a:lnTo>
                <a:lnTo>
                  <a:pt x="111" y="245"/>
                </a:lnTo>
                <a:lnTo>
                  <a:pt x="111" y="245"/>
                </a:lnTo>
                <a:lnTo>
                  <a:pt x="111" y="245"/>
                </a:lnTo>
                <a:lnTo>
                  <a:pt x="111" y="245"/>
                </a:lnTo>
                <a:lnTo>
                  <a:pt x="109" y="245"/>
                </a:lnTo>
                <a:lnTo>
                  <a:pt x="109" y="245"/>
                </a:lnTo>
                <a:lnTo>
                  <a:pt x="109" y="245"/>
                </a:lnTo>
                <a:lnTo>
                  <a:pt x="109" y="245"/>
                </a:lnTo>
                <a:lnTo>
                  <a:pt x="109" y="245"/>
                </a:lnTo>
                <a:lnTo>
                  <a:pt x="109" y="245"/>
                </a:lnTo>
                <a:lnTo>
                  <a:pt x="88" y="241"/>
                </a:lnTo>
                <a:lnTo>
                  <a:pt x="78" y="239"/>
                </a:lnTo>
                <a:lnTo>
                  <a:pt x="68" y="235"/>
                </a:lnTo>
                <a:lnTo>
                  <a:pt x="62" y="231"/>
                </a:lnTo>
                <a:lnTo>
                  <a:pt x="54" y="225"/>
                </a:lnTo>
                <a:lnTo>
                  <a:pt x="48" y="219"/>
                </a:lnTo>
                <a:lnTo>
                  <a:pt x="44" y="211"/>
                </a:lnTo>
                <a:lnTo>
                  <a:pt x="44" y="211"/>
                </a:lnTo>
                <a:lnTo>
                  <a:pt x="54" y="213"/>
                </a:lnTo>
                <a:lnTo>
                  <a:pt x="68" y="215"/>
                </a:lnTo>
                <a:lnTo>
                  <a:pt x="68" y="215"/>
                </a:lnTo>
                <a:lnTo>
                  <a:pt x="80" y="215"/>
                </a:lnTo>
                <a:lnTo>
                  <a:pt x="96" y="213"/>
                </a:lnTo>
                <a:lnTo>
                  <a:pt x="96" y="213"/>
                </a:lnTo>
                <a:lnTo>
                  <a:pt x="98" y="213"/>
                </a:lnTo>
                <a:lnTo>
                  <a:pt x="98" y="213"/>
                </a:lnTo>
                <a:lnTo>
                  <a:pt x="98" y="213"/>
                </a:lnTo>
                <a:lnTo>
                  <a:pt x="98" y="213"/>
                </a:lnTo>
                <a:lnTo>
                  <a:pt x="100" y="213"/>
                </a:lnTo>
                <a:lnTo>
                  <a:pt x="100" y="213"/>
                </a:lnTo>
                <a:lnTo>
                  <a:pt x="100" y="213"/>
                </a:lnTo>
                <a:lnTo>
                  <a:pt x="100" y="213"/>
                </a:lnTo>
                <a:lnTo>
                  <a:pt x="101" y="213"/>
                </a:lnTo>
                <a:lnTo>
                  <a:pt x="101" y="213"/>
                </a:lnTo>
                <a:lnTo>
                  <a:pt x="101" y="211"/>
                </a:lnTo>
                <a:lnTo>
                  <a:pt x="101" y="211"/>
                </a:lnTo>
                <a:lnTo>
                  <a:pt x="101" y="211"/>
                </a:lnTo>
                <a:lnTo>
                  <a:pt x="101" y="211"/>
                </a:lnTo>
                <a:lnTo>
                  <a:pt x="101" y="211"/>
                </a:lnTo>
                <a:lnTo>
                  <a:pt x="103" y="211"/>
                </a:lnTo>
                <a:lnTo>
                  <a:pt x="103" y="211"/>
                </a:lnTo>
                <a:lnTo>
                  <a:pt x="103" y="209"/>
                </a:lnTo>
                <a:lnTo>
                  <a:pt x="103" y="209"/>
                </a:lnTo>
                <a:lnTo>
                  <a:pt x="103" y="209"/>
                </a:lnTo>
                <a:lnTo>
                  <a:pt x="103" y="209"/>
                </a:lnTo>
                <a:lnTo>
                  <a:pt x="103" y="209"/>
                </a:lnTo>
                <a:lnTo>
                  <a:pt x="103" y="209"/>
                </a:lnTo>
                <a:lnTo>
                  <a:pt x="105" y="207"/>
                </a:lnTo>
                <a:lnTo>
                  <a:pt x="105" y="207"/>
                </a:lnTo>
                <a:lnTo>
                  <a:pt x="105" y="207"/>
                </a:lnTo>
                <a:lnTo>
                  <a:pt x="105" y="207"/>
                </a:lnTo>
                <a:lnTo>
                  <a:pt x="105" y="205"/>
                </a:lnTo>
                <a:lnTo>
                  <a:pt x="105" y="205"/>
                </a:lnTo>
                <a:lnTo>
                  <a:pt x="105" y="205"/>
                </a:lnTo>
                <a:lnTo>
                  <a:pt x="105" y="205"/>
                </a:lnTo>
                <a:lnTo>
                  <a:pt x="105" y="205"/>
                </a:lnTo>
                <a:lnTo>
                  <a:pt x="105" y="205"/>
                </a:lnTo>
                <a:lnTo>
                  <a:pt x="105" y="205"/>
                </a:lnTo>
                <a:lnTo>
                  <a:pt x="105" y="205"/>
                </a:lnTo>
                <a:lnTo>
                  <a:pt x="105" y="205"/>
                </a:lnTo>
                <a:lnTo>
                  <a:pt x="105" y="205"/>
                </a:lnTo>
                <a:lnTo>
                  <a:pt x="105" y="203"/>
                </a:lnTo>
                <a:lnTo>
                  <a:pt x="105" y="203"/>
                </a:lnTo>
                <a:lnTo>
                  <a:pt x="105" y="203"/>
                </a:lnTo>
                <a:lnTo>
                  <a:pt x="105" y="203"/>
                </a:lnTo>
                <a:lnTo>
                  <a:pt x="105" y="203"/>
                </a:lnTo>
                <a:lnTo>
                  <a:pt x="105" y="203"/>
                </a:lnTo>
                <a:lnTo>
                  <a:pt x="105" y="203"/>
                </a:lnTo>
                <a:lnTo>
                  <a:pt x="105" y="203"/>
                </a:lnTo>
                <a:lnTo>
                  <a:pt x="105" y="203"/>
                </a:lnTo>
                <a:lnTo>
                  <a:pt x="103" y="201"/>
                </a:lnTo>
                <a:lnTo>
                  <a:pt x="103" y="201"/>
                </a:lnTo>
                <a:lnTo>
                  <a:pt x="103" y="201"/>
                </a:lnTo>
                <a:lnTo>
                  <a:pt x="103" y="201"/>
                </a:lnTo>
                <a:lnTo>
                  <a:pt x="103" y="201"/>
                </a:lnTo>
                <a:lnTo>
                  <a:pt x="103" y="199"/>
                </a:lnTo>
                <a:lnTo>
                  <a:pt x="101" y="199"/>
                </a:lnTo>
                <a:lnTo>
                  <a:pt x="101" y="199"/>
                </a:lnTo>
                <a:lnTo>
                  <a:pt x="101" y="199"/>
                </a:lnTo>
                <a:lnTo>
                  <a:pt x="101" y="199"/>
                </a:lnTo>
                <a:lnTo>
                  <a:pt x="101" y="199"/>
                </a:lnTo>
                <a:lnTo>
                  <a:pt x="100" y="199"/>
                </a:lnTo>
                <a:lnTo>
                  <a:pt x="100" y="197"/>
                </a:lnTo>
                <a:lnTo>
                  <a:pt x="100" y="197"/>
                </a:lnTo>
                <a:lnTo>
                  <a:pt x="100" y="197"/>
                </a:lnTo>
                <a:lnTo>
                  <a:pt x="98" y="197"/>
                </a:lnTo>
                <a:lnTo>
                  <a:pt x="98" y="197"/>
                </a:lnTo>
                <a:lnTo>
                  <a:pt x="80" y="189"/>
                </a:lnTo>
                <a:lnTo>
                  <a:pt x="62" y="177"/>
                </a:lnTo>
                <a:lnTo>
                  <a:pt x="52" y="169"/>
                </a:lnTo>
                <a:lnTo>
                  <a:pt x="44" y="161"/>
                </a:lnTo>
                <a:lnTo>
                  <a:pt x="36" y="151"/>
                </a:lnTo>
                <a:lnTo>
                  <a:pt x="30" y="141"/>
                </a:lnTo>
                <a:lnTo>
                  <a:pt x="30" y="141"/>
                </a:lnTo>
                <a:lnTo>
                  <a:pt x="46" y="145"/>
                </a:lnTo>
                <a:lnTo>
                  <a:pt x="60" y="145"/>
                </a:lnTo>
                <a:lnTo>
                  <a:pt x="60" y="145"/>
                </a:lnTo>
                <a:lnTo>
                  <a:pt x="64" y="147"/>
                </a:lnTo>
                <a:lnTo>
                  <a:pt x="64" y="145"/>
                </a:lnTo>
                <a:lnTo>
                  <a:pt x="64" y="145"/>
                </a:lnTo>
                <a:lnTo>
                  <a:pt x="68" y="145"/>
                </a:lnTo>
                <a:lnTo>
                  <a:pt x="68" y="145"/>
                </a:lnTo>
                <a:lnTo>
                  <a:pt x="70" y="145"/>
                </a:lnTo>
                <a:lnTo>
                  <a:pt x="70" y="145"/>
                </a:lnTo>
                <a:lnTo>
                  <a:pt x="70" y="145"/>
                </a:lnTo>
                <a:lnTo>
                  <a:pt x="70" y="145"/>
                </a:lnTo>
                <a:lnTo>
                  <a:pt x="70" y="145"/>
                </a:lnTo>
                <a:lnTo>
                  <a:pt x="70" y="145"/>
                </a:lnTo>
                <a:lnTo>
                  <a:pt x="70" y="145"/>
                </a:lnTo>
                <a:lnTo>
                  <a:pt x="72" y="143"/>
                </a:lnTo>
                <a:lnTo>
                  <a:pt x="72" y="143"/>
                </a:lnTo>
                <a:lnTo>
                  <a:pt x="72" y="141"/>
                </a:lnTo>
                <a:lnTo>
                  <a:pt x="72" y="141"/>
                </a:lnTo>
                <a:lnTo>
                  <a:pt x="72" y="141"/>
                </a:lnTo>
                <a:lnTo>
                  <a:pt x="72" y="141"/>
                </a:lnTo>
                <a:lnTo>
                  <a:pt x="74" y="139"/>
                </a:lnTo>
                <a:lnTo>
                  <a:pt x="74" y="137"/>
                </a:lnTo>
                <a:lnTo>
                  <a:pt x="74" y="137"/>
                </a:lnTo>
                <a:lnTo>
                  <a:pt x="74" y="137"/>
                </a:lnTo>
                <a:lnTo>
                  <a:pt x="74" y="137"/>
                </a:lnTo>
                <a:lnTo>
                  <a:pt x="74" y="137"/>
                </a:lnTo>
                <a:lnTo>
                  <a:pt x="74" y="137"/>
                </a:lnTo>
                <a:lnTo>
                  <a:pt x="74" y="137"/>
                </a:lnTo>
                <a:lnTo>
                  <a:pt x="74" y="135"/>
                </a:lnTo>
                <a:lnTo>
                  <a:pt x="74" y="135"/>
                </a:lnTo>
                <a:lnTo>
                  <a:pt x="74" y="135"/>
                </a:lnTo>
                <a:lnTo>
                  <a:pt x="74" y="135"/>
                </a:lnTo>
                <a:lnTo>
                  <a:pt x="72" y="135"/>
                </a:lnTo>
                <a:lnTo>
                  <a:pt x="72" y="135"/>
                </a:lnTo>
                <a:lnTo>
                  <a:pt x="72" y="133"/>
                </a:lnTo>
                <a:lnTo>
                  <a:pt x="72" y="133"/>
                </a:lnTo>
                <a:lnTo>
                  <a:pt x="72" y="133"/>
                </a:lnTo>
                <a:lnTo>
                  <a:pt x="72" y="133"/>
                </a:lnTo>
                <a:lnTo>
                  <a:pt x="72" y="131"/>
                </a:lnTo>
                <a:lnTo>
                  <a:pt x="72" y="131"/>
                </a:lnTo>
                <a:lnTo>
                  <a:pt x="70" y="129"/>
                </a:lnTo>
                <a:lnTo>
                  <a:pt x="70" y="129"/>
                </a:lnTo>
                <a:lnTo>
                  <a:pt x="70" y="129"/>
                </a:lnTo>
                <a:lnTo>
                  <a:pt x="70" y="129"/>
                </a:lnTo>
                <a:lnTo>
                  <a:pt x="70" y="129"/>
                </a:lnTo>
                <a:lnTo>
                  <a:pt x="70" y="129"/>
                </a:lnTo>
                <a:lnTo>
                  <a:pt x="70" y="129"/>
                </a:lnTo>
                <a:lnTo>
                  <a:pt x="56" y="115"/>
                </a:lnTo>
                <a:lnTo>
                  <a:pt x="48" y="107"/>
                </a:lnTo>
                <a:lnTo>
                  <a:pt x="42" y="95"/>
                </a:lnTo>
                <a:lnTo>
                  <a:pt x="36" y="83"/>
                </a:lnTo>
                <a:lnTo>
                  <a:pt x="34" y="68"/>
                </a:lnTo>
                <a:lnTo>
                  <a:pt x="34" y="54"/>
                </a:lnTo>
                <a:lnTo>
                  <a:pt x="38" y="38"/>
                </a:lnTo>
                <a:lnTo>
                  <a:pt x="38" y="38"/>
                </a:lnTo>
                <a:lnTo>
                  <a:pt x="54" y="52"/>
                </a:lnTo>
                <a:lnTo>
                  <a:pt x="70" y="64"/>
                </a:lnTo>
                <a:lnTo>
                  <a:pt x="86" y="76"/>
                </a:lnTo>
                <a:lnTo>
                  <a:pt x="103" y="85"/>
                </a:lnTo>
                <a:lnTo>
                  <a:pt x="123" y="93"/>
                </a:lnTo>
                <a:lnTo>
                  <a:pt x="145" y="101"/>
                </a:lnTo>
                <a:lnTo>
                  <a:pt x="169" y="107"/>
                </a:lnTo>
                <a:lnTo>
                  <a:pt x="195" y="113"/>
                </a:lnTo>
                <a:lnTo>
                  <a:pt x="203" y="115"/>
                </a:lnTo>
                <a:lnTo>
                  <a:pt x="203" y="93"/>
                </a:lnTo>
                <a:lnTo>
                  <a:pt x="203" y="93"/>
                </a:lnTo>
                <a:lnTo>
                  <a:pt x="205" y="78"/>
                </a:lnTo>
                <a:lnTo>
                  <a:pt x="209" y="64"/>
                </a:lnTo>
                <a:lnTo>
                  <a:pt x="217" y="50"/>
                </a:lnTo>
                <a:lnTo>
                  <a:pt x="225" y="40"/>
                </a:lnTo>
                <a:lnTo>
                  <a:pt x="235" y="30"/>
                </a:lnTo>
                <a:lnTo>
                  <a:pt x="247" y="24"/>
                </a:lnTo>
                <a:lnTo>
                  <a:pt x="261" y="18"/>
                </a:lnTo>
                <a:lnTo>
                  <a:pt x="275" y="18"/>
                </a:lnTo>
                <a:lnTo>
                  <a:pt x="275" y="18"/>
                </a:lnTo>
                <a:lnTo>
                  <a:pt x="277" y="18"/>
                </a:lnTo>
                <a:lnTo>
                  <a:pt x="277" y="18"/>
                </a:lnTo>
                <a:lnTo>
                  <a:pt x="289" y="20"/>
                </a:lnTo>
                <a:lnTo>
                  <a:pt x="302" y="24"/>
                </a:lnTo>
                <a:lnTo>
                  <a:pt x="322" y="34"/>
                </a:lnTo>
                <a:lnTo>
                  <a:pt x="322" y="34"/>
                </a:lnTo>
                <a:lnTo>
                  <a:pt x="322" y="34"/>
                </a:lnTo>
                <a:lnTo>
                  <a:pt x="330" y="36"/>
                </a:lnTo>
                <a:lnTo>
                  <a:pt x="330" y="36"/>
                </a:lnTo>
                <a:lnTo>
                  <a:pt x="336" y="36"/>
                </a:lnTo>
                <a:lnTo>
                  <a:pt x="336" y="36"/>
                </a:lnTo>
                <a:lnTo>
                  <a:pt x="368" y="24"/>
                </a:lnTo>
                <a:lnTo>
                  <a:pt x="368" y="24"/>
                </a:lnTo>
                <a:lnTo>
                  <a:pt x="358" y="36"/>
                </a:lnTo>
                <a:lnTo>
                  <a:pt x="344" y="48"/>
                </a:lnTo>
                <a:lnTo>
                  <a:pt x="344" y="48"/>
                </a:lnTo>
                <a:lnTo>
                  <a:pt x="342" y="54"/>
                </a:lnTo>
                <a:lnTo>
                  <a:pt x="342" y="60"/>
                </a:lnTo>
                <a:lnTo>
                  <a:pt x="342" y="60"/>
                </a:lnTo>
                <a:lnTo>
                  <a:pt x="346" y="62"/>
                </a:lnTo>
                <a:lnTo>
                  <a:pt x="350" y="64"/>
                </a:lnTo>
                <a:lnTo>
                  <a:pt x="350" y="64"/>
                </a:lnTo>
                <a:lnTo>
                  <a:pt x="354" y="64"/>
                </a:lnTo>
                <a:lnTo>
                  <a:pt x="376" y="56"/>
                </a:lnTo>
                <a:lnTo>
                  <a:pt x="376" y="56"/>
                </a:lnTo>
                <a:lnTo>
                  <a:pt x="372" y="62"/>
                </a:lnTo>
                <a:lnTo>
                  <a:pt x="366" y="68"/>
                </a:lnTo>
                <a:lnTo>
                  <a:pt x="360" y="72"/>
                </a:lnTo>
                <a:lnTo>
                  <a:pt x="354" y="76"/>
                </a:lnTo>
                <a:lnTo>
                  <a:pt x="348"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7" name="Freeform 126">
            <a:extLst>
              <a:ext uri="{FF2B5EF4-FFF2-40B4-BE49-F238E27FC236}">
                <a16:creationId xmlns:a16="http://schemas.microsoft.com/office/drawing/2014/main" id="{D36A5780-929B-5B43-8892-E196386BDAE1}"/>
              </a:ext>
            </a:extLst>
          </p:cNvPr>
          <p:cNvSpPr>
            <a:spLocks noEditPoints="1"/>
          </p:cNvSpPr>
          <p:nvPr userDrawn="1"/>
        </p:nvSpPr>
        <p:spPr bwMode="auto">
          <a:xfrm>
            <a:off x="6563199" y="3070765"/>
            <a:ext cx="284366" cy="283698"/>
          </a:xfrm>
          <a:custGeom>
            <a:avLst/>
            <a:gdLst>
              <a:gd name="T0" fmla="*/ 204 w 426"/>
              <a:gd name="T1" fmla="*/ 425 h 425"/>
              <a:gd name="T2" fmla="*/ 102 w 426"/>
              <a:gd name="T3" fmla="*/ 395 h 425"/>
              <a:gd name="T4" fmla="*/ 53 w 426"/>
              <a:gd name="T5" fmla="*/ 353 h 425"/>
              <a:gd name="T6" fmla="*/ 13 w 426"/>
              <a:gd name="T7" fmla="*/ 287 h 425"/>
              <a:gd name="T8" fmla="*/ 0 w 426"/>
              <a:gd name="T9" fmla="*/ 193 h 425"/>
              <a:gd name="T10" fmla="*/ 45 w 426"/>
              <a:gd name="T11" fmla="*/ 83 h 425"/>
              <a:gd name="T12" fmla="*/ 89 w 426"/>
              <a:gd name="T13" fmla="*/ 40 h 425"/>
              <a:gd name="T14" fmla="*/ 204 w 426"/>
              <a:gd name="T15" fmla="*/ 0 h 425"/>
              <a:gd name="T16" fmla="*/ 213 w 426"/>
              <a:gd name="T17" fmla="*/ 0 h 425"/>
              <a:gd name="T18" fmla="*/ 262 w 426"/>
              <a:gd name="T19" fmla="*/ 6 h 425"/>
              <a:gd name="T20" fmla="*/ 368 w 426"/>
              <a:gd name="T21" fmla="*/ 68 h 425"/>
              <a:gd name="T22" fmla="*/ 403 w 426"/>
              <a:gd name="T23" fmla="*/ 117 h 425"/>
              <a:gd name="T24" fmla="*/ 426 w 426"/>
              <a:gd name="T25" fmla="*/ 213 h 425"/>
              <a:gd name="T26" fmla="*/ 396 w 426"/>
              <a:gd name="T27" fmla="*/ 323 h 425"/>
              <a:gd name="T28" fmla="*/ 373 w 426"/>
              <a:gd name="T29" fmla="*/ 355 h 425"/>
              <a:gd name="T30" fmla="*/ 305 w 426"/>
              <a:gd name="T31" fmla="*/ 404 h 425"/>
              <a:gd name="T32" fmla="*/ 219 w 426"/>
              <a:gd name="T33" fmla="*/ 425 h 425"/>
              <a:gd name="T34" fmla="*/ 75 w 426"/>
              <a:gd name="T35" fmla="*/ 351 h 425"/>
              <a:gd name="T36" fmla="*/ 166 w 426"/>
              <a:gd name="T37" fmla="*/ 387 h 425"/>
              <a:gd name="T38" fmla="*/ 75 w 426"/>
              <a:gd name="T39" fmla="*/ 351 h 425"/>
              <a:gd name="T40" fmla="*/ 260 w 426"/>
              <a:gd name="T41" fmla="*/ 387 h 425"/>
              <a:gd name="T42" fmla="*/ 351 w 426"/>
              <a:gd name="T43" fmla="*/ 351 h 425"/>
              <a:gd name="T44" fmla="*/ 143 w 426"/>
              <a:gd name="T45" fmla="*/ 319 h 425"/>
              <a:gd name="T46" fmla="*/ 204 w 426"/>
              <a:gd name="T47" fmla="*/ 308 h 425"/>
              <a:gd name="T48" fmla="*/ 241 w 426"/>
              <a:gd name="T49" fmla="*/ 383 h 425"/>
              <a:gd name="T50" fmla="*/ 222 w 426"/>
              <a:gd name="T51" fmla="*/ 308 h 425"/>
              <a:gd name="T52" fmla="*/ 364 w 426"/>
              <a:gd name="T53" fmla="*/ 336 h 425"/>
              <a:gd name="T54" fmla="*/ 405 w 426"/>
              <a:gd name="T55" fmla="*/ 253 h 425"/>
              <a:gd name="T56" fmla="*/ 320 w 426"/>
              <a:gd name="T57" fmla="*/ 266 h 425"/>
              <a:gd name="T58" fmla="*/ 19 w 426"/>
              <a:gd name="T59" fmla="*/ 238 h 425"/>
              <a:gd name="T60" fmla="*/ 53 w 426"/>
              <a:gd name="T61" fmla="*/ 325 h 425"/>
              <a:gd name="T62" fmla="*/ 113 w 426"/>
              <a:gd name="T63" fmla="*/ 287 h 425"/>
              <a:gd name="T64" fmla="*/ 222 w 426"/>
              <a:gd name="T65" fmla="*/ 291 h 425"/>
              <a:gd name="T66" fmla="*/ 305 w 426"/>
              <a:gd name="T67" fmla="*/ 242 h 425"/>
              <a:gd name="T68" fmla="*/ 121 w 426"/>
              <a:gd name="T69" fmla="*/ 242 h 425"/>
              <a:gd name="T70" fmla="*/ 204 w 426"/>
              <a:gd name="T71" fmla="*/ 291 h 425"/>
              <a:gd name="T72" fmla="*/ 405 w 426"/>
              <a:gd name="T73" fmla="*/ 170 h 425"/>
              <a:gd name="T74" fmla="*/ 360 w 426"/>
              <a:gd name="T75" fmla="*/ 83 h 425"/>
              <a:gd name="T76" fmla="*/ 317 w 426"/>
              <a:gd name="T77" fmla="*/ 157 h 425"/>
              <a:gd name="T78" fmla="*/ 305 w 426"/>
              <a:gd name="T79" fmla="*/ 181 h 425"/>
              <a:gd name="T80" fmla="*/ 222 w 426"/>
              <a:gd name="T81" fmla="*/ 125 h 425"/>
              <a:gd name="T82" fmla="*/ 170 w 426"/>
              <a:gd name="T83" fmla="*/ 123 h 425"/>
              <a:gd name="T84" fmla="*/ 119 w 426"/>
              <a:gd name="T85" fmla="*/ 204 h 425"/>
              <a:gd name="T86" fmla="*/ 115 w 426"/>
              <a:gd name="T87" fmla="*/ 134 h 425"/>
              <a:gd name="T88" fmla="*/ 55 w 426"/>
              <a:gd name="T89" fmla="*/ 96 h 425"/>
              <a:gd name="T90" fmla="*/ 19 w 426"/>
              <a:gd name="T91" fmla="*/ 187 h 425"/>
              <a:gd name="T92" fmla="*/ 204 w 426"/>
              <a:gd name="T93" fmla="*/ 108 h 425"/>
              <a:gd name="T94" fmla="*/ 147 w 426"/>
              <a:gd name="T95" fmla="*/ 100 h 425"/>
              <a:gd name="T96" fmla="*/ 279 w 426"/>
              <a:gd name="T97" fmla="*/ 100 h 425"/>
              <a:gd name="T98" fmla="*/ 79 w 426"/>
              <a:gd name="T99" fmla="*/ 70 h 425"/>
              <a:gd name="T100" fmla="*/ 153 w 426"/>
              <a:gd name="T101" fmla="*/ 55 h 425"/>
              <a:gd name="T102" fmla="*/ 102 w 426"/>
              <a:gd name="T103" fmla="*/ 53 h 425"/>
              <a:gd name="T104" fmla="*/ 273 w 426"/>
              <a:gd name="T105" fmla="*/ 55 h 425"/>
              <a:gd name="T106" fmla="*/ 347 w 426"/>
              <a:gd name="T107" fmla="*/ 7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5">
                <a:moveTo>
                  <a:pt x="213" y="425"/>
                </a:moveTo>
                <a:lnTo>
                  <a:pt x="213" y="425"/>
                </a:lnTo>
                <a:lnTo>
                  <a:pt x="211" y="425"/>
                </a:lnTo>
                <a:lnTo>
                  <a:pt x="204" y="425"/>
                </a:lnTo>
                <a:lnTo>
                  <a:pt x="204" y="425"/>
                </a:lnTo>
                <a:lnTo>
                  <a:pt x="204" y="425"/>
                </a:lnTo>
                <a:lnTo>
                  <a:pt x="183" y="423"/>
                </a:lnTo>
                <a:lnTo>
                  <a:pt x="162" y="419"/>
                </a:lnTo>
                <a:lnTo>
                  <a:pt x="141" y="412"/>
                </a:lnTo>
                <a:lnTo>
                  <a:pt x="121" y="404"/>
                </a:lnTo>
                <a:lnTo>
                  <a:pt x="121" y="404"/>
                </a:lnTo>
                <a:lnTo>
                  <a:pt x="102" y="395"/>
                </a:lnTo>
                <a:lnTo>
                  <a:pt x="85" y="383"/>
                </a:lnTo>
                <a:lnTo>
                  <a:pt x="68" y="370"/>
                </a:lnTo>
                <a:lnTo>
                  <a:pt x="53" y="355"/>
                </a:lnTo>
                <a:lnTo>
                  <a:pt x="53" y="355"/>
                </a:lnTo>
                <a:lnTo>
                  <a:pt x="53" y="353"/>
                </a:lnTo>
                <a:lnTo>
                  <a:pt x="53" y="353"/>
                </a:lnTo>
                <a:lnTo>
                  <a:pt x="53" y="353"/>
                </a:lnTo>
                <a:lnTo>
                  <a:pt x="53" y="353"/>
                </a:lnTo>
                <a:lnTo>
                  <a:pt x="40" y="338"/>
                </a:lnTo>
                <a:lnTo>
                  <a:pt x="30" y="323"/>
                </a:lnTo>
                <a:lnTo>
                  <a:pt x="21" y="306"/>
                </a:lnTo>
                <a:lnTo>
                  <a:pt x="13" y="287"/>
                </a:lnTo>
                <a:lnTo>
                  <a:pt x="9" y="270"/>
                </a:lnTo>
                <a:lnTo>
                  <a:pt x="4" y="251"/>
                </a:lnTo>
                <a:lnTo>
                  <a:pt x="0" y="232"/>
                </a:lnTo>
                <a:lnTo>
                  <a:pt x="0" y="213"/>
                </a:lnTo>
                <a:lnTo>
                  <a:pt x="0" y="213"/>
                </a:lnTo>
                <a:lnTo>
                  <a:pt x="0" y="193"/>
                </a:lnTo>
                <a:lnTo>
                  <a:pt x="4" y="172"/>
                </a:lnTo>
                <a:lnTo>
                  <a:pt x="9" y="153"/>
                </a:lnTo>
                <a:lnTo>
                  <a:pt x="15" y="134"/>
                </a:lnTo>
                <a:lnTo>
                  <a:pt x="23" y="117"/>
                </a:lnTo>
                <a:lnTo>
                  <a:pt x="32" y="100"/>
                </a:lnTo>
                <a:lnTo>
                  <a:pt x="45" y="83"/>
                </a:lnTo>
                <a:lnTo>
                  <a:pt x="58" y="68"/>
                </a:lnTo>
                <a:lnTo>
                  <a:pt x="58" y="68"/>
                </a:lnTo>
                <a:lnTo>
                  <a:pt x="58" y="68"/>
                </a:lnTo>
                <a:lnTo>
                  <a:pt x="58" y="68"/>
                </a:lnTo>
                <a:lnTo>
                  <a:pt x="72" y="53"/>
                </a:lnTo>
                <a:lnTo>
                  <a:pt x="89" y="40"/>
                </a:lnTo>
                <a:lnTo>
                  <a:pt x="107" y="28"/>
                </a:lnTo>
                <a:lnTo>
                  <a:pt x="126" y="19"/>
                </a:lnTo>
                <a:lnTo>
                  <a:pt x="145" y="11"/>
                </a:lnTo>
                <a:lnTo>
                  <a:pt x="164" y="6"/>
                </a:lnTo>
                <a:lnTo>
                  <a:pt x="183" y="2"/>
                </a:lnTo>
                <a:lnTo>
                  <a:pt x="204" y="0"/>
                </a:lnTo>
                <a:lnTo>
                  <a:pt x="204" y="0"/>
                </a:lnTo>
                <a:lnTo>
                  <a:pt x="207" y="0"/>
                </a:lnTo>
                <a:lnTo>
                  <a:pt x="209" y="0"/>
                </a:lnTo>
                <a:lnTo>
                  <a:pt x="209" y="0"/>
                </a:lnTo>
                <a:lnTo>
                  <a:pt x="213" y="0"/>
                </a:lnTo>
                <a:lnTo>
                  <a:pt x="213" y="0"/>
                </a:lnTo>
                <a:lnTo>
                  <a:pt x="217" y="0"/>
                </a:lnTo>
                <a:lnTo>
                  <a:pt x="222" y="0"/>
                </a:lnTo>
                <a:lnTo>
                  <a:pt x="222" y="0"/>
                </a:lnTo>
                <a:lnTo>
                  <a:pt x="222" y="0"/>
                </a:lnTo>
                <a:lnTo>
                  <a:pt x="243" y="2"/>
                </a:lnTo>
                <a:lnTo>
                  <a:pt x="262" y="6"/>
                </a:lnTo>
                <a:lnTo>
                  <a:pt x="281" y="11"/>
                </a:lnTo>
                <a:lnTo>
                  <a:pt x="300" y="19"/>
                </a:lnTo>
                <a:lnTo>
                  <a:pt x="320" y="28"/>
                </a:lnTo>
                <a:lnTo>
                  <a:pt x="337" y="40"/>
                </a:lnTo>
                <a:lnTo>
                  <a:pt x="354" y="53"/>
                </a:lnTo>
                <a:lnTo>
                  <a:pt x="368" y="68"/>
                </a:lnTo>
                <a:lnTo>
                  <a:pt x="368" y="68"/>
                </a:lnTo>
                <a:lnTo>
                  <a:pt x="368" y="68"/>
                </a:lnTo>
                <a:lnTo>
                  <a:pt x="368" y="68"/>
                </a:lnTo>
                <a:lnTo>
                  <a:pt x="381" y="83"/>
                </a:lnTo>
                <a:lnTo>
                  <a:pt x="394" y="100"/>
                </a:lnTo>
                <a:lnTo>
                  <a:pt x="403" y="117"/>
                </a:lnTo>
                <a:lnTo>
                  <a:pt x="411" y="134"/>
                </a:lnTo>
                <a:lnTo>
                  <a:pt x="417" y="153"/>
                </a:lnTo>
                <a:lnTo>
                  <a:pt x="422" y="172"/>
                </a:lnTo>
                <a:lnTo>
                  <a:pt x="426" y="193"/>
                </a:lnTo>
                <a:lnTo>
                  <a:pt x="426" y="213"/>
                </a:lnTo>
                <a:lnTo>
                  <a:pt x="426" y="213"/>
                </a:lnTo>
                <a:lnTo>
                  <a:pt x="426" y="232"/>
                </a:lnTo>
                <a:lnTo>
                  <a:pt x="422" y="251"/>
                </a:lnTo>
                <a:lnTo>
                  <a:pt x="417" y="270"/>
                </a:lnTo>
                <a:lnTo>
                  <a:pt x="413" y="287"/>
                </a:lnTo>
                <a:lnTo>
                  <a:pt x="405" y="306"/>
                </a:lnTo>
                <a:lnTo>
                  <a:pt x="396" y="323"/>
                </a:lnTo>
                <a:lnTo>
                  <a:pt x="386" y="338"/>
                </a:lnTo>
                <a:lnTo>
                  <a:pt x="373" y="353"/>
                </a:lnTo>
                <a:lnTo>
                  <a:pt x="373" y="353"/>
                </a:lnTo>
                <a:lnTo>
                  <a:pt x="373" y="353"/>
                </a:lnTo>
                <a:lnTo>
                  <a:pt x="373" y="353"/>
                </a:lnTo>
                <a:lnTo>
                  <a:pt x="373" y="355"/>
                </a:lnTo>
                <a:lnTo>
                  <a:pt x="373" y="355"/>
                </a:lnTo>
                <a:lnTo>
                  <a:pt x="358" y="370"/>
                </a:lnTo>
                <a:lnTo>
                  <a:pt x="341" y="383"/>
                </a:lnTo>
                <a:lnTo>
                  <a:pt x="324" y="395"/>
                </a:lnTo>
                <a:lnTo>
                  <a:pt x="305" y="404"/>
                </a:lnTo>
                <a:lnTo>
                  <a:pt x="305" y="404"/>
                </a:lnTo>
                <a:lnTo>
                  <a:pt x="285" y="412"/>
                </a:lnTo>
                <a:lnTo>
                  <a:pt x="264" y="419"/>
                </a:lnTo>
                <a:lnTo>
                  <a:pt x="243" y="423"/>
                </a:lnTo>
                <a:lnTo>
                  <a:pt x="222" y="425"/>
                </a:lnTo>
                <a:lnTo>
                  <a:pt x="222" y="425"/>
                </a:lnTo>
                <a:lnTo>
                  <a:pt x="219" y="425"/>
                </a:lnTo>
                <a:lnTo>
                  <a:pt x="217" y="425"/>
                </a:lnTo>
                <a:lnTo>
                  <a:pt x="217" y="425"/>
                </a:lnTo>
                <a:lnTo>
                  <a:pt x="213" y="425"/>
                </a:lnTo>
                <a:lnTo>
                  <a:pt x="213" y="425"/>
                </a:lnTo>
                <a:close/>
                <a:moveTo>
                  <a:pt x="75" y="351"/>
                </a:moveTo>
                <a:lnTo>
                  <a:pt x="75" y="351"/>
                </a:lnTo>
                <a:lnTo>
                  <a:pt x="98" y="370"/>
                </a:lnTo>
                <a:lnTo>
                  <a:pt x="124" y="387"/>
                </a:lnTo>
                <a:lnTo>
                  <a:pt x="153" y="397"/>
                </a:lnTo>
                <a:lnTo>
                  <a:pt x="183" y="406"/>
                </a:lnTo>
                <a:lnTo>
                  <a:pt x="183" y="406"/>
                </a:lnTo>
                <a:lnTo>
                  <a:pt x="166" y="387"/>
                </a:lnTo>
                <a:lnTo>
                  <a:pt x="151" y="368"/>
                </a:lnTo>
                <a:lnTo>
                  <a:pt x="138" y="346"/>
                </a:lnTo>
                <a:lnTo>
                  <a:pt x="126" y="323"/>
                </a:lnTo>
                <a:lnTo>
                  <a:pt x="126" y="323"/>
                </a:lnTo>
                <a:lnTo>
                  <a:pt x="100" y="336"/>
                </a:lnTo>
                <a:lnTo>
                  <a:pt x="75" y="351"/>
                </a:lnTo>
                <a:lnTo>
                  <a:pt x="75" y="351"/>
                </a:lnTo>
                <a:close/>
                <a:moveTo>
                  <a:pt x="300" y="323"/>
                </a:moveTo>
                <a:lnTo>
                  <a:pt x="300" y="323"/>
                </a:lnTo>
                <a:lnTo>
                  <a:pt x="288" y="346"/>
                </a:lnTo>
                <a:lnTo>
                  <a:pt x="275" y="368"/>
                </a:lnTo>
                <a:lnTo>
                  <a:pt x="260" y="387"/>
                </a:lnTo>
                <a:lnTo>
                  <a:pt x="243" y="406"/>
                </a:lnTo>
                <a:lnTo>
                  <a:pt x="243" y="406"/>
                </a:lnTo>
                <a:lnTo>
                  <a:pt x="273" y="397"/>
                </a:lnTo>
                <a:lnTo>
                  <a:pt x="302" y="387"/>
                </a:lnTo>
                <a:lnTo>
                  <a:pt x="328" y="370"/>
                </a:lnTo>
                <a:lnTo>
                  <a:pt x="351" y="351"/>
                </a:lnTo>
                <a:lnTo>
                  <a:pt x="351" y="351"/>
                </a:lnTo>
                <a:lnTo>
                  <a:pt x="326" y="336"/>
                </a:lnTo>
                <a:lnTo>
                  <a:pt x="300" y="323"/>
                </a:lnTo>
                <a:lnTo>
                  <a:pt x="300" y="323"/>
                </a:lnTo>
                <a:close/>
                <a:moveTo>
                  <a:pt x="143" y="319"/>
                </a:moveTo>
                <a:lnTo>
                  <a:pt x="143" y="319"/>
                </a:lnTo>
                <a:lnTo>
                  <a:pt x="155" y="342"/>
                </a:lnTo>
                <a:lnTo>
                  <a:pt x="168" y="363"/>
                </a:lnTo>
                <a:lnTo>
                  <a:pt x="185" y="383"/>
                </a:lnTo>
                <a:lnTo>
                  <a:pt x="204" y="402"/>
                </a:lnTo>
                <a:lnTo>
                  <a:pt x="204" y="308"/>
                </a:lnTo>
                <a:lnTo>
                  <a:pt x="204" y="308"/>
                </a:lnTo>
                <a:lnTo>
                  <a:pt x="173" y="312"/>
                </a:lnTo>
                <a:lnTo>
                  <a:pt x="143" y="319"/>
                </a:lnTo>
                <a:lnTo>
                  <a:pt x="143" y="319"/>
                </a:lnTo>
                <a:close/>
                <a:moveTo>
                  <a:pt x="222" y="402"/>
                </a:moveTo>
                <a:lnTo>
                  <a:pt x="222" y="402"/>
                </a:lnTo>
                <a:lnTo>
                  <a:pt x="241" y="383"/>
                </a:lnTo>
                <a:lnTo>
                  <a:pt x="258" y="363"/>
                </a:lnTo>
                <a:lnTo>
                  <a:pt x="271" y="342"/>
                </a:lnTo>
                <a:lnTo>
                  <a:pt x="283" y="319"/>
                </a:lnTo>
                <a:lnTo>
                  <a:pt x="283" y="319"/>
                </a:lnTo>
                <a:lnTo>
                  <a:pt x="253" y="312"/>
                </a:lnTo>
                <a:lnTo>
                  <a:pt x="222" y="308"/>
                </a:lnTo>
                <a:lnTo>
                  <a:pt x="222" y="402"/>
                </a:lnTo>
                <a:close/>
                <a:moveTo>
                  <a:pt x="307" y="308"/>
                </a:moveTo>
                <a:lnTo>
                  <a:pt x="307" y="308"/>
                </a:lnTo>
                <a:lnTo>
                  <a:pt x="337" y="321"/>
                </a:lnTo>
                <a:lnTo>
                  <a:pt x="364" y="336"/>
                </a:lnTo>
                <a:lnTo>
                  <a:pt x="364" y="336"/>
                </a:lnTo>
                <a:lnTo>
                  <a:pt x="373" y="325"/>
                </a:lnTo>
                <a:lnTo>
                  <a:pt x="381" y="310"/>
                </a:lnTo>
                <a:lnTo>
                  <a:pt x="390" y="298"/>
                </a:lnTo>
                <a:lnTo>
                  <a:pt x="396" y="283"/>
                </a:lnTo>
                <a:lnTo>
                  <a:pt x="400" y="268"/>
                </a:lnTo>
                <a:lnTo>
                  <a:pt x="405" y="253"/>
                </a:lnTo>
                <a:lnTo>
                  <a:pt x="407" y="238"/>
                </a:lnTo>
                <a:lnTo>
                  <a:pt x="409" y="221"/>
                </a:lnTo>
                <a:lnTo>
                  <a:pt x="324" y="221"/>
                </a:lnTo>
                <a:lnTo>
                  <a:pt x="324" y="221"/>
                </a:lnTo>
                <a:lnTo>
                  <a:pt x="322" y="244"/>
                </a:lnTo>
                <a:lnTo>
                  <a:pt x="320" y="266"/>
                </a:lnTo>
                <a:lnTo>
                  <a:pt x="313" y="287"/>
                </a:lnTo>
                <a:lnTo>
                  <a:pt x="307" y="308"/>
                </a:lnTo>
                <a:lnTo>
                  <a:pt x="307" y="308"/>
                </a:lnTo>
                <a:close/>
                <a:moveTo>
                  <a:pt x="17" y="221"/>
                </a:moveTo>
                <a:lnTo>
                  <a:pt x="17" y="221"/>
                </a:lnTo>
                <a:lnTo>
                  <a:pt x="19" y="238"/>
                </a:lnTo>
                <a:lnTo>
                  <a:pt x="21" y="253"/>
                </a:lnTo>
                <a:lnTo>
                  <a:pt x="26" y="268"/>
                </a:lnTo>
                <a:lnTo>
                  <a:pt x="30" y="283"/>
                </a:lnTo>
                <a:lnTo>
                  <a:pt x="36" y="298"/>
                </a:lnTo>
                <a:lnTo>
                  <a:pt x="45" y="310"/>
                </a:lnTo>
                <a:lnTo>
                  <a:pt x="53" y="325"/>
                </a:lnTo>
                <a:lnTo>
                  <a:pt x="62" y="336"/>
                </a:lnTo>
                <a:lnTo>
                  <a:pt x="62" y="336"/>
                </a:lnTo>
                <a:lnTo>
                  <a:pt x="89" y="321"/>
                </a:lnTo>
                <a:lnTo>
                  <a:pt x="119" y="308"/>
                </a:lnTo>
                <a:lnTo>
                  <a:pt x="119" y="308"/>
                </a:lnTo>
                <a:lnTo>
                  <a:pt x="113" y="287"/>
                </a:lnTo>
                <a:lnTo>
                  <a:pt x="107" y="266"/>
                </a:lnTo>
                <a:lnTo>
                  <a:pt x="104" y="244"/>
                </a:lnTo>
                <a:lnTo>
                  <a:pt x="102" y="221"/>
                </a:lnTo>
                <a:lnTo>
                  <a:pt x="17" y="221"/>
                </a:lnTo>
                <a:close/>
                <a:moveTo>
                  <a:pt x="222" y="291"/>
                </a:moveTo>
                <a:lnTo>
                  <a:pt x="222" y="291"/>
                </a:lnTo>
                <a:lnTo>
                  <a:pt x="256" y="295"/>
                </a:lnTo>
                <a:lnTo>
                  <a:pt x="290" y="302"/>
                </a:lnTo>
                <a:lnTo>
                  <a:pt x="290" y="302"/>
                </a:lnTo>
                <a:lnTo>
                  <a:pt x="296" y="283"/>
                </a:lnTo>
                <a:lnTo>
                  <a:pt x="300" y="264"/>
                </a:lnTo>
                <a:lnTo>
                  <a:pt x="305" y="242"/>
                </a:lnTo>
                <a:lnTo>
                  <a:pt x="307" y="221"/>
                </a:lnTo>
                <a:lnTo>
                  <a:pt x="222" y="221"/>
                </a:lnTo>
                <a:lnTo>
                  <a:pt x="222" y="291"/>
                </a:lnTo>
                <a:close/>
                <a:moveTo>
                  <a:pt x="119" y="221"/>
                </a:moveTo>
                <a:lnTo>
                  <a:pt x="119" y="221"/>
                </a:lnTo>
                <a:lnTo>
                  <a:pt x="121" y="242"/>
                </a:lnTo>
                <a:lnTo>
                  <a:pt x="126" y="264"/>
                </a:lnTo>
                <a:lnTo>
                  <a:pt x="130" y="283"/>
                </a:lnTo>
                <a:lnTo>
                  <a:pt x="136" y="302"/>
                </a:lnTo>
                <a:lnTo>
                  <a:pt x="136" y="302"/>
                </a:lnTo>
                <a:lnTo>
                  <a:pt x="170" y="295"/>
                </a:lnTo>
                <a:lnTo>
                  <a:pt x="204" y="291"/>
                </a:lnTo>
                <a:lnTo>
                  <a:pt x="204" y="221"/>
                </a:lnTo>
                <a:lnTo>
                  <a:pt x="119" y="221"/>
                </a:lnTo>
                <a:close/>
                <a:moveTo>
                  <a:pt x="409" y="204"/>
                </a:moveTo>
                <a:lnTo>
                  <a:pt x="409" y="204"/>
                </a:lnTo>
                <a:lnTo>
                  <a:pt x="407" y="187"/>
                </a:lnTo>
                <a:lnTo>
                  <a:pt x="405" y="170"/>
                </a:lnTo>
                <a:lnTo>
                  <a:pt x="400" y="155"/>
                </a:lnTo>
                <a:lnTo>
                  <a:pt x="394" y="140"/>
                </a:lnTo>
                <a:lnTo>
                  <a:pt x="388" y="125"/>
                </a:lnTo>
                <a:lnTo>
                  <a:pt x="379" y="111"/>
                </a:lnTo>
                <a:lnTo>
                  <a:pt x="371" y="96"/>
                </a:lnTo>
                <a:lnTo>
                  <a:pt x="360" y="83"/>
                </a:lnTo>
                <a:lnTo>
                  <a:pt x="360" y="83"/>
                </a:lnTo>
                <a:lnTo>
                  <a:pt x="332" y="98"/>
                </a:lnTo>
                <a:lnTo>
                  <a:pt x="305" y="111"/>
                </a:lnTo>
                <a:lnTo>
                  <a:pt x="305" y="111"/>
                </a:lnTo>
                <a:lnTo>
                  <a:pt x="311" y="134"/>
                </a:lnTo>
                <a:lnTo>
                  <a:pt x="317" y="157"/>
                </a:lnTo>
                <a:lnTo>
                  <a:pt x="322" y="181"/>
                </a:lnTo>
                <a:lnTo>
                  <a:pt x="324" y="204"/>
                </a:lnTo>
                <a:lnTo>
                  <a:pt x="409" y="204"/>
                </a:lnTo>
                <a:close/>
                <a:moveTo>
                  <a:pt x="307" y="204"/>
                </a:moveTo>
                <a:lnTo>
                  <a:pt x="307" y="204"/>
                </a:lnTo>
                <a:lnTo>
                  <a:pt x="305" y="181"/>
                </a:lnTo>
                <a:lnTo>
                  <a:pt x="300" y="159"/>
                </a:lnTo>
                <a:lnTo>
                  <a:pt x="294" y="138"/>
                </a:lnTo>
                <a:lnTo>
                  <a:pt x="288" y="117"/>
                </a:lnTo>
                <a:lnTo>
                  <a:pt x="288" y="117"/>
                </a:lnTo>
                <a:lnTo>
                  <a:pt x="256" y="123"/>
                </a:lnTo>
                <a:lnTo>
                  <a:pt x="222" y="125"/>
                </a:lnTo>
                <a:lnTo>
                  <a:pt x="222" y="204"/>
                </a:lnTo>
                <a:lnTo>
                  <a:pt x="307" y="204"/>
                </a:lnTo>
                <a:close/>
                <a:moveTo>
                  <a:pt x="204" y="204"/>
                </a:moveTo>
                <a:lnTo>
                  <a:pt x="204" y="125"/>
                </a:lnTo>
                <a:lnTo>
                  <a:pt x="204" y="125"/>
                </a:lnTo>
                <a:lnTo>
                  <a:pt x="170" y="123"/>
                </a:lnTo>
                <a:lnTo>
                  <a:pt x="138" y="117"/>
                </a:lnTo>
                <a:lnTo>
                  <a:pt x="138" y="117"/>
                </a:lnTo>
                <a:lnTo>
                  <a:pt x="132" y="138"/>
                </a:lnTo>
                <a:lnTo>
                  <a:pt x="126" y="159"/>
                </a:lnTo>
                <a:lnTo>
                  <a:pt x="121" y="181"/>
                </a:lnTo>
                <a:lnTo>
                  <a:pt x="119" y="204"/>
                </a:lnTo>
                <a:lnTo>
                  <a:pt x="204" y="204"/>
                </a:lnTo>
                <a:close/>
                <a:moveTo>
                  <a:pt x="102" y="204"/>
                </a:moveTo>
                <a:lnTo>
                  <a:pt x="102" y="204"/>
                </a:lnTo>
                <a:lnTo>
                  <a:pt x="104" y="181"/>
                </a:lnTo>
                <a:lnTo>
                  <a:pt x="109" y="157"/>
                </a:lnTo>
                <a:lnTo>
                  <a:pt x="115" y="134"/>
                </a:lnTo>
                <a:lnTo>
                  <a:pt x="121" y="111"/>
                </a:lnTo>
                <a:lnTo>
                  <a:pt x="121" y="111"/>
                </a:lnTo>
                <a:lnTo>
                  <a:pt x="94" y="98"/>
                </a:lnTo>
                <a:lnTo>
                  <a:pt x="66" y="83"/>
                </a:lnTo>
                <a:lnTo>
                  <a:pt x="66" y="83"/>
                </a:lnTo>
                <a:lnTo>
                  <a:pt x="55" y="96"/>
                </a:lnTo>
                <a:lnTo>
                  <a:pt x="47" y="111"/>
                </a:lnTo>
                <a:lnTo>
                  <a:pt x="38" y="125"/>
                </a:lnTo>
                <a:lnTo>
                  <a:pt x="32" y="140"/>
                </a:lnTo>
                <a:lnTo>
                  <a:pt x="26" y="155"/>
                </a:lnTo>
                <a:lnTo>
                  <a:pt x="21" y="170"/>
                </a:lnTo>
                <a:lnTo>
                  <a:pt x="19" y="187"/>
                </a:lnTo>
                <a:lnTo>
                  <a:pt x="17" y="204"/>
                </a:lnTo>
                <a:lnTo>
                  <a:pt x="102" y="204"/>
                </a:lnTo>
                <a:close/>
                <a:moveTo>
                  <a:pt x="147" y="100"/>
                </a:moveTo>
                <a:lnTo>
                  <a:pt x="147" y="100"/>
                </a:lnTo>
                <a:lnTo>
                  <a:pt x="175" y="106"/>
                </a:lnTo>
                <a:lnTo>
                  <a:pt x="204" y="108"/>
                </a:lnTo>
                <a:lnTo>
                  <a:pt x="204" y="23"/>
                </a:lnTo>
                <a:lnTo>
                  <a:pt x="204" y="23"/>
                </a:lnTo>
                <a:lnTo>
                  <a:pt x="187" y="40"/>
                </a:lnTo>
                <a:lnTo>
                  <a:pt x="170" y="60"/>
                </a:lnTo>
                <a:lnTo>
                  <a:pt x="158" y="79"/>
                </a:lnTo>
                <a:lnTo>
                  <a:pt x="147" y="100"/>
                </a:lnTo>
                <a:lnTo>
                  <a:pt x="147" y="100"/>
                </a:lnTo>
                <a:close/>
                <a:moveTo>
                  <a:pt x="222" y="108"/>
                </a:moveTo>
                <a:lnTo>
                  <a:pt x="222" y="108"/>
                </a:lnTo>
                <a:lnTo>
                  <a:pt x="251" y="106"/>
                </a:lnTo>
                <a:lnTo>
                  <a:pt x="279" y="100"/>
                </a:lnTo>
                <a:lnTo>
                  <a:pt x="279" y="100"/>
                </a:lnTo>
                <a:lnTo>
                  <a:pt x="268" y="79"/>
                </a:lnTo>
                <a:lnTo>
                  <a:pt x="256" y="60"/>
                </a:lnTo>
                <a:lnTo>
                  <a:pt x="239" y="40"/>
                </a:lnTo>
                <a:lnTo>
                  <a:pt x="222" y="23"/>
                </a:lnTo>
                <a:lnTo>
                  <a:pt x="222" y="108"/>
                </a:lnTo>
                <a:close/>
                <a:moveTo>
                  <a:pt x="79" y="70"/>
                </a:moveTo>
                <a:lnTo>
                  <a:pt x="79" y="70"/>
                </a:lnTo>
                <a:lnTo>
                  <a:pt x="104" y="85"/>
                </a:lnTo>
                <a:lnTo>
                  <a:pt x="130" y="96"/>
                </a:lnTo>
                <a:lnTo>
                  <a:pt x="130" y="96"/>
                </a:lnTo>
                <a:lnTo>
                  <a:pt x="141" y="74"/>
                </a:lnTo>
                <a:lnTo>
                  <a:pt x="153" y="55"/>
                </a:lnTo>
                <a:lnTo>
                  <a:pt x="166" y="36"/>
                </a:lnTo>
                <a:lnTo>
                  <a:pt x="183" y="19"/>
                </a:lnTo>
                <a:lnTo>
                  <a:pt x="183" y="19"/>
                </a:lnTo>
                <a:lnTo>
                  <a:pt x="153" y="26"/>
                </a:lnTo>
                <a:lnTo>
                  <a:pt x="128" y="38"/>
                </a:lnTo>
                <a:lnTo>
                  <a:pt x="102" y="53"/>
                </a:lnTo>
                <a:lnTo>
                  <a:pt x="79" y="70"/>
                </a:lnTo>
                <a:lnTo>
                  <a:pt x="79" y="70"/>
                </a:lnTo>
                <a:close/>
                <a:moveTo>
                  <a:pt x="243" y="19"/>
                </a:moveTo>
                <a:lnTo>
                  <a:pt x="243" y="19"/>
                </a:lnTo>
                <a:lnTo>
                  <a:pt x="260" y="36"/>
                </a:lnTo>
                <a:lnTo>
                  <a:pt x="273" y="55"/>
                </a:lnTo>
                <a:lnTo>
                  <a:pt x="285" y="74"/>
                </a:lnTo>
                <a:lnTo>
                  <a:pt x="296" y="96"/>
                </a:lnTo>
                <a:lnTo>
                  <a:pt x="296" y="96"/>
                </a:lnTo>
                <a:lnTo>
                  <a:pt x="322" y="85"/>
                </a:lnTo>
                <a:lnTo>
                  <a:pt x="347" y="70"/>
                </a:lnTo>
                <a:lnTo>
                  <a:pt x="347" y="70"/>
                </a:lnTo>
                <a:lnTo>
                  <a:pt x="324" y="53"/>
                </a:lnTo>
                <a:lnTo>
                  <a:pt x="298" y="38"/>
                </a:lnTo>
                <a:lnTo>
                  <a:pt x="273" y="26"/>
                </a:lnTo>
                <a:lnTo>
                  <a:pt x="243" y="19"/>
                </a:lnTo>
                <a:lnTo>
                  <a:pt x="243"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28" name="Gruppieren 27">
            <a:extLst>
              <a:ext uri="{FF2B5EF4-FFF2-40B4-BE49-F238E27FC236}">
                <a16:creationId xmlns:a16="http://schemas.microsoft.com/office/drawing/2014/main" id="{0B15B890-39AE-A542-A531-E71690E04DA0}"/>
              </a:ext>
            </a:extLst>
          </p:cNvPr>
          <p:cNvGrpSpPr/>
          <p:nvPr userDrawn="1"/>
        </p:nvGrpSpPr>
        <p:grpSpPr>
          <a:xfrm>
            <a:off x="6575961" y="2225424"/>
            <a:ext cx="266343" cy="232299"/>
            <a:chOff x="5086817" y="2150201"/>
            <a:chExt cx="266343" cy="232299"/>
          </a:xfrm>
        </p:grpSpPr>
        <p:sp>
          <p:nvSpPr>
            <p:cNvPr id="29" name="Rectangle 127">
              <a:extLst>
                <a:ext uri="{FF2B5EF4-FFF2-40B4-BE49-F238E27FC236}">
                  <a16:creationId xmlns:a16="http://schemas.microsoft.com/office/drawing/2014/main" id="{9EB52A85-8E6F-5049-B20F-38BF0E2CE823}"/>
                </a:ext>
              </a:extLst>
            </p:cNvPr>
            <p:cNvSpPr>
              <a:spLocks noChangeArrowheads="1"/>
            </p:cNvSpPr>
            <p:nvPr/>
          </p:nvSpPr>
          <p:spPr bwMode="auto">
            <a:xfrm>
              <a:off x="5152235" y="2230304"/>
              <a:ext cx="75430"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0" name="Rectangle 128">
              <a:extLst>
                <a:ext uri="{FF2B5EF4-FFF2-40B4-BE49-F238E27FC236}">
                  <a16:creationId xmlns:a16="http://schemas.microsoft.com/office/drawing/2014/main" id="{67E25AB1-242F-6547-A1F7-6B87C987336F}"/>
                </a:ext>
              </a:extLst>
            </p:cNvPr>
            <p:cNvSpPr>
              <a:spLocks noChangeArrowheads="1"/>
            </p:cNvSpPr>
            <p:nvPr/>
          </p:nvSpPr>
          <p:spPr bwMode="auto">
            <a:xfrm>
              <a:off x="5152235" y="2266350"/>
              <a:ext cx="100796"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1" name="Rectangle 129">
              <a:extLst>
                <a:ext uri="{FF2B5EF4-FFF2-40B4-BE49-F238E27FC236}">
                  <a16:creationId xmlns:a16="http://schemas.microsoft.com/office/drawing/2014/main" id="{4BE0AAE7-B6E3-DA44-8FCD-5F6C8854E79D}"/>
                </a:ext>
              </a:extLst>
            </p:cNvPr>
            <p:cNvSpPr>
              <a:spLocks noChangeArrowheads="1"/>
            </p:cNvSpPr>
            <p:nvPr/>
          </p:nvSpPr>
          <p:spPr bwMode="auto">
            <a:xfrm>
              <a:off x="5152235" y="2301062"/>
              <a:ext cx="100796"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2" name="Freeform 130">
              <a:extLst>
                <a:ext uri="{FF2B5EF4-FFF2-40B4-BE49-F238E27FC236}">
                  <a16:creationId xmlns:a16="http://schemas.microsoft.com/office/drawing/2014/main" id="{33E9FDAF-A965-B84B-858E-42FDEF1B6D4E}"/>
                </a:ext>
              </a:extLst>
            </p:cNvPr>
            <p:cNvSpPr>
              <a:spLocks noEditPoints="1"/>
            </p:cNvSpPr>
            <p:nvPr/>
          </p:nvSpPr>
          <p:spPr bwMode="auto">
            <a:xfrm>
              <a:off x="5086817" y="2150201"/>
              <a:ext cx="266343" cy="232299"/>
            </a:xfrm>
            <a:custGeom>
              <a:avLst/>
              <a:gdLst>
                <a:gd name="T0" fmla="*/ 389 w 399"/>
                <a:gd name="T1" fmla="*/ 12 h 348"/>
                <a:gd name="T2" fmla="*/ 377 w 399"/>
                <a:gd name="T3" fmla="*/ 4 h 348"/>
                <a:gd name="T4" fmla="*/ 361 w 399"/>
                <a:gd name="T5" fmla="*/ 0 h 348"/>
                <a:gd name="T6" fmla="*/ 40 w 399"/>
                <a:gd name="T7" fmla="*/ 0 h 348"/>
                <a:gd name="T8" fmla="*/ 24 w 399"/>
                <a:gd name="T9" fmla="*/ 4 h 348"/>
                <a:gd name="T10" fmla="*/ 12 w 399"/>
                <a:gd name="T11" fmla="*/ 12 h 348"/>
                <a:gd name="T12" fmla="*/ 4 w 399"/>
                <a:gd name="T13" fmla="*/ 24 h 348"/>
                <a:gd name="T14" fmla="*/ 0 w 399"/>
                <a:gd name="T15" fmla="*/ 38 h 348"/>
                <a:gd name="T16" fmla="*/ 0 w 399"/>
                <a:gd name="T17" fmla="*/ 174 h 348"/>
                <a:gd name="T18" fmla="*/ 4 w 399"/>
                <a:gd name="T19" fmla="*/ 188 h 348"/>
                <a:gd name="T20" fmla="*/ 12 w 399"/>
                <a:gd name="T21" fmla="*/ 200 h 348"/>
                <a:gd name="T22" fmla="*/ 24 w 399"/>
                <a:gd name="T23" fmla="*/ 208 h 348"/>
                <a:gd name="T24" fmla="*/ 38 w 399"/>
                <a:gd name="T25" fmla="*/ 212 h 348"/>
                <a:gd name="T26" fmla="*/ 50 w 399"/>
                <a:gd name="T27" fmla="*/ 210 h 348"/>
                <a:gd name="T28" fmla="*/ 60 w 399"/>
                <a:gd name="T29" fmla="*/ 338 h 348"/>
                <a:gd name="T30" fmla="*/ 62 w 399"/>
                <a:gd name="T31" fmla="*/ 342 h 348"/>
                <a:gd name="T32" fmla="*/ 66 w 399"/>
                <a:gd name="T33" fmla="*/ 346 h 348"/>
                <a:gd name="T34" fmla="*/ 331 w 399"/>
                <a:gd name="T35" fmla="*/ 348 h 348"/>
                <a:gd name="T36" fmla="*/ 335 w 399"/>
                <a:gd name="T37" fmla="*/ 346 h 348"/>
                <a:gd name="T38" fmla="*/ 339 w 399"/>
                <a:gd name="T39" fmla="*/ 338 h 348"/>
                <a:gd name="T40" fmla="*/ 339 w 399"/>
                <a:gd name="T41" fmla="*/ 204 h 348"/>
                <a:gd name="T42" fmla="*/ 361 w 399"/>
                <a:gd name="T43" fmla="*/ 212 h 348"/>
                <a:gd name="T44" fmla="*/ 369 w 399"/>
                <a:gd name="T45" fmla="*/ 210 h 348"/>
                <a:gd name="T46" fmla="*/ 383 w 399"/>
                <a:gd name="T47" fmla="*/ 204 h 348"/>
                <a:gd name="T48" fmla="*/ 393 w 399"/>
                <a:gd name="T49" fmla="*/ 194 h 348"/>
                <a:gd name="T50" fmla="*/ 399 w 399"/>
                <a:gd name="T51" fmla="*/ 180 h 348"/>
                <a:gd name="T52" fmla="*/ 399 w 399"/>
                <a:gd name="T53" fmla="*/ 38 h 348"/>
                <a:gd name="T54" fmla="*/ 399 w 399"/>
                <a:gd name="T55" fmla="*/ 30 h 348"/>
                <a:gd name="T56" fmla="*/ 393 w 399"/>
                <a:gd name="T57" fmla="*/ 16 h 348"/>
                <a:gd name="T58" fmla="*/ 389 w 399"/>
                <a:gd name="T59" fmla="*/ 12 h 348"/>
                <a:gd name="T60" fmla="*/ 76 w 399"/>
                <a:gd name="T61" fmla="*/ 98 h 348"/>
                <a:gd name="T62" fmla="*/ 76 w 399"/>
                <a:gd name="T63" fmla="*/ 96 h 348"/>
                <a:gd name="T64" fmla="*/ 84 w 399"/>
                <a:gd name="T65" fmla="*/ 92 h 348"/>
                <a:gd name="T66" fmla="*/ 317 w 399"/>
                <a:gd name="T67" fmla="*/ 92 h 348"/>
                <a:gd name="T68" fmla="*/ 323 w 399"/>
                <a:gd name="T69" fmla="*/ 98 h 348"/>
                <a:gd name="T70" fmla="*/ 76 w 399"/>
                <a:gd name="T71" fmla="*/ 332 h 348"/>
                <a:gd name="T72" fmla="*/ 353 w 399"/>
                <a:gd name="T73" fmla="*/ 92 h 348"/>
                <a:gd name="T74" fmla="*/ 46 w 399"/>
                <a:gd name="T75" fmla="*/ 76 h 348"/>
                <a:gd name="T76" fmla="*/ 60 w 399"/>
                <a:gd name="T77" fmla="*/ 92 h 348"/>
                <a:gd name="T78" fmla="*/ 60 w 399"/>
                <a:gd name="T79" fmla="*/ 174 h 348"/>
                <a:gd name="T80" fmla="*/ 54 w 399"/>
                <a:gd name="T81" fmla="*/ 188 h 348"/>
                <a:gd name="T82" fmla="*/ 38 w 399"/>
                <a:gd name="T83" fmla="*/ 196 h 348"/>
                <a:gd name="T84" fmla="*/ 30 w 399"/>
                <a:gd name="T85" fmla="*/ 194 h 348"/>
                <a:gd name="T86" fmla="*/ 18 w 399"/>
                <a:gd name="T87" fmla="*/ 182 h 348"/>
                <a:gd name="T88" fmla="*/ 16 w 399"/>
                <a:gd name="T89" fmla="*/ 38 h 348"/>
                <a:gd name="T90" fmla="*/ 18 w 399"/>
                <a:gd name="T91" fmla="*/ 30 h 348"/>
                <a:gd name="T92" fmla="*/ 30 w 399"/>
                <a:gd name="T93" fmla="*/ 18 h 348"/>
                <a:gd name="T94" fmla="*/ 361 w 399"/>
                <a:gd name="T95" fmla="*/ 16 h 348"/>
                <a:gd name="T96" fmla="*/ 371 w 399"/>
                <a:gd name="T97" fmla="*/ 18 h 348"/>
                <a:gd name="T98" fmla="*/ 381 w 399"/>
                <a:gd name="T99" fmla="*/ 30 h 348"/>
                <a:gd name="T100" fmla="*/ 383 w 399"/>
                <a:gd name="T101" fmla="*/ 174 h 348"/>
                <a:gd name="T102" fmla="*/ 381 w 399"/>
                <a:gd name="T103" fmla="*/ 182 h 348"/>
                <a:gd name="T104" fmla="*/ 369 w 399"/>
                <a:gd name="T105" fmla="*/ 194 h 348"/>
                <a:gd name="T106" fmla="*/ 361 w 399"/>
                <a:gd name="T107" fmla="*/ 196 h 348"/>
                <a:gd name="T108" fmla="*/ 345 w 399"/>
                <a:gd name="T109" fmla="*/ 188 h 348"/>
                <a:gd name="T110" fmla="*/ 339 w 399"/>
                <a:gd name="T111" fmla="*/ 17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9" h="348">
                  <a:moveTo>
                    <a:pt x="389" y="12"/>
                  </a:moveTo>
                  <a:lnTo>
                    <a:pt x="389" y="12"/>
                  </a:lnTo>
                  <a:lnTo>
                    <a:pt x="383" y="6"/>
                  </a:lnTo>
                  <a:lnTo>
                    <a:pt x="377" y="4"/>
                  </a:lnTo>
                  <a:lnTo>
                    <a:pt x="369" y="2"/>
                  </a:lnTo>
                  <a:lnTo>
                    <a:pt x="361" y="0"/>
                  </a:lnTo>
                  <a:lnTo>
                    <a:pt x="40" y="0"/>
                  </a:lnTo>
                  <a:lnTo>
                    <a:pt x="40" y="0"/>
                  </a:lnTo>
                  <a:lnTo>
                    <a:pt x="32" y="2"/>
                  </a:lnTo>
                  <a:lnTo>
                    <a:pt x="24" y="4"/>
                  </a:lnTo>
                  <a:lnTo>
                    <a:pt x="18" y="6"/>
                  </a:lnTo>
                  <a:lnTo>
                    <a:pt x="12" y="12"/>
                  </a:lnTo>
                  <a:lnTo>
                    <a:pt x="6" y="16"/>
                  </a:lnTo>
                  <a:lnTo>
                    <a:pt x="4" y="24"/>
                  </a:lnTo>
                  <a:lnTo>
                    <a:pt x="0" y="30"/>
                  </a:lnTo>
                  <a:lnTo>
                    <a:pt x="0" y="38"/>
                  </a:lnTo>
                  <a:lnTo>
                    <a:pt x="0" y="174"/>
                  </a:lnTo>
                  <a:lnTo>
                    <a:pt x="0" y="174"/>
                  </a:lnTo>
                  <a:lnTo>
                    <a:pt x="0" y="180"/>
                  </a:lnTo>
                  <a:lnTo>
                    <a:pt x="4" y="188"/>
                  </a:lnTo>
                  <a:lnTo>
                    <a:pt x="6" y="194"/>
                  </a:lnTo>
                  <a:lnTo>
                    <a:pt x="12" y="200"/>
                  </a:lnTo>
                  <a:lnTo>
                    <a:pt x="16" y="204"/>
                  </a:lnTo>
                  <a:lnTo>
                    <a:pt x="24" y="208"/>
                  </a:lnTo>
                  <a:lnTo>
                    <a:pt x="30" y="210"/>
                  </a:lnTo>
                  <a:lnTo>
                    <a:pt x="38" y="212"/>
                  </a:lnTo>
                  <a:lnTo>
                    <a:pt x="38" y="212"/>
                  </a:lnTo>
                  <a:lnTo>
                    <a:pt x="50" y="210"/>
                  </a:lnTo>
                  <a:lnTo>
                    <a:pt x="60" y="204"/>
                  </a:lnTo>
                  <a:lnTo>
                    <a:pt x="60" y="338"/>
                  </a:lnTo>
                  <a:lnTo>
                    <a:pt x="60" y="338"/>
                  </a:lnTo>
                  <a:lnTo>
                    <a:pt x="62" y="342"/>
                  </a:lnTo>
                  <a:lnTo>
                    <a:pt x="64" y="344"/>
                  </a:lnTo>
                  <a:lnTo>
                    <a:pt x="66" y="346"/>
                  </a:lnTo>
                  <a:lnTo>
                    <a:pt x="70" y="348"/>
                  </a:lnTo>
                  <a:lnTo>
                    <a:pt x="331" y="348"/>
                  </a:lnTo>
                  <a:lnTo>
                    <a:pt x="331" y="348"/>
                  </a:lnTo>
                  <a:lnTo>
                    <a:pt x="335" y="346"/>
                  </a:lnTo>
                  <a:lnTo>
                    <a:pt x="337" y="344"/>
                  </a:lnTo>
                  <a:lnTo>
                    <a:pt x="339" y="338"/>
                  </a:lnTo>
                  <a:lnTo>
                    <a:pt x="339" y="204"/>
                  </a:lnTo>
                  <a:lnTo>
                    <a:pt x="339" y="204"/>
                  </a:lnTo>
                  <a:lnTo>
                    <a:pt x="349" y="210"/>
                  </a:lnTo>
                  <a:lnTo>
                    <a:pt x="361" y="212"/>
                  </a:lnTo>
                  <a:lnTo>
                    <a:pt x="361" y="212"/>
                  </a:lnTo>
                  <a:lnTo>
                    <a:pt x="369" y="210"/>
                  </a:lnTo>
                  <a:lnTo>
                    <a:pt x="375" y="208"/>
                  </a:lnTo>
                  <a:lnTo>
                    <a:pt x="383" y="204"/>
                  </a:lnTo>
                  <a:lnTo>
                    <a:pt x="387" y="200"/>
                  </a:lnTo>
                  <a:lnTo>
                    <a:pt x="393" y="194"/>
                  </a:lnTo>
                  <a:lnTo>
                    <a:pt x="395" y="188"/>
                  </a:lnTo>
                  <a:lnTo>
                    <a:pt x="399" y="180"/>
                  </a:lnTo>
                  <a:lnTo>
                    <a:pt x="399" y="174"/>
                  </a:lnTo>
                  <a:lnTo>
                    <a:pt x="399" y="38"/>
                  </a:lnTo>
                  <a:lnTo>
                    <a:pt x="399" y="38"/>
                  </a:lnTo>
                  <a:lnTo>
                    <a:pt x="399" y="30"/>
                  </a:lnTo>
                  <a:lnTo>
                    <a:pt x="397" y="24"/>
                  </a:lnTo>
                  <a:lnTo>
                    <a:pt x="393" y="16"/>
                  </a:lnTo>
                  <a:lnTo>
                    <a:pt x="389" y="12"/>
                  </a:lnTo>
                  <a:lnTo>
                    <a:pt x="389" y="12"/>
                  </a:lnTo>
                  <a:close/>
                  <a:moveTo>
                    <a:pt x="76" y="332"/>
                  </a:moveTo>
                  <a:lnTo>
                    <a:pt x="76" y="98"/>
                  </a:lnTo>
                  <a:lnTo>
                    <a:pt x="76" y="98"/>
                  </a:lnTo>
                  <a:lnTo>
                    <a:pt x="76" y="96"/>
                  </a:lnTo>
                  <a:lnTo>
                    <a:pt x="78" y="94"/>
                  </a:lnTo>
                  <a:lnTo>
                    <a:pt x="84" y="92"/>
                  </a:lnTo>
                  <a:lnTo>
                    <a:pt x="317" y="92"/>
                  </a:lnTo>
                  <a:lnTo>
                    <a:pt x="317" y="92"/>
                  </a:lnTo>
                  <a:lnTo>
                    <a:pt x="321" y="94"/>
                  </a:lnTo>
                  <a:lnTo>
                    <a:pt x="323" y="98"/>
                  </a:lnTo>
                  <a:lnTo>
                    <a:pt x="323" y="332"/>
                  </a:lnTo>
                  <a:lnTo>
                    <a:pt x="76" y="332"/>
                  </a:lnTo>
                  <a:close/>
                  <a:moveTo>
                    <a:pt x="339" y="92"/>
                  </a:moveTo>
                  <a:lnTo>
                    <a:pt x="353" y="92"/>
                  </a:lnTo>
                  <a:lnTo>
                    <a:pt x="353" y="76"/>
                  </a:lnTo>
                  <a:lnTo>
                    <a:pt x="46" y="76"/>
                  </a:lnTo>
                  <a:lnTo>
                    <a:pt x="46" y="92"/>
                  </a:lnTo>
                  <a:lnTo>
                    <a:pt x="60" y="92"/>
                  </a:lnTo>
                  <a:lnTo>
                    <a:pt x="60" y="174"/>
                  </a:lnTo>
                  <a:lnTo>
                    <a:pt x="60" y="174"/>
                  </a:lnTo>
                  <a:lnTo>
                    <a:pt x="58" y="182"/>
                  </a:lnTo>
                  <a:lnTo>
                    <a:pt x="54" y="188"/>
                  </a:lnTo>
                  <a:lnTo>
                    <a:pt x="46" y="194"/>
                  </a:lnTo>
                  <a:lnTo>
                    <a:pt x="38" y="196"/>
                  </a:lnTo>
                  <a:lnTo>
                    <a:pt x="38" y="196"/>
                  </a:lnTo>
                  <a:lnTo>
                    <a:pt x="30" y="194"/>
                  </a:lnTo>
                  <a:lnTo>
                    <a:pt x="22" y="188"/>
                  </a:lnTo>
                  <a:lnTo>
                    <a:pt x="18" y="182"/>
                  </a:lnTo>
                  <a:lnTo>
                    <a:pt x="16" y="174"/>
                  </a:lnTo>
                  <a:lnTo>
                    <a:pt x="16" y="38"/>
                  </a:lnTo>
                  <a:lnTo>
                    <a:pt x="16" y="38"/>
                  </a:lnTo>
                  <a:lnTo>
                    <a:pt x="18" y="30"/>
                  </a:lnTo>
                  <a:lnTo>
                    <a:pt x="22" y="22"/>
                  </a:lnTo>
                  <a:lnTo>
                    <a:pt x="30" y="18"/>
                  </a:lnTo>
                  <a:lnTo>
                    <a:pt x="40" y="16"/>
                  </a:lnTo>
                  <a:lnTo>
                    <a:pt x="361" y="16"/>
                  </a:lnTo>
                  <a:lnTo>
                    <a:pt x="361" y="16"/>
                  </a:lnTo>
                  <a:lnTo>
                    <a:pt x="371" y="18"/>
                  </a:lnTo>
                  <a:lnTo>
                    <a:pt x="377" y="22"/>
                  </a:lnTo>
                  <a:lnTo>
                    <a:pt x="381" y="30"/>
                  </a:lnTo>
                  <a:lnTo>
                    <a:pt x="383" y="38"/>
                  </a:lnTo>
                  <a:lnTo>
                    <a:pt x="383" y="174"/>
                  </a:lnTo>
                  <a:lnTo>
                    <a:pt x="383" y="174"/>
                  </a:lnTo>
                  <a:lnTo>
                    <a:pt x="381" y="182"/>
                  </a:lnTo>
                  <a:lnTo>
                    <a:pt x="377" y="188"/>
                  </a:lnTo>
                  <a:lnTo>
                    <a:pt x="369" y="194"/>
                  </a:lnTo>
                  <a:lnTo>
                    <a:pt x="361" y="196"/>
                  </a:lnTo>
                  <a:lnTo>
                    <a:pt x="361" y="196"/>
                  </a:lnTo>
                  <a:lnTo>
                    <a:pt x="353" y="194"/>
                  </a:lnTo>
                  <a:lnTo>
                    <a:pt x="345" y="188"/>
                  </a:lnTo>
                  <a:lnTo>
                    <a:pt x="341" y="182"/>
                  </a:lnTo>
                  <a:lnTo>
                    <a:pt x="339" y="174"/>
                  </a:lnTo>
                  <a:lnTo>
                    <a:pt x="339" y="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pic>
        <p:nvPicPr>
          <p:cNvPr id="33" name="Grafik 32">
            <a:extLst>
              <a:ext uri="{FF2B5EF4-FFF2-40B4-BE49-F238E27FC236}">
                <a16:creationId xmlns:a16="http://schemas.microsoft.com/office/drawing/2014/main" id="{81FC9F73-03A0-0B41-B4D9-1DEA06D02053}"/>
              </a:ext>
            </a:extLst>
          </p:cNvPr>
          <p:cNvPicPr>
            <a:picLocks noChangeAspect="1"/>
          </p:cNvPicPr>
          <p:nvPr userDrawn="1"/>
        </p:nvPicPr>
        <p:blipFill>
          <a:blip r:embed="rId9" cstate="print">
            <a:lum bright="100000"/>
            <a:extLst>
              <a:ext uri="{28A0092B-C50C-407E-A947-70E740481C1C}">
                <a14:useLocalDpi xmlns:a14="http://schemas.microsoft.com/office/drawing/2010/main"/>
              </a:ext>
            </a:extLst>
          </a:blip>
          <a:stretch>
            <a:fillRect/>
          </a:stretch>
        </p:blipFill>
        <p:spPr>
          <a:xfrm>
            <a:off x="6578070" y="5210690"/>
            <a:ext cx="281844" cy="283698"/>
          </a:xfrm>
          <a:prstGeom prst="rect">
            <a:avLst/>
          </a:prstGeom>
        </p:spPr>
      </p:pic>
      <p:pic>
        <p:nvPicPr>
          <p:cNvPr id="34" name="Grafik 33">
            <a:extLst>
              <a:ext uri="{FF2B5EF4-FFF2-40B4-BE49-F238E27FC236}">
                <a16:creationId xmlns:a16="http://schemas.microsoft.com/office/drawing/2014/main" id="{F325135D-2B88-8847-B525-7406FB242174}"/>
              </a:ext>
            </a:extLst>
          </p:cNvPr>
          <p:cNvPicPr>
            <a:picLocks noChangeAspect="1"/>
          </p:cNvPicPr>
          <p:nvPr userDrawn="1"/>
        </p:nvPicPr>
        <p:blipFill>
          <a:blip r:embed="rId10"/>
          <a:stretch>
            <a:fillRect/>
          </a:stretch>
        </p:blipFill>
        <p:spPr>
          <a:xfrm>
            <a:off x="598784" y="3150703"/>
            <a:ext cx="916495" cy="3126865"/>
          </a:xfrm>
          <a:prstGeom prst="rect">
            <a:avLst/>
          </a:prstGeom>
        </p:spPr>
      </p:pic>
    </p:spTree>
    <p:extLst>
      <p:ext uri="{BB962C8B-B14F-4D97-AF65-F5344CB8AC3E}">
        <p14:creationId xmlns:p14="http://schemas.microsoft.com/office/powerpoint/2010/main" val="2234884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ditable World Ma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A0D51-6437-480A-A916-B1254DE341EE}"/>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EBAFEDFD-B8C2-4B97-943C-0E6F62830024}"/>
              </a:ext>
            </a:extLst>
          </p:cNvPr>
          <p:cNvSpPr>
            <a:spLocks noGrp="1"/>
          </p:cNvSpPr>
          <p:nvPr>
            <p:ph type="ftr" sz="quarter" idx="10"/>
          </p:nvPr>
        </p:nvSpPr>
        <p:spPr/>
        <p:txBody>
          <a:bodyPr/>
          <a:lstStyle/>
          <a:p>
            <a:r>
              <a:rPr lang="en-US"/>
              <a:t>© 2020 SNP – The Data Transformation Company – www.snpgroup.com</a:t>
            </a:r>
            <a:endParaRPr lang="de-DE" dirty="0"/>
          </a:p>
        </p:txBody>
      </p:sp>
      <p:sp>
        <p:nvSpPr>
          <p:cNvPr id="524" name="Textplatzhalter 523">
            <a:extLst>
              <a:ext uri="{FF2B5EF4-FFF2-40B4-BE49-F238E27FC236}">
                <a16:creationId xmlns:a16="http://schemas.microsoft.com/office/drawing/2014/main" id="{0EEFDD96-99A3-49DA-B49A-0A946836D56B}"/>
              </a:ext>
            </a:extLst>
          </p:cNvPr>
          <p:cNvSpPr>
            <a:spLocks noGrp="1"/>
          </p:cNvSpPr>
          <p:nvPr>
            <p:ph type="body" sz="quarter" idx="11"/>
          </p:nvPr>
        </p:nvSpPr>
        <p:spPr>
          <a:xfrm>
            <a:off x="597833" y="1757363"/>
            <a:ext cx="2700000" cy="4516437"/>
          </a:xfrm>
          <a:prstGeom prst="rect">
            <a:avLst/>
          </a:prstGeom>
        </p:spPr>
        <p:txBody>
          <a:bodyPr/>
          <a:lstStyle>
            <a:lvl1pPr>
              <a:defRPr/>
            </a:lvl1pPr>
            <a:lvl3pPr>
              <a:defRPr/>
            </a:lvl3pPr>
            <a:lvl4pPr>
              <a:defRPr/>
            </a:lvl4pPr>
            <a:lvl5pPr>
              <a:defRPr/>
            </a:lvl5pPr>
            <a:lvl6pPr>
              <a:defRPr/>
            </a:lvl6pPr>
          </a:lstStyle>
          <a:p>
            <a:pPr lvl="0"/>
            <a:r>
              <a:rPr lang="de-DE" dirty="0"/>
              <a:t>Mastertextformat bearbeiten</a:t>
            </a:r>
          </a:p>
          <a:p>
            <a:pPr lvl="5"/>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134566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78A0BF6B-E4C8-496F-BD05-F2874A1CD317}"/>
              </a:ext>
            </a:extLst>
          </p:cNvPr>
          <p:cNvSpPr>
            <a:spLocks noGrp="1"/>
          </p:cNvSpPr>
          <p:nvPr>
            <p:ph type="ftr" sz="quarter" idx="11"/>
          </p:nvPr>
        </p:nvSpPr>
        <p:spPr/>
        <p:txBody>
          <a:bodyPr/>
          <a:lstStyle/>
          <a:p>
            <a:r>
              <a:rPr lang="en-US"/>
              <a:t>© 2020 SNP – The Data Transformation Company – www.snpgroup.com</a:t>
            </a:r>
            <a:endParaRPr lang="de-DE"/>
          </a:p>
        </p:txBody>
      </p:sp>
    </p:spTree>
    <p:extLst>
      <p:ext uri="{BB962C8B-B14F-4D97-AF65-F5344CB8AC3E}">
        <p14:creationId xmlns:p14="http://schemas.microsoft.com/office/powerpoint/2010/main" val="124269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4" name="Bildplatzhalter 12">
            <a:extLst>
              <a:ext uri="{FF2B5EF4-FFF2-40B4-BE49-F238E27FC236}">
                <a16:creationId xmlns:a16="http://schemas.microsoft.com/office/drawing/2014/main" id="{2029E57A-B6A4-459F-AC09-300E411E23EE}"/>
              </a:ext>
            </a:extLst>
          </p:cNvPr>
          <p:cNvSpPr>
            <a:spLocks noGrp="1"/>
          </p:cNvSpPr>
          <p:nvPr>
            <p:ph type="pic" sz="quarter" idx="11"/>
          </p:nvPr>
        </p:nvSpPr>
        <p:spPr>
          <a:xfrm>
            <a:off x="6096000" y="0"/>
            <a:ext cx="6096000" cy="6857999"/>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1"/>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Univers Light" panose="020B0403020202020204" pitchFamily="34" charset="0"/>
            </a:endParaRPr>
          </a:p>
        </p:txBody>
      </p:sp>
      <p:sp>
        <p:nvSpPr>
          <p:cNvPr id="9" name="Textfeld 8">
            <a:extLst>
              <a:ext uri="{FF2B5EF4-FFF2-40B4-BE49-F238E27FC236}">
                <a16:creationId xmlns:a16="http://schemas.microsoft.com/office/drawing/2014/main" id="{6C3B5C64-25F1-4C35-AFE5-A2C687A1973E}"/>
              </a:ext>
            </a:extLst>
          </p:cNvPr>
          <p:cNvSpPr txBox="1"/>
          <p:nvPr userDrawn="1"/>
        </p:nvSpPr>
        <p:spPr>
          <a:xfrm>
            <a:off x="587375" y="6022930"/>
            <a:ext cx="4619625" cy="300082"/>
          </a:xfrm>
          <a:prstGeom prst="rect">
            <a:avLst/>
          </a:prstGeom>
          <a:noFill/>
        </p:spPr>
        <p:txBody>
          <a:bodyPr wrap="square" lIns="0" tIns="0" rIns="0" bIns="0" rtlCol="0" anchor="b">
            <a:noAutofit/>
          </a:bodyPr>
          <a:lstStyle/>
          <a:p>
            <a:r>
              <a:rPr lang="en-US" sz="1350" b="1" dirty="0">
                <a:solidFill>
                  <a:schemeClr val="bg1"/>
                </a:solidFill>
                <a:latin typeface="Univers" pitchFamily="2" charset="0"/>
              </a:rPr>
              <a:t>SNP</a:t>
            </a:r>
            <a:r>
              <a:rPr lang="en-US" sz="1350" dirty="0">
                <a:solidFill>
                  <a:schemeClr val="bg1"/>
                </a:solidFill>
                <a:latin typeface="+mn-lt"/>
              </a:rPr>
              <a:t> I </a:t>
            </a:r>
            <a:r>
              <a:rPr lang="en-US" sz="1350">
                <a:solidFill>
                  <a:schemeClr val="bg1"/>
                </a:solidFill>
                <a:latin typeface="+mn-lt"/>
              </a:rPr>
              <a:t>The Data </a:t>
            </a:r>
            <a:r>
              <a:rPr lang="en-US" sz="1350" dirty="0">
                <a:solidFill>
                  <a:schemeClr val="bg1"/>
                </a:solidFill>
                <a:latin typeface="+mn-lt"/>
              </a:rPr>
              <a:t>Transformation Company</a:t>
            </a:r>
            <a:endParaRPr lang="de-DE" sz="1350" dirty="0">
              <a:solidFill>
                <a:schemeClr val="bg1"/>
              </a:solidFill>
              <a:latin typeface="+mn-lt"/>
            </a:endParaRPr>
          </a:p>
        </p:txBody>
      </p:sp>
      <p:sp>
        <p:nvSpPr>
          <p:cNvPr id="15" name="Textplatzhalter 14">
            <a:extLst>
              <a:ext uri="{FF2B5EF4-FFF2-40B4-BE49-F238E27FC236}">
                <a16:creationId xmlns:a16="http://schemas.microsoft.com/office/drawing/2014/main" id="{E76C2E22-1329-4ED0-A319-DBD40F8A1FF9}"/>
              </a:ext>
            </a:extLst>
          </p:cNvPr>
          <p:cNvSpPr>
            <a:spLocks noGrp="1"/>
          </p:cNvSpPr>
          <p:nvPr>
            <p:ph type="body" sz="quarter" idx="12"/>
          </p:nvPr>
        </p:nvSpPr>
        <p:spPr>
          <a:xfrm>
            <a:off x="587375" y="2793207"/>
            <a:ext cx="4975224" cy="1271586"/>
          </a:xfrm>
          <a:prstGeom prst="rect">
            <a:avLst/>
          </a:prstGeom>
        </p:spPr>
        <p:txBody>
          <a:bodyPr lIns="0" tIns="0" rIns="0" bIns="0" anchor="t"/>
          <a:lstStyle>
            <a:lvl1pPr marL="0" indent="0">
              <a:buClr>
                <a:schemeClr val="bg1"/>
              </a:buClr>
              <a:buNone/>
              <a:defRPr sz="1300">
                <a:solidFill>
                  <a:schemeClr val="bg1"/>
                </a:solidFill>
                <a:latin typeface="Univers Light" panose="020B0403020202020204" pitchFamily="34" charset="0"/>
              </a:defRPr>
            </a:lvl1pPr>
            <a:lvl2pPr marL="457200" indent="0">
              <a:buNone/>
              <a:defRPr>
                <a:solidFill>
                  <a:schemeClr val="bg1"/>
                </a:solidFill>
                <a:latin typeface="Univers Light" panose="020B0403020202020204" pitchFamily="34" charset="0"/>
              </a:defRPr>
            </a:lvl2pPr>
            <a:lvl3pPr>
              <a:buClr>
                <a:schemeClr val="bg1"/>
              </a:buClr>
              <a:defRPr>
                <a:solidFill>
                  <a:schemeClr val="bg1"/>
                </a:solidFill>
                <a:latin typeface="Univers Light" panose="020B0403020202020204" pitchFamily="34" charset="0"/>
              </a:defRPr>
            </a:lvl3pPr>
            <a:lvl4pPr>
              <a:buClr>
                <a:schemeClr val="bg1"/>
              </a:buClr>
              <a:defRPr>
                <a:solidFill>
                  <a:schemeClr val="bg1"/>
                </a:solidFill>
                <a:latin typeface="Univers Light" panose="020B0403020202020204" pitchFamily="34" charset="0"/>
              </a:defRPr>
            </a:lvl4pPr>
            <a:lvl5pPr>
              <a:buClr>
                <a:schemeClr val="bg1"/>
              </a:buClr>
              <a:defRPr>
                <a:solidFill>
                  <a:schemeClr val="bg1"/>
                </a:solidFill>
                <a:latin typeface="Univers Light" panose="020B0403020202020204" pitchFamily="34" charset="0"/>
              </a:defRPr>
            </a:lvl5pPr>
            <a:lvl6pPr>
              <a:buClr>
                <a:schemeClr val="bg1"/>
              </a:buClr>
              <a:defRPr>
                <a:solidFill>
                  <a:schemeClr val="bg1"/>
                </a:solidFill>
              </a:defRPr>
            </a:lvl6pPr>
          </a:lstStyle>
          <a:p>
            <a:pPr lvl="0"/>
            <a:r>
              <a:rPr lang="de-DE" dirty="0"/>
              <a:t>Mastertextformat bearbeiten</a:t>
            </a:r>
          </a:p>
          <a:p>
            <a:pPr lvl="5"/>
            <a:r>
              <a:rPr lang="de-DE" dirty="0"/>
              <a:t>Zweite Ebene</a:t>
            </a:r>
          </a:p>
          <a:p>
            <a:pPr lvl="2"/>
            <a:r>
              <a:rPr lang="de-DE" dirty="0"/>
              <a:t>Dritte Ebene</a:t>
            </a:r>
          </a:p>
          <a:p>
            <a:pPr lvl="3"/>
            <a:r>
              <a:rPr lang="de-DE" dirty="0"/>
              <a:t>Vierte Ebene</a:t>
            </a:r>
          </a:p>
          <a:p>
            <a:pPr lvl="4"/>
            <a:r>
              <a:rPr lang="de-DE" dirty="0"/>
              <a:t>Fünfte Ebene</a:t>
            </a: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6" y="584199"/>
            <a:ext cx="4975224" cy="1908969"/>
          </a:xfrm>
        </p:spPr>
        <p:txBody>
          <a:bodyPr lIns="0" tIns="0" rIns="0" bIns="0">
            <a:noAutofit/>
          </a:bodyPr>
          <a:lstStyle>
            <a:lvl1pPr algn="l">
              <a:lnSpc>
                <a:spcPct val="100000"/>
              </a:lnSpc>
              <a:defRPr sz="4000" cap="all" baseline="0">
                <a:solidFill>
                  <a:schemeClr val="bg1"/>
                </a:solidFill>
                <a:latin typeface="Montserrat" panose="00000500000000000000" pitchFamily="2" charset="0"/>
              </a:defRPr>
            </a:lvl1pPr>
          </a:lstStyle>
          <a:p>
            <a:r>
              <a:rPr lang="de-DE" dirty="0"/>
              <a:t>MASTERTITELFORMAT BEARBEITEN</a:t>
            </a:r>
          </a:p>
        </p:txBody>
      </p:sp>
      <p:pic>
        <p:nvPicPr>
          <p:cNvPr id="12" name="Grafik 11" descr="Ein Bild, das Axt enthält.&#10;&#10;&#10;&#10;Automatisch generierte Beschreibung">
            <a:extLst>
              <a:ext uri="{FF2B5EF4-FFF2-40B4-BE49-F238E27FC236}">
                <a16:creationId xmlns:a16="http://schemas.microsoft.com/office/drawing/2014/main" id="{2DFB8F27-892D-8540-9556-6903849C8A4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17697" y="5393020"/>
            <a:ext cx="970440" cy="943040"/>
          </a:xfrm>
          <a:prstGeom prst="rect">
            <a:avLst/>
          </a:prstGeom>
        </p:spPr>
      </p:pic>
    </p:spTree>
    <p:extLst>
      <p:ext uri="{BB962C8B-B14F-4D97-AF65-F5344CB8AC3E}">
        <p14:creationId xmlns:p14="http://schemas.microsoft.com/office/powerpoint/2010/main" val="6883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14" name="Bildplatzhalter 12">
            <a:extLst>
              <a:ext uri="{FF2B5EF4-FFF2-40B4-BE49-F238E27FC236}">
                <a16:creationId xmlns:a16="http://schemas.microsoft.com/office/drawing/2014/main" id="{2029E57A-B6A4-459F-AC09-300E411E23EE}"/>
              </a:ext>
            </a:extLst>
          </p:cNvPr>
          <p:cNvSpPr>
            <a:spLocks noGrp="1"/>
          </p:cNvSpPr>
          <p:nvPr>
            <p:ph type="pic" sz="quarter" idx="11"/>
          </p:nvPr>
        </p:nvSpPr>
        <p:spPr>
          <a:xfrm>
            <a:off x="6096000" y="0"/>
            <a:ext cx="6096000" cy="6857999"/>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accent1"/>
              </a:solidFill>
              <a:latin typeface="Univers Light" panose="020B0403020202020204" pitchFamily="34" charset="0"/>
            </a:endParaRPr>
          </a:p>
        </p:txBody>
      </p:sp>
      <p:sp>
        <p:nvSpPr>
          <p:cNvPr id="9" name="Textfeld 8">
            <a:extLst>
              <a:ext uri="{FF2B5EF4-FFF2-40B4-BE49-F238E27FC236}">
                <a16:creationId xmlns:a16="http://schemas.microsoft.com/office/drawing/2014/main" id="{6C3B5C64-25F1-4C35-AFE5-A2C687A1973E}"/>
              </a:ext>
            </a:extLst>
          </p:cNvPr>
          <p:cNvSpPr txBox="1"/>
          <p:nvPr userDrawn="1"/>
        </p:nvSpPr>
        <p:spPr>
          <a:xfrm>
            <a:off x="587375" y="6022930"/>
            <a:ext cx="4619625" cy="300082"/>
          </a:xfrm>
          <a:prstGeom prst="rect">
            <a:avLst/>
          </a:prstGeom>
          <a:noFill/>
        </p:spPr>
        <p:txBody>
          <a:bodyPr wrap="square" lIns="0" tIns="0" rIns="0" bIns="0" rtlCol="0" anchor="b">
            <a:noAutofit/>
          </a:bodyPr>
          <a:lstStyle/>
          <a:p>
            <a:r>
              <a:rPr lang="en-US" sz="1350" b="1" dirty="0">
                <a:solidFill>
                  <a:schemeClr val="accent1"/>
                </a:solidFill>
                <a:latin typeface="Univers" pitchFamily="2" charset="0"/>
              </a:rPr>
              <a:t>SNP</a:t>
            </a:r>
            <a:r>
              <a:rPr lang="en-US" sz="1350" dirty="0">
                <a:solidFill>
                  <a:schemeClr val="accent1"/>
                </a:solidFill>
                <a:latin typeface="+mn-lt"/>
              </a:rPr>
              <a:t> I </a:t>
            </a:r>
            <a:r>
              <a:rPr lang="en-US" sz="1350">
                <a:solidFill>
                  <a:schemeClr val="accent1"/>
                </a:solidFill>
                <a:latin typeface="+mn-lt"/>
              </a:rPr>
              <a:t>The Data </a:t>
            </a:r>
            <a:r>
              <a:rPr lang="en-US" sz="1350" dirty="0">
                <a:solidFill>
                  <a:schemeClr val="accent1"/>
                </a:solidFill>
                <a:latin typeface="+mn-lt"/>
              </a:rPr>
              <a:t>Transformation Company</a:t>
            </a:r>
            <a:endParaRPr lang="de-DE" sz="1350" dirty="0">
              <a:solidFill>
                <a:schemeClr val="accent1"/>
              </a:solidFill>
              <a:latin typeface="+mn-lt"/>
            </a:endParaRPr>
          </a:p>
        </p:txBody>
      </p:sp>
      <p:sp>
        <p:nvSpPr>
          <p:cNvPr id="15" name="Textplatzhalter 14">
            <a:extLst>
              <a:ext uri="{FF2B5EF4-FFF2-40B4-BE49-F238E27FC236}">
                <a16:creationId xmlns:a16="http://schemas.microsoft.com/office/drawing/2014/main" id="{E76C2E22-1329-4ED0-A319-DBD40F8A1FF9}"/>
              </a:ext>
            </a:extLst>
          </p:cNvPr>
          <p:cNvSpPr>
            <a:spLocks noGrp="1"/>
          </p:cNvSpPr>
          <p:nvPr>
            <p:ph type="body" sz="quarter" idx="12" hasCustomPrompt="1"/>
          </p:nvPr>
        </p:nvSpPr>
        <p:spPr>
          <a:xfrm>
            <a:off x="587375" y="2793207"/>
            <a:ext cx="4975224" cy="1271586"/>
          </a:xfrm>
          <a:prstGeom prst="rect">
            <a:avLst/>
          </a:prstGeom>
        </p:spPr>
        <p:txBody>
          <a:bodyPr lIns="0" tIns="0" rIns="0" bIns="0" anchor="t"/>
          <a:lstStyle>
            <a:lvl1pPr marL="0" indent="0">
              <a:buNone/>
              <a:defRPr sz="13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für Subheadline bearbeiten</a:t>
            </a: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6" y="584199"/>
            <a:ext cx="4975224" cy="1908969"/>
          </a:xfrm>
        </p:spPr>
        <p:txBody>
          <a:bodyPr lIns="0" tIns="0" rIns="0" bIns="0">
            <a:noAutofit/>
          </a:bodyPr>
          <a:lstStyle>
            <a:lvl1pPr algn="l">
              <a:lnSpc>
                <a:spcPct val="100000"/>
              </a:lnSpc>
              <a:defRPr sz="4000" cap="all" baseline="0">
                <a:solidFill>
                  <a:schemeClr val="accent1"/>
                </a:solidFill>
                <a:latin typeface="Montserrat" panose="00000500000000000000" pitchFamily="2" charset="0"/>
              </a:defRPr>
            </a:lvl1pPr>
          </a:lstStyle>
          <a:p>
            <a:r>
              <a:rPr lang="de-DE" dirty="0"/>
              <a:t>MASTERTITELFORMAT BEARBEITEN</a:t>
            </a:r>
          </a:p>
        </p:txBody>
      </p:sp>
      <p:pic>
        <p:nvPicPr>
          <p:cNvPr id="10" name="Grafik 9" descr="Ein Bild, das Axt enthält.&#10;&#10;&#10;&#10;Automatisch generierte Beschreibung">
            <a:extLst>
              <a:ext uri="{FF2B5EF4-FFF2-40B4-BE49-F238E27FC236}">
                <a16:creationId xmlns:a16="http://schemas.microsoft.com/office/drawing/2014/main" id="{DA4AD700-90D6-0640-A953-91F41252148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17697" y="5393020"/>
            <a:ext cx="970440" cy="943040"/>
          </a:xfrm>
          <a:prstGeom prst="rect">
            <a:avLst/>
          </a:prstGeom>
        </p:spPr>
      </p:pic>
    </p:spTree>
    <p:extLst>
      <p:ext uri="{BB962C8B-B14F-4D97-AF65-F5344CB8AC3E}">
        <p14:creationId xmlns:p14="http://schemas.microsoft.com/office/powerpoint/2010/main" val="332852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3 centered">
    <p:spTree>
      <p:nvGrpSpPr>
        <p:cNvPr id="1" name=""/>
        <p:cNvGrpSpPr/>
        <p:nvPr/>
      </p:nvGrpSpPr>
      <p:grpSpPr>
        <a:xfrm>
          <a:off x="0" y="0"/>
          <a:ext cx="0" cy="0"/>
          <a:chOff x="0" y="0"/>
          <a:chExt cx="0" cy="0"/>
        </a:xfrm>
      </p:grpSpPr>
      <p:sp>
        <p:nvSpPr>
          <p:cNvPr id="14" name="Bildplatzhalter 12">
            <a:extLst>
              <a:ext uri="{FF2B5EF4-FFF2-40B4-BE49-F238E27FC236}">
                <a16:creationId xmlns:a16="http://schemas.microsoft.com/office/drawing/2014/main" id="{2029E57A-B6A4-459F-AC09-300E411E23EE}"/>
              </a:ext>
            </a:extLst>
          </p:cNvPr>
          <p:cNvSpPr>
            <a:spLocks noGrp="1"/>
          </p:cNvSpPr>
          <p:nvPr>
            <p:ph type="pic" sz="quarter" idx="11"/>
          </p:nvPr>
        </p:nvSpPr>
        <p:spPr>
          <a:xfrm>
            <a:off x="6096000" y="0"/>
            <a:ext cx="6096000" cy="6857999"/>
          </a:xfrm>
          <a:prstGeom prst="rect">
            <a:avLst/>
          </a:prstGeom>
        </p:spPr>
        <p:txBody>
          <a:bodyPr/>
          <a:lstStyle/>
          <a:p>
            <a:r>
              <a:rPr lang="de-DE"/>
              <a:t>Bild durch Klicken auf Symbol hinzufügen</a:t>
            </a:r>
            <a:endParaRPr lang="de-DE" dirty="0"/>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accent1"/>
              </a:solidFill>
              <a:latin typeface="Univers Light" panose="020B0403020202020204" pitchFamily="34" charset="0"/>
            </a:endParaRP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5" y="2605086"/>
            <a:ext cx="5000625" cy="922867"/>
          </a:xfrm>
        </p:spPr>
        <p:txBody>
          <a:bodyPr lIns="0" tIns="0" rIns="0" bIns="0" anchor="b" anchorCtr="0">
            <a:noAutofit/>
          </a:bodyPr>
          <a:lstStyle>
            <a:lvl1pPr algn="l">
              <a:lnSpc>
                <a:spcPct val="100000"/>
              </a:lnSpc>
              <a:defRPr sz="2800">
                <a:solidFill>
                  <a:schemeClr val="accent1"/>
                </a:solidFill>
                <a:latin typeface="Montserrat Light" panose="00000400000000000000" pitchFamily="2" charset="0"/>
              </a:defRPr>
            </a:lvl1pPr>
          </a:lstStyle>
          <a:p>
            <a:r>
              <a:rPr lang="de-DE" dirty="0"/>
              <a:t>MASTERTITELFORMAT BEARBEITEN</a:t>
            </a:r>
          </a:p>
        </p:txBody>
      </p:sp>
      <p:sp>
        <p:nvSpPr>
          <p:cNvPr id="2" name="Fußzeilenplatzhalter 1">
            <a:extLst>
              <a:ext uri="{FF2B5EF4-FFF2-40B4-BE49-F238E27FC236}">
                <a16:creationId xmlns:a16="http://schemas.microsoft.com/office/drawing/2014/main" id="{5B5A33A3-1715-4899-9725-81DBFC947C34}"/>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7" name="Textplatzhalter 14">
            <a:extLst>
              <a:ext uri="{FF2B5EF4-FFF2-40B4-BE49-F238E27FC236}">
                <a16:creationId xmlns:a16="http://schemas.microsoft.com/office/drawing/2014/main" id="{1D40CE8D-47AE-44F7-BDDC-338734296101}"/>
              </a:ext>
            </a:extLst>
          </p:cNvPr>
          <p:cNvSpPr>
            <a:spLocks noGrp="1"/>
          </p:cNvSpPr>
          <p:nvPr>
            <p:ph type="body" sz="quarter" idx="14" hasCustomPrompt="1"/>
          </p:nvPr>
        </p:nvSpPr>
        <p:spPr>
          <a:xfrm>
            <a:off x="587375" y="3657336"/>
            <a:ext cx="5000625"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Tree>
    <p:extLst>
      <p:ext uri="{BB962C8B-B14F-4D97-AF65-F5344CB8AC3E}">
        <p14:creationId xmlns:p14="http://schemas.microsoft.com/office/powerpoint/2010/main" val="208513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Image right">
    <p:spTree>
      <p:nvGrpSpPr>
        <p:cNvPr id="1" name=""/>
        <p:cNvGrpSpPr/>
        <p:nvPr/>
      </p:nvGrpSpPr>
      <p:grpSpPr>
        <a:xfrm>
          <a:off x="0" y="0"/>
          <a:ext cx="0" cy="0"/>
          <a:chOff x="0" y="0"/>
          <a:chExt cx="0" cy="0"/>
        </a:xfrm>
      </p:grpSpPr>
      <p:sp>
        <p:nvSpPr>
          <p:cNvPr id="14" name="Bildplatzhalter 12">
            <a:extLst>
              <a:ext uri="{FF2B5EF4-FFF2-40B4-BE49-F238E27FC236}">
                <a16:creationId xmlns:a16="http://schemas.microsoft.com/office/drawing/2014/main" id="{2029E57A-B6A4-459F-AC09-300E411E23EE}"/>
              </a:ext>
            </a:extLst>
          </p:cNvPr>
          <p:cNvSpPr>
            <a:spLocks noGrp="1"/>
          </p:cNvSpPr>
          <p:nvPr>
            <p:ph type="pic" sz="quarter" idx="11"/>
          </p:nvPr>
        </p:nvSpPr>
        <p:spPr>
          <a:xfrm>
            <a:off x="6096000" y="0"/>
            <a:ext cx="6096000" cy="6857999"/>
          </a:xfrm>
          <a:prstGeom prst="rect">
            <a:avLst/>
          </a:prstGeom>
        </p:spPr>
        <p:txBody>
          <a:bodyPr/>
          <a:lstStyle/>
          <a:p>
            <a:r>
              <a:rPr lang="de-DE"/>
              <a:t>Bild durch Klicken auf Symbol hinzufügen</a:t>
            </a:r>
            <a:endParaRPr lang="de-DE" dirty="0"/>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accent1"/>
              </a:solidFill>
              <a:latin typeface="Univers Light" panose="020B0403020202020204" pitchFamily="34" charset="0"/>
            </a:endParaRP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5" y="2605086"/>
            <a:ext cx="5000625" cy="922867"/>
          </a:xfrm>
        </p:spPr>
        <p:txBody>
          <a:bodyPr lIns="0" tIns="0" rIns="0" bIns="0" anchor="b" anchorCtr="0">
            <a:noAutofit/>
          </a:bodyPr>
          <a:lstStyle>
            <a:lvl1pPr algn="l">
              <a:lnSpc>
                <a:spcPct val="100000"/>
              </a:lnSpc>
              <a:defRPr sz="2000">
                <a:solidFill>
                  <a:schemeClr val="accent1"/>
                </a:solidFill>
                <a:latin typeface="Montserrat Light" panose="00000400000000000000" pitchFamily="2" charset="0"/>
              </a:defRPr>
            </a:lvl1pPr>
          </a:lstStyle>
          <a:p>
            <a:r>
              <a:rPr lang="de-DE" dirty="0"/>
              <a:t>MASTERTITELFORMAT BEARBEITEN</a:t>
            </a:r>
          </a:p>
        </p:txBody>
      </p:sp>
      <p:sp>
        <p:nvSpPr>
          <p:cNvPr id="2" name="Fußzeilenplatzhalter 1">
            <a:extLst>
              <a:ext uri="{FF2B5EF4-FFF2-40B4-BE49-F238E27FC236}">
                <a16:creationId xmlns:a16="http://schemas.microsoft.com/office/drawing/2014/main" id="{5B5A33A3-1715-4899-9725-81DBFC947C34}"/>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7" name="Textplatzhalter 14">
            <a:extLst>
              <a:ext uri="{FF2B5EF4-FFF2-40B4-BE49-F238E27FC236}">
                <a16:creationId xmlns:a16="http://schemas.microsoft.com/office/drawing/2014/main" id="{1D40CE8D-47AE-44F7-BDDC-338734296101}"/>
              </a:ext>
            </a:extLst>
          </p:cNvPr>
          <p:cNvSpPr>
            <a:spLocks noGrp="1"/>
          </p:cNvSpPr>
          <p:nvPr>
            <p:ph type="body" sz="quarter" idx="14" hasCustomPrompt="1"/>
          </p:nvPr>
        </p:nvSpPr>
        <p:spPr>
          <a:xfrm>
            <a:off x="587375" y="3657336"/>
            <a:ext cx="5000625"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Tree>
    <p:extLst>
      <p:ext uri="{BB962C8B-B14F-4D97-AF65-F5344CB8AC3E}">
        <p14:creationId xmlns:p14="http://schemas.microsoft.com/office/powerpoint/2010/main" val="79564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6C3B5C64-25F1-4C35-AFE5-A2C687A1973E}"/>
              </a:ext>
            </a:extLst>
          </p:cNvPr>
          <p:cNvSpPr txBox="1"/>
          <p:nvPr userDrawn="1"/>
        </p:nvSpPr>
        <p:spPr>
          <a:xfrm>
            <a:off x="587375" y="6022930"/>
            <a:ext cx="4619625" cy="300082"/>
          </a:xfrm>
          <a:prstGeom prst="rect">
            <a:avLst/>
          </a:prstGeom>
          <a:noFill/>
        </p:spPr>
        <p:txBody>
          <a:bodyPr wrap="square" lIns="0" tIns="0" rIns="0" bIns="0" rtlCol="0" anchor="b">
            <a:noAutofit/>
          </a:bodyPr>
          <a:lstStyle/>
          <a:p>
            <a:r>
              <a:rPr lang="en-US" sz="1350" b="1" dirty="0">
                <a:solidFill>
                  <a:schemeClr val="accent1"/>
                </a:solidFill>
                <a:latin typeface="Univers" pitchFamily="2" charset="0"/>
              </a:rPr>
              <a:t>SNP</a:t>
            </a:r>
            <a:r>
              <a:rPr lang="en-US" sz="1350" dirty="0">
                <a:solidFill>
                  <a:schemeClr val="accent1"/>
                </a:solidFill>
                <a:latin typeface="+mn-lt"/>
              </a:rPr>
              <a:t> I </a:t>
            </a:r>
            <a:r>
              <a:rPr lang="en-US" sz="1350">
                <a:solidFill>
                  <a:schemeClr val="accent1"/>
                </a:solidFill>
                <a:latin typeface="+mn-lt"/>
              </a:rPr>
              <a:t>The Data </a:t>
            </a:r>
            <a:r>
              <a:rPr lang="en-US" sz="1350" dirty="0">
                <a:solidFill>
                  <a:schemeClr val="accent1"/>
                </a:solidFill>
                <a:latin typeface="+mn-lt"/>
              </a:rPr>
              <a:t>Transformation Company</a:t>
            </a:r>
            <a:endParaRPr lang="de-DE" sz="1350" dirty="0">
              <a:solidFill>
                <a:schemeClr val="accent1"/>
              </a:solidFill>
              <a:latin typeface="+mn-lt"/>
            </a:endParaRPr>
          </a:p>
        </p:txBody>
      </p:sp>
      <p:sp>
        <p:nvSpPr>
          <p:cNvPr id="15" name="Textplatzhalter 14">
            <a:extLst>
              <a:ext uri="{FF2B5EF4-FFF2-40B4-BE49-F238E27FC236}">
                <a16:creationId xmlns:a16="http://schemas.microsoft.com/office/drawing/2014/main" id="{E76C2E22-1329-4ED0-A319-DBD40F8A1FF9}"/>
              </a:ext>
            </a:extLst>
          </p:cNvPr>
          <p:cNvSpPr>
            <a:spLocks noGrp="1"/>
          </p:cNvSpPr>
          <p:nvPr>
            <p:ph type="body" sz="quarter" idx="12" hasCustomPrompt="1"/>
          </p:nvPr>
        </p:nvSpPr>
        <p:spPr>
          <a:xfrm>
            <a:off x="587375" y="3445140"/>
            <a:ext cx="8175624" cy="1271586"/>
          </a:xfrm>
          <a:prstGeom prst="rect">
            <a:avLst/>
          </a:prstGeom>
        </p:spPr>
        <p:txBody>
          <a:bodyPr lIns="0" tIns="0" rIns="0" bIns="0" anchor="t"/>
          <a:lstStyle>
            <a:lvl1pPr marL="0" indent="0">
              <a:buNone/>
              <a:defRPr sz="13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6" y="1921139"/>
            <a:ext cx="8175623" cy="1185334"/>
          </a:xfrm>
        </p:spPr>
        <p:txBody>
          <a:bodyPr lIns="0" tIns="0" rIns="0" bIns="0">
            <a:noAutofit/>
          </a:bodyPr>
          <a:lstStyle>
            <a:lvl1pPr algn="l">
              <a:lnSpc>
                <a:spcPct val="100000"/>
              </a:lnSpc>
              <a:defRPr sz="4000" cap="all" baseline="0">
                <a:solidFill>
                  <a:schemeClr val="accent1"/>
                </a:solidFill>
                <a:latin typeface="Montserrat" panose="00000500000000000000" pitchFamily="2" charset="0"/>
              </a:defRPr>
            </a:lvl1pPr>
          </a:lstStyle>
          <a:p>
            <a:r>
              <a:rPr lang="de-DE" dirty="0"/>
              <a:t>MASTERTITELFORMAT BEARBEITEN</a:t>
            </a:r>
          </a:p>
        </p:txBody>
      </p:sp>
      <p:sp>
        <p:nvSpPr>
          <p:cNvPr id="19" name="Bildplatzhalter 17">
            <a:extLst>
              <a:ext uri="{FF2B5EF4-FFF2-40B4-BE49-F238E27FC236}">
                <a16:creationId xmlns:a16="http://schemas.microsoft.com/office/drawing/2014/main" id="{FD63F864-2C6B-4A96-9028-3B7719B25FE4}"/>
              </a:ext>
            </a:extLst>
          </p:cNvPr>
          <p:cNvSpPr>
            <a:spLocks noGrp="1"/>
          </p:cNvSpPr>
          <p:nvPr>
            <p:ph type="pic" sz="quarter" idx="13"/>
          </p:nvPr>
        </p:nvSpPr>
        <p:spPr>
          <a:xfrm>
            <a:off x="10954800" y="5400000"/>
            <a:ext cx="900000" cy="874800"/>
          </a:xfrm>
          <a:prstGeom prst="rect">
            <a:avLst/>
          </a:prstGeom>
        </p:spPr>
        <p:txBody>
          <a:bodyPr/>
          <a:lstStyle/>
          <a:p>
            <a:r>
              <a:rPr lang="de-DE"/>
              <a:t>Bild durch Klicken auf Symbol hinzufügen</a:t>
            </a:r>
          </a:p>
        </p:txBody>
      </p:sp>
      <p:sp>
        <p:nvSpPr>
          <p:cNvPr id="21" name="Bildplatzhalter 20">
            <a:extLst>
              <a:ext uri="{FF2B5EF4-FFF2-40B4-BE49-F238E27FC236}">
                <a16:creationId xmlns:a16="http://schemas.microsoft.com/office/drawing/2014/main" id="{B4A27B96-6DF7-4827-AB3A-6609722C332F}"/>
              </a:ext>
            </a:extLst>
          </p:cNvPr>
          <p:cNvSpPr>
            <a:spLocks noGrp="1"/>
          </p:cNvSpPr>
          <p:nvPr>
            <p:ph type="pic" sz="quarter" idx="14"/>
          </p:nvPr>
        </p:nvSpPr>
        <p:spPr>
          <a:xfrm>
            <a:off x="9619200" y="583200"/>
            <a:ext cx="1983600" cy="514800"/>
          </a:xfrm>
          <a:prstGeom prst="rect">
            <a:avLst/>
          </a:prstGeom>
        </p:spPr>
        <p:txBody>
          <a:bodyPr/>
          <a:lstStyle/>
          <a:p>
            <a:r>
              <a:rPr lang="de-DE"/>
              <a:t>Bild durch Klicken auf Symbol hinzufügen</a:t>
            </a:r>
          </a:p>
        </p:txBody>
      </p:sp>
    </p:spTree>
    <p:extLst>
      <p:ext uri="{BB962C8B-B14F-4D97-AF65-F5344CB8AC3E}">
        <p14:creationId xmlns:p14="http://schemas.microsoft.com/office/powerpoint/2010/main" val="361099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7846800" y="0"/>
            <a:ext cx="4345200" cy="6858000"/>
          </a:xfrm>
          <a:prstGeom prst="rect">
            <a:avLst/>
          </a:prstGeom>
        </p:spPr>
        <p:txBody>
          <a:bodyPr/>
          <a:lstStyle/>
          <a:p>
            <a:r>
              <a:rPr lang="de-DE"/>
              <a:t>Bild durch Klicken auf Symbol hinzufügen</a:t>
            </a:r>
          </a:p>
        </p:txBody>
      </p:sp>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p:nvPr>
        </p:nvSpPr>
        <p:spPr>
          <a:xfrm>
            <a:off x="587375" y="1757363"/>
            <a:ext cx="7259638" cy="4516437"/>
          </a:xfrm>
          <a:prstGeom prst="rect">
            <a:avLst/>
          </a:prstGeom>
        </p:spPr>
        <p:txBody>
          <a:bodyPr/>
          <a:lstStyle>
            <a:lvl1pPr marL="0" indent="0">
              <a:lnSpc>
                <a:spcPct val="100000"/>
              </a:lnSpc>
              <a:buNone/>
              <a:defRPr sz="1200" b="1">
                <a:solidFill>
                  <a:schemeClr val="tx1"/>
                </a:solidFill>
                <a:latin typeface="+mn-lt"/>
              </a:defRPr>
            </a:lvl1pPr>
            <a:lvl2pPr marL="457200" indent="0">
              <a:lnSpc>
                <a:spcPct val="100000"/>
              </a:lnSpc>
              <a:buNone/>
              <a:defRPr sz="1200">
                <a:latin typeface="+mn-lt"/>
              </a:defRPr>
            </a:lvl2pPr>
            <a:lvl3pPr>
              <a:lnSpc>
                <a:spcPct val="100000"/>
              </a:lnSpc>
              <a:defRPr/>
            </a:lvl3pPr>
            <a:lvl4pPr>
              <a:lnSpc>
                <a:spcPct val="100000"/>
              </a:lnSpc>
              <a:defRPr/>
            </a:lvl4pPr>
            <a:lvl5pPr>
              <a:lnSpc>
                <a:spcPct val="100000"/>
              </a:lnSpc>
              <a:defRPr/>
            </a:lvl5pPr>
            <a:lvl6pPr>
              <a:defRPr/>
            </a:lvl6pPr>
          </a:lstStyle>
          <a:p>
            <a:pPr lvl="0"/>
            <a:r>
              <a:rPr lang="de-DE" dirty="0"/>
              <a:t>Mastertextformat bearbeiten</a:t>
            </a:r>
          </a:p>
          <a:p>
            <a:pPr lvl="5"/>
            <a:r>
              <a:rPr lang="de-DE" dirty="0"/>
              <a:t>Zweite Ebene</a:t>
            </a:r>
          </a:p>
          <a:p>
            <a:pPr lvl="2"/>
            <a:r>
              <a:rPr lang="de-DE" dirty="0"/>
              <a:t>Dritte Ebene</a:t>
            </a:r>
          </a:p>
          <a:p>
            <a:pPr lvl="3"/>
            <a:r>
              <a:rPr lang="de-DE" dirty="0"/>
              <a:t>Vierte Ebene</a:t>
            </a:r>
          </a:p>
          <a:p>
            <a:pPr lvl="4"/>
            <a:r>
              <a:rPr lang="de-DE" dirty="0"/>
              <a:t>Fünfte Ebene</a:t>
            </a:r>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3" name="Titel 2">
            <a:extLst>
              <a:ext uri="{FF2B5EF4-FFF2-40B4-BE49-F238E27FC236}">
                <a16:creationId xmlns:a16="http://schemas.microsoft.com/office/drawing/2014/main" id="{0F081B22-1B28-45D3-8562-737E081E88AB}"/>
              </a:ext>
            </a:extLst>
          </p:cNvPr>
          <p:cNvSpPr>
            <a:spLocks noGrp="1"/>
          </p:cNvSpPr>
          <p:nvPr>
            <p:ph type="title"/>
          </p:nvPr>
        </p:nvSpPr>
        <p:spPr>
          <a:xfrm>
            <a:off x="587375" y="584200"/>
            <a:ext cx="5508625" cy="637381"/>
          </a:xfrm>
        </p:spPr>
        <p:txBody>
          <a:bodyPr/>
          <a:lstStyle>
            <a:lvl1pPr>
              <a:defRPr cap="all" baseline="0"/>
            </a:lvl1pPr>
          </a:lstStyle>
          <a:p>
            <a:r>
              <a:rPr lang="de-DE"/>
              <a:t>Mastertitelformat bearbeiten</a:t>
            </a:r>
          </a:p>
        </p:txBody>
      </p:sp>
    </p:spTree>
    <p:extLst>
      <p:ext uri="{BB962C8B-B14F-4D97-AF65-F5344CB8AC3E}">
        <p14:creationId xmlns:p14="http://schemas.microsoft.com/office/powerpoint/2010/main" val="92168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7846800" y="0"/>
            <a:ext cx="4345200" cy="6858000"/>
          </a:xfrm>
          <a:prstGeom prst="rect">
            <a:avLst/>
          </a:prstGeom>
        </p:spPr>
        <p:txBody>
          <a:bodyPr/>
          <a:lstStyle/>
          <a:p>
            <a:r>
              <a:rPr lang="de-DE"/>
              <a:t>Bild durch Klicken auf Symbol hinzufügen</a:t>
            </a:r>
          </a:p>
        </p:txBody>
      </p:sp>
      <p:sp>
        <p:nvSpPr>
          <p:cNvPr id="11" name="Fußzeilenplatzhalter 10">
            <a:extLst>
              <a:ext uri="{FF2B5EF4-FFF2-40B4-BE49-F238E27FC236}">
                <a16:creationId xmlns:a16="http://schemas.microsoft.com/office/drawing/2014/main" id="{1B36CE00-A83A-4C27-A4F6-B53CF42C8827}"/>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6" name="Titel 1">
            <a:extLst>
              <a:ext uri="{FF2B5EF4-FFF2-40B4-BE49-F238E27FC236}">
                <a16:creationId xmlns:a16="http://schemas.microsoft.com/office/drawing/2014/main" id="{DD42DA26-D44F-44A2-9DB4-B530E96E0B54}"/>
              </a:ext>
            </a:extLst>
          </p:cNvPr>
          <p:cNvSpPr>
            <a:spLocks noGrp="1"/>
          </p:cNvSpPr>
          <p:nvPr>
            <p:ph type="title" hasCustomPrompt="1"/>
          </p:nvPr>
        </p:nvSpPr>
        <p:spPr>
          <a:xfrm>
            <a:off x="587376" y="584201"/>
            <a:ext cx="6671854" cy="962422"/>
          </a:xfrm>
        </p:spPr>
        <p:txBody>
          <a:bodyPr/>
          <a:lstStyle>
            <a:lvl1pPr>
              <a:defRPr/>
            </a:lvl1pPr>
          </a:lstStyle>
          <a:p>
            <a:r>
              <a:rPr lang="de-DE" dirty="0"/>
              <a:t>Mastertitelformat bearbeiten</a:t>
            </a:r>
            <a:br>
              <a:rPr lang="de-DE" dirty="0"/>
            </a:br>
            <a:endParaRPr lang="de-DE" dirty="0"/>
          </a:p>
        </p:txBody>
      </p:sp>
      <p:sp>
        <p:nvSpPr>
          <p:cNvPr id="7" name="Textplatzhalter 14">
            <a:extLst>
              <a:ext uri="{FF2B5EF4-FFF2-40B4-BE49-F238E27FC236}">
                <a16:creationId xmlns:a16="http://schemas.microsoft.com/office/drawing/2014/main" id="{2CDF7A06-01FE-4E73-B571-928683F3ACCF}"/>
              </a:ext>
            </a:extLst>
          </p:cNvPr>
          <p:cNvSpPr>
            <a:spLocks noGrp="1"/>
          </p:cNvSpPr>
          <p:nvPr>
            <p:ph type="body" sz="quarter" idx="14" hasCustomPrompt="1"/>
          </p:nvPr>
        </p:nvSpPr>
        <p:spPr>
          <a:xfrm>
            <a:off x="587375" y="1560690"/>
            <a:ext cx="6671854"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dirty="0"/>
              <a:t>Mastertextformat Subheadline bearbeiten</a:t>
            </a:r>
          </a:p>
        </p:txBody>
      </p:sp>
      <p:sp>
        <p:nvSpPr>
          <p:cNvPr id="9" name="Textplatzhalter 8"/>
          <p:cNvSpPr>
            <a:spLocks noGrp="1"/>
          </p:cNvSpPr>
          <p:nvPr>
            <p:ph type="body" sz="quarter" idx="15"/>
          </p:nvPr>
        </p:nvSpPr>
        <p:spPr>
          <a:xfrm>
            <a:off x="587375" y="2362200"/>
            <a:ext cx="6671854" cy="3911600"/>
          </a:xfrm>
        </p:spPr>
        <p:txBody>
          <a:bodyPr/>
          <a:lstStyle>
            <a:lvl1pPr>
              <a:spcBef>
                <a:spcPts val="1000"/>
              </a:spcBef>
              <a:defRPr sz="2000"/>
            </a:lvl1pPr>
            <a:lvl2pPr marL="216000" indent="-216000">
              <a:spcBef>
                <a:spcPts val="1000"/>
              </a:spcBef>
              <a:defRPr sz="2000"/>
            </a:lvl2pPr>
            <a:lvl3pPr indent="-216000">
              <a:spcBef>
                <a:spcPts val="1000"/>
              </a:spcBef>
              <a:defRPr sz="2000"/>
            </a:lvl3pPr>
            <a:lvl4pPr indent="216000">
              <a:spcBef>
                <a:spcPts val="1000"/>
              </a:spcBef>
              <a:defRPr sz="2000"/>
            </a:lvl4pPr>
            <a:lvl5pPr indent="216000">
              <a:spcBef>
                <a:spcPts val="1000"/>
              </a:spcBef>
              <a:defRPr sz="20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72401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4CA5C21-2770-4BE8-8E3F-6BC1821635E7}"/>
              </a:ext>
            </a:extLst>
          </p:cNvPr>
          <p:cNvSpPr>
            <a:spLocks noGrp="1"/>
          </p:cNvSpPr>
          <p:nvPr>
            <p:ph type="title"/>
          </p:nvPr>
        </p:nvSpPr>
        <p:spPr>
          <a:xfrm>
            <a:off x="587375" y="584200"/>
            <a:ext cx="11017249" cy="637381"/>
          </a:xfrm>
          <a:prstGeom prst="rect">
            <a:avLst/>
          </a:prstGeom>
        </p:spPr>
        <p:txBody>
          <a:bodyPr vert="horz" lIns="0" tIns="0" rIns="0" bIns="0" rtlCol="0" anchor="t">
            <a:noAutofit/>
          </a:bodyPr>
          <a:lstStyle/>
          <a:p>
            <a:r>
              <a:rPr lang="de-DE" dirty="0"/>
              <a:t>MASTERTITELFORMAT BEARBEITEN</a:t>
            </a:r>
          </a:p>
        </p:txBody>
      </p:sp>
      <p:sp>
        <p:nvSpPr>
          <p:cNvPr id="3" name="Textplatzhalter 2">
            <a:extLst>
              <a:ext uri="{FF2B5EF4-FFF2-40B4-BE49-F238E27FC236}">
                <a16:creationId xmlns:a16="http://schemas.microsoft.com/office/drawing/2014/main" id="{D77589FC-CDB3-4BCA-A2CA-A0456F2FE8ED}"/>
              </a:ext>
            </a:extLst>
          </p:cNvPr>
          <p:cNvSpPr>
            <a:spLocks noGrp="1"/>
          </p:cNvSpPr>
          <p:nvPr>
            <p:ph type="body" idx="1"/>
          </p:nvPr>
        </p:nvSpPr>
        <p:spPr>
          <a:xfrm>
            <a:off x="587375" y="1757362"/>
            <a:ext cx="11017249" cy="4516437"/>
          </a:xfrm>
          <a:prstGeom prst="rect">
            <a:avLst/>
          </a:prstGeom>
        </p:spPr>
        <p:txBody>
          <a:bodyPr vert="horz" lIns="0" tIns="0" rIns="0" bIns="0" rtlCol="0">
            <a:noAutofit/>
          </a:bodyPr>
          <a:lstStyle/>
          <a:p>
            <a:pPr lvl="0"/>
            <a:r>
              <a:rPr lang="de-DE" dirty="0"/>
              <a:t>Mastertextformat bearbeiten</a:t>
            </a:r>
          </a:p>
          <a:p>
            <a:pPr lvl="5"/>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3C06C28A-9AAE-4FCB-B7F3-DBAE5A03FBC3}"/>
              </a:ext>
            </a:extLst>
          </p:cNvPr>
          <p:cNvSpPr>
            <a:spLocks noGrp="1"/>
          </p:cNvSpPr>
          <p:nvPr>
            <p:ph type="ftr" sz="quarter" idx="3"/>
          </p:nvPr>
        </p:nvSpPr>
        <p:spPr>
          <a:xfrm>
            <a:off x="587375" y="6474619"/>
            <a:ext cx="11017250" cy="177799"/>
          </a:xfrm>
          <a:prstGeom prst="rect">
            <a:avLst/>
          </a:prstGeom>
        </p:spPr>
        <p:txBody>
          <a:bodyPr vert="horz" lIns="0" tIns="0" rIns="0" bIns="0" rtlCol="0" anchor="ctr"/>
          <a:lstStyle>
            <a:lvl1pPr algn="l">
              <a:defRPr sz="1000">
                <a:solidFill>
                  <a:schemeClr val="accent1"/>
                </a:solidFill>
                <a:latin typeface="+mn-lt"/>
              </a:defRPr>
            </a:lvl1pPr>
          </a:lstStyle>
          <a:p>
            <a:r>
              <a:rPr lang="en-US"/>
              <a:t>© 2020 SNP – The Data Transformation Company – www.snpgroup.com</a:t>
            </a:r>
            <a:endParaRPr lang="de-DE" dirty="0"/>
          </a:p>
        </p:txBody>
      </p:sp>
    </p:spTree>
    <p:extLst>
      <p:ext uri="{BB962C8B-B14F-4D97-AF65-F5344CB8AC3E}">
        <p14:creationId xmlns:p14="http://schemas.microsoft.com/office/powerpoint/2010/main" val="24022042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6" r:id="rId24"/>
    <p:sldLayoutId id="2147483728" r:id="rId25"/>
    <p:sldLayoutId id="2147483724" r:id="rId26"/>
    <p:sldLayoutId id="2147483725" r:id="rId27"/>
  </p:sldLayoutIdLst>
  <p:hf sldNum="0" hdr="0" dt="0"/>
  <p:txStyles>
    <p:titleStyle>
      <a:lvl1pPr algn="l" defTabSz="914400" rtl="0" eaLnBrk="1" latinLnBrk="0" hangingPunct="1">
        <a:lnSpc>
          <a:spcPct val="90000"/>
        </a:lnSpc>
        <a:spcBef>
          <a:spcPct val="0"/>
        </a:spcBef>
        <a:buNone/>
        <a:defRPr sz="2800" kern="1200">
          <a:solidFill>
            <a:schemeClr val="accent1"/>
          </a:solidFill>
          <a:latin typeface="Montserrat Light" panose="00000400000000000000" pitchFamily="2" charset="0"/>
          <a:ea typeface="+mj-ea"/>
          <a:cs typeface="+mj-cs"/>
        </a:defRPr>
      </a:lvl1pPr>
    </p:titleStyle>
    <p:bodyStyle>
      <a:lvl1pPr marL="0" indent="0" algn="l" defTabSz="914400" rtl="0" eaLnBrk="1" latinLnBrk="0" hangingPunct="1">
        <a:lnSpc>
          <a:spcPct val="100000"/>
        </a:lnSpc>
        <a:spcBef>
          <a:spcPts val="1000"/>
        </a:spcBef>
        <a:buClr>
          <a:schemeClr val="accent1"/>
        </a:buClr>
        <a:buFontTx/>
        <a:buNone/>
        <a:tabLst/>
        <a:defRPr sz="1400" kern="1200">
          <a:solidFill>
            <a:schemeClr val="tx1"/>
          </a:solidFill>
          <a:latin typeface="+mn-lt"/>
          <a:ea typeface="+mn-ea"/>
          <a:cs typeface="+mn-cs"/>
        </a:defRPr>
      </a:lvl1pPr>
      <a:lvl2pPr marL="182563" indent="-182563" algn="l" defTabSz="914400" rtl="0" eaLnBrk="1" latinLnBrk="0" hangingPunct="1">
        <a:lnSpc>
          <a:spcPct val="100000"/>
        </a:lnSpc>
        <a:spcBef>
          <a:spcPts val="500"/>
        </a:spcBef>
        <a:buClr>
          <a:schemeClr val="accent1"/>
        </a:buClr>
        <a:buFont typeface="Wingdings" panose="05000000000000000000" pitchFamily="2" charset="2"/>
        <a:buChar char="§"/>
        <a:tabLst/>
        <a:defRPr sz="1400" kern="1200">
          <a:solidFill>
            <a:schemeClr val="tx1"/>
          </a:solidFill>
          <a:latin typeface="+mn-lt"/>
          <a:ea typeface="+mn-ea"/>
          <a:cs typeface="+mn-cs"/>
        </a:defRPr>
      </a:lvl2pPr>
      <a:lvl3pPr marL="533400" indent="-177800" algn="l" defTabSz="914400" rtl="0" eaLnBrk="1" latinLnBrk="0" hangingPunct="1">
        <a:lnSpc>
          <a:spcPct val="100000"/>
        </a:lnSpc>
        <a:spcBef>
          <a:spcPts val="500"/>
        </a:spcBef>
        <a:buClr>
          <a:schemeClr val="accent1"/>
        </a:buClr>
        <a:buFont typeface="Symbol" pitchFamily="2" charset="2"/>
        <a:buChar char="-"/>
        <a:tabLst/>
        <a:defRPr sz="1400" kern="1200">
          <a:solidFill>
            <a:schemeClr val="tx1"/>
          </a:solidFill>
          <a:latin typeface="+mn-lt"/>
          <a:ea typeface="+mn-ea"/>
          <a:cs typeface="+mn-cs"/>
        </a:defRPr>
      </a:lvl3pPr>
      <a:lvl4pPr marL="536575" indent="182563" algn="l" defTabSz="914400" rtl="0" eaLnBrk="1" latinLnBrk="0" hangingPunct="1">
        <a:lnSpc>
          <a:spcPct val="100000"/>
        </a:lnSpc>
        <a:spcBef>
          <a:spcPts val="500"/>
        </a:spcBef>
        <a:buClr>
          <a:schemeClr val="accent1"/>
        </a:buClr>
        <a:buFont typeface="Wingdings" pitchFamily="2" charset="2"/>
        <a:buChar char="§"/>
        <a:tabLst>
          <a:tab pos="487363" algn="l"/>
        </a:tabLst>
        <a:defRPr sz="1400" kern="1200">
          <a:solidFill>
            <a:schemeClr val="tx1"/>
          </a:solidFill>
          <a:latin typeface="+mn-lt"/>
          <a:ea typeface="+mn-ea"/>
          <a:cs typeface="+mn-cs"/>
        </a:defRPr>
      </a:lvl4pPr>
      <a:lvl5pPr marL="714375" indent="176213" algn="l" defTabSz="914400" rtl="0" eaLnBrk="1" latinLnBrk="0" hangingPunct="1">
        <a:lnSpc>
          <a:spcPct val="100000"/>
        </a:lnSpc>
        <a:spcBef>
          <a:spcPts val="500"/>
        </a:spcBef>
        <a:buClr>
          <a:schemeClr val="accent1"/>
        </a:buClr>
        <a:buFont typeface="Symbol" pitchFamily="2" charset="2"/>
        <a:buChar char="-"/>
        <a:tabLst/>
        <a:defRPr sz="1400" kern="1200">
          <a:solidFill>
            <a:schemeClr val="tx1"/>
          </a:solidFill>
          <a:latin typeface="+mn-lt"/>
          <a:ea typeface="+mn-ea"/>
          <a:cs typeface="+mn-cs"/>
        </a:defRPr>
      </a:lvl5pPr>
      <a:lvl6pPr marL="358775" indent="-176213" algn="l" defTabSz="914400" rtl="0" eaLnBrk="1" latinLnBrk="0" hangingPunct="1">
        <a:lnSpc>
          <a:spcPct val="90000"/>
        </a:lnSpc>
        <a:spcBef>
          <a:spcPts val="500"/>
        </a:spcBef>
        <a:buClr>
          <a:schemeClr val="accent1"/>
        </a:buClr>
        <a:buFont typeface="Wingdings" pitchFamily="2" charset="2"/>
        <a:buChar char="§"/>
        <a:tabLst/>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p15:clr>
            <a:srgbClr val="F26B43"/>
          </p15:clr>
        </p15:guide>
        <p15:guide id="8" orient="horz" pos="2160">
          <p15:clr>
            <a:srgbClr val="F26B43"/>
          </p15:clr>
        </p15:guide>
        <p15:guide id="9" pos="370">
          <p15:clr>
            <a:srgbClr val="F26B43"/>
          </p15:clr>
        </p15:guide>
        <p15:guide id="10" orient="horz" pos="368">
          <p15:clr>
            <a:srgbClr val="F26B43"/>
          </p15:clr>
        </p15:guide>
        <p15:guide id="11" orient="horz" pos="3952">
          <p15:clr>
            <a:srgbClr val="F26B43"/>
          </p15:clr>
        </p15:guide>
        <p15:guide id="12" pos="7310">
          <p15:clr>
            <a:srgbClr val="F26B43"/>
          </p15:clr>
        </p15:guide>
        <p15:guide id="13" orient="horz" pos="1107">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9.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40.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39.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9.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42.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8C9EA34D-9C79-4CAB-8E8A-276BD3AE5A37}"/>
              </a:ext>
            </a:extLst>
          </p:cNvPr>
          <p:cNvSpPr>
            <a:spLocks noGrp="1"/>
          </p:cNvSpPr>
          <p:nvPr>
            <p:ph type="ftr" sz="quarter" idx="13"/>
          </p:nvPr>
        </p:nvSpPr>
        <p:spPr/>
        <p:txBody>
          <a:bodyPr/>
          <a:lstStyle/>
          <a:p>
            <a:r>
              <a:rPr lang="en-US"/>
              <a:t>© 2020 SNP – The Data Transformation Company – www.snpgroup.com</a:t>
            </a:r>
            <a:endParaRPr lang="de-DE" dirty="0"/>
          </a:p>
        </p:txBody>
      </p:sp>
      <p:sp>
        <p:nvSpPr>
          <p:cNvPr id="16" name="Titel 4">
            <a:extLst>
              <a:ext uri="{FF2B5EF4-FFF2-40B4-BE49-F238E27FC236}">
                <a16:creationId xmlns:a16="http://schemas.microsoft.com/office/drawing/2014/main" id="{70E4A2F5-DD51-4761-9791-62F7A0AA6BD0}"/>
              </a:ext>
            </a:extLst>
          </p:cNvPr>
          <p:cNvSpPr>
            <a:spLocks noGrp="1"/>
          </p:cNvSpPr>
          <p:nvPr>
            <p:ph type="title"/>
          </p:nvPr>
        </p:nvSpPr>
        <p:spPr>
          <a:xfrm>
            <a:off x="587375" y="584201"/>
            <a:ext cx="6836681" cy="962422"/>
          </a:xfrm>
        </p:spPr>
        <p:txBody>
          <a:bodyPr/>
          <a:lstStyle/>
          <a:p>
            <a:r>
              <a:rPr lang="de-DE" dirty="0"/>
              <a:t>New </a:t>
            </a:r>
            <a:r>
              <a:rPr lang="de-DE" dirty="0" err="1"/>
              <a:t>cloud</a:t>
            </a:r>
            <a:r>
              <a:rPr lang="de-DE" dirty="0"/>
              <a:t> </a:t>
            </a:r>
            <a:r>
              <a:rPr lang="de-DE" dirty="0" err="1"/>
              <a:t>sizing</a:t>
            </a:r>
            <a:r>
              <a:rPr lang="de-DE" dirty="0"/>
              <a:t> &amp; </a:t>
            </a:r>
            <a:r>
              <a:rPr lang="de-DE" dirty="0" err="1"/>
              <a:t>deployment</a:t>
            </a:r>
            <a:r>
              <a:rPr lang="de-DE" dirty="0"/>
              <a:t> </a:t>
            </a:r>
            <a:r>
              <a:rPr lang="de-DE" dirty="0" err="1"/>
              <a:t>component</a:t>
            </a:r>
            <a:r>
              <a:rPr lang="de-DE" dirty="0"/>
              <a:t> in </a:t>
            </a:r>
            <a:r>
              <a:rPr lang="de-DE" dirty="0" err="1"/>
              <a:t>the</a:t>
            </a:r>
            <a:r>
              <a:rPr lang="de-DE" dirty="0"/>
              <a:t> </a:t>
            </a:r>
            <a:r>
              <a:rPr lang="de-DE" dirty="0" err="1"/>
              <a:t>periodic</a:t>
            </a:r>
            <a:r>
              <a:rPr lang="de-DE" dirty="0"/>
              <a:t> </a:t>
            </a:r>
            <a:r>
              <a:rPr lang="de-DE" dirty="0" err="1"/>
              <a:t>system</a:t>
            </a:r>
            <a:br>
              <a:rPr lang="en-US" dirty="0"/>
            </a:br>
            <a:br>
              <a:rPr lang="en-US" sz="1600" dirty="0">
                <a:latin typeface="Univers Light" panose="020B0403020202020204" pitchFamily="34" charset="0"/>
              </a:rPr>
            </a:br>
            <a:endParaRPr lang="de-DE" sz="1600" dirty="0">
              <a:latin typeface="Univers Light" panose="020B0403020202020204" pitchFamily="34" charset="0"/>
            </a:endParaRPr>
          </a:p>
        </p:txBody>
      </p:sp>
      <p:sp>
        <p:nvSpPr>
          <p:cNvPr id="2" name="Textfeld 1">
            <a:extLst>
              <a:ext uri="{FF2B5EF4-FFF2-40B4-BE49-F238E27FC236}">
                <a16:creationId xmlns:a16="http://schemas.microsoft.com/office/drawing/2014/main" id="{60C4FCC1-2F67-407B-B53B-9DB40CE869BE}"/>
              </a:ext>
            </a:extLst>
          </p:cNvPr>
          <p:cNvSpPr txBox="1"/>
          <p:nvPr/>
        </p:nvSpPr>
        <p:spPr>
          <a:xfrm>
            <a:off x="500743" y="1643743"/>
            <a:ext cx="11290270" cy="369332"/>
          </a:xfrm>
          <a:prstGeom prst="rect">
            <a:avLst/>
          </a:prstGeom>
          <a:noFill/>
        </p:spPr>
        <p:txBody>
          <a:bodyPr wrap="none" rtlCol="0">
            <a:spAutoFit/>
          </a:bodyPr>
          <a:lstStyle/>
          <a:p>
            <a:r>
              <a:rPr lang="de-DE" b="1" dirty="0" err="1"/>
              <a:t>One</a:t>
            </a:r>
            <a:r>
              <a:rPr lang="de-DE" b="1" dirty="0"/>
              <a:t> additional </a:t>
            </a:r>
            <a:r>
              <a:rPr lang="de-DE" b="1" dirty="0" err="1"/>
              <a:t>component</a:t>
            </a:r>
            <a:r>
              <a:rPr lang="de-DE" b="1" dirty="0"/>
              <a:t> in </a:t>
            </a:r>
            <a:r>
              <a:rPr lang="de-DE" b="1" dirty="0" err="1"/>
              <a:t>the</a:t>
            </a:r>
            <a:r>
              <a:rPr lang="de-DE" b="1" dirty="0"/>
              <a:t> </a:t>
            </a:r>
            <a:r>
              <a:rPr lang="de-DE" b="1" dirty="0" err="1"/>
              <a:t>module</a:t>
            </a:r>
            <a:r>
              <a:rPr lang="de-DE" b="1" dirty="0"/>
              <a:t> „Operational Excellence“ </a:t>
            </a:r>
            <a:r>
              <a:rPr lang="de-DE" b="1" dirty="0" err="1"/>
              <a:t>for</a:t>
            </a:r>
            <a:r>
              <a:rPr lang="de-DE" b="1" dirty="0"/>
              <a:t> </a:t>
            </a:r>
            <a:r>
              <a:rPr lang="de-DE" b="1" u="sng" dirty="0" err="1"/>
              <a:t>each</a:t>
            </a:r>
            <a:r>
              <a:rPr lang="de-DE" b="1" dirty="0"/>
              <a:t> </a:t>
            </a:r>
            <a:r>
              <a:rPr lang="de-DE" b="1" dirty="0" err="1"/>
              <a:t>cloud</a:t>
            </a:r>
            <a:r>
              <a:rPr lang="de-DE" b="1" dirty="0"/>
              <a:t> </a:t>
            </a:r>
            <a:r>
              <a:rPr lang="de-DE" b="1" dirty="0" err="1"/>
              <a:t>solution</a:t>
            </a:r>
            <a:r>
              <a:rPr lang="de-DE" b="1" dirty="0"/>
              <a:t> (</a:t>
            </a:r>
            <a:r>
              <a:rPr lang="de-DE" b="1" dirty="0" err="1"/>
              <a:t>phase</a:t>
            </a:r>
            <a:r>
              <a:rPr lang="de-DE" b="1" dirty="0"/>
              <a:t> 1: Azure)</a:t>
            </a:r>
          </a:p>
        </p:txBody>
      </p:sp>
      <p:pic>
        <p:nvPicPr>
          <p:cNvPr id="13" name="Grafik 12">
            <a:extLst>
              <a:ext uri="{FF2B5EF4-FFF2-40B4-BE49-F238E27FC236}">
                <a16:creationId xmlns:a16="http://schemas.microsoft.com/office/drawing/2014/main" id="{3986CB3E-9EBE-4D2A-8DDA-FA052992C05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87375" y="2230200"/>
            <a:ext cx="1198800" cy="1198800"/>
          </a:xfrm>
          <a:prstGeom prst="rect">
            <a:avLst/>
          </a:prstGeom>
        </p:spPr>
      </p:pic>
      <p:pic>
        <p:nvPicPr>
          <p:cNvPr id="15" name="Grafik 14">
            <a:extLst>
              <a:ext uri="{FF2B5EF4-FFF2-40B4-BE49-F238E27FC236}">
                <a16:creationId xmlns:a16="http://schemas.microsoft.com/office/drawing/2014/main" id="{F196A611-9C49-4400-850D-9F1DC6614E18}"/>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814681" y="2230200"/>
            <a:ext cx="1198800" cy="1198800"/>
          </a:xfrm>
          <a:prstGeom prst="rect">
            <a:avLst/>
          </a:prstGeom>
        </p:spPr>
      </p:pic>
      <p:pic>
        <p:nvPicPr>
          <p:cNvPr id="17" name="Grafik 16">
            <a:extLst>
              <a:ext uri="{FF2B5EF4-FFF2-40B4-BE49-F238E27FC236}">
                <a16:creationId xmlns:a16="http://schemas.microsoft.com/office/drawing/2014/main" id="{494223CA-A7F3-430F-8D9B-9468666FB5AA}"/>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041987" y="2230200"/>
            <a:ext cx="1198800" cy="1198800"/>
          </a:xfrm>
          <a:prstGeom prst="rect">
            <a:avLst/>
          </a:prstGeom>
        </p:spPr>
      </p:pic>
      <p:pic>
        <p:nvPicPr>
          <p:cNvPr id="18" name="Grafik 17">
            <a:extLst>
              <a:ext uri="{FF2B5EF4-FFF2-40B4-BE49-F238E27FC236}">
                <a16:creationId xmlns:a16="http://schemas.microsoft.com/office/drawing/2014/main" id="{00F91F95-3CF2-4675-80C6-47B8C6756A50}"/>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496599" y="2230200"/>
            <a:ext cx="1198800" cy="1198800"/>
          </a:xfrm>
          <a:prstGeom prst="rect">
            <a:avLst/>
          </a:prstGeom>
        </p:spPr>
      </p:pic>
      <p:pic>
        <p:nvPicPr>
          <p:cNvPr id="19" name="Grafik 18">
            <a:extLst>
              <a:ext uri="{FF2B5EF4-FFF2-40B4-BE49-F238E27FC236}">
                <a16:creationId xmlns:a16="http://schemas.microsoft.com/office/drawing/2014/main" id="{65B54BD9-E846-4E28-8B11-517CB813950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723905" y="2230200"/>
            <a:ext cx="1198800" cy="1198800"/>
          </a:xfrm>
          <a:prstGeom prst="rect">
            <a:avLst/>
          </a:prstGeom>
        </p:spPr>
      </p:pic>
      <p:pic>
        <p:nvPicPr>
          <p:cNvPr id="20" name="Grafik 19">
            <a:extLst>
              <a:ext uri="{FF2B5EF4-FFF2-40B4-BE49-F238E27FC236}">
                <a16:creationId xmlns:a16="http://schemas.microsoft.com/office/drawing/2014/main" id="{EAC4092C-4B7E-4993-A018-090990A174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951211" y="2230200"/>
            <a:ext cx="1198800" cy="1198800"/>
          </a:xfrm>
          <a:prstGeom prst="rect">
            <a:avLst/>
          </a:prstGeom>
        </p:spPr>
      </p:pic>
      <p:pic>
        <p:nvPicPr>
          <p:cNvPr id="21" name="Grafik 20">
            <a:extLst>
              <a:ext uri="{FF2B5EF4-FFF2-40B4-BE49-F238E27FC236}">
                <a16:creationId xmlns:a16="http://schemas.microsoft.com/office/drawing/2014/main" id="{7CADAB8B-DFE7-4568-8583-05C92ACB99EB}"/>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405825" y="2230200"/>
            <a:ext cx="1198800" cy="1198800"/>
          </a:xfrm>
          <a:prstGeom prst="rect">
            <a:avLst/>
          </a:prstGeom>
        </p:spPr>
      </p:pic>
      <p:pic>
        <p:nvPicPr>
          <p:cNvPr id="22" name="Grafik 21">
            <a:extLst>
              <a:ext uri="{FF2B5EF4-FFF2-40B4-BE49-F238E27FC236}">
                <a16:creationId xmlns:a16="http://schemas.microsoft.com/office/drawing/2014/main" id="{CCB66723-54E7-43BD-83DA-1488EA6601B6}"/>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178517" y="2230200"/>
            <a:ext cx="1198800" cy="1198800"/>
          </a:xfrm>
          <a:prstGeom prst="rect">
            <a:avLst/>
          </a:prstGeom>
        </p:spPr>
      </p:pic>
      <p:pic>
        <p:nvPicPr>
          <p:cNvPr id="23" name="Grafik 22">
            <a:extLst>
              <a:ext uri="{FF2B5EF4-FFF2-40B4-BE49-F238E27FC236}">
                <a16:creationId xmlns:a16="http://schemas.microsoft.com/office/drawing/2014/main" id="{670F0E80-5E2E-4D6E-B629-748BD3B5C91B}"/>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3041987" y="4676118"/>
            <a:ext cx="1198800" cy="1198800"/>
          </a:xfrm>
          <a:prstGeom prst="rect">
            <a:avLst/>
          </a:prstGeom>
        </p:spPr>
      </p:pic>
      <p:pic>
        <p:nvPicPr>
          <p:cNvPr id="24" name="Grafik 23">
            <a:extLst>
              <a:ext uri="{FF2B5EF4-FFF2-40B4-BE49-F238E27FC236}">
                <a16:creationId xmlns:a16="http://schemas.microsoft.com/office/drawing/2014/main" id="{C2F1F4D6-C369-4A9F-9AC0-25A1395D56BF}"/>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6723905" y="3453765"/>
            <a:ext cx="1198800" cy="1198800"/>
          </a:xfrm>
          <a:prstGeom prst="rect">
            <a:avLst/>
          </a:prstGeom>
        </p:spPr>
      </p:pic>
      <p:pic>
        <p:nvPicPr>
          <p:cNvPr id="25" name="Grafik 24">
            <a:extLst>
              <a:ext uri="{FF2B5EF4-FFF2-40B4-BE49-F238E27FC236}">
                <a16:creationId xmlns:a16="http://schemas.microsoft.com/office/drawing/2014/main" id="{1A5902B0-0AE9-47B2-AA00-2BBD25227D4C}"/>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951211" y="3453765"/>
            <a:ext cx="1198800" cy="1198800"/>
          </a:xfrm>
          <a:prstGeom prst="rect">
            <a:avLst/>
          </a:prstGeom>
        </p:spPr>
      </p:pic>
      <p:pic>
        <p:nvPicPr>
          <p:cNvPr id="26" name="Grafik 25">
            <a:extLst>
              <a:ext uri="{FF2B5EF4-FFF2-40B4-BE49-F238E27FC236}">
                <a16:creationId xmlns:a16="http://schemas.microsoft.com/office/drawing/2014/main" id="{8E0F81BD-6EDE-4838-AE4E-D252C9993B44}"/>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9178517" y="3453765"/>
            <a:ext cx="1198800" cy="1198800"/>
          </a:xfrm>
          <a:prstGeom prst="rect">
            <a:avLst/>
          </a:prstGeom>
        </p:spPr>
      </p:pic>
      <p:pic>
        <p:nvPicPr>
          <p:cNvPr id="27" name="Grafik 26">
            <a:extLst>
              <a:ext uri="{FF2B5EF4-FFF2-40B4-BE49-F238E27FC236}">
                <a16:creationId xmlns:a16="http://schemas.microsoft.com/office/drawing/2014/main" id="{0CA439FE-27C7-44FA-AF72-32633CB97624}"/>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405825" y="3457514"/>
            <a:ext cx="1198800" cy="1198800"/>
          </a:xfrm>
          <a:prstGeom prst="rect">
            <a:avLst/>
          </a:prstGeom>
        </p:spPr>
      </p:pic>
      <p:pic>
        <p:nvPicPr>
          <p:cNvPr id="28" name="Grafik 27">
            <a:extLst>
              <a:ext uri="{FF2B5EF4-FFF2-40B4-BE49-F238E27FC236}">
                <a16:creationId xmlns:a16="http://schemas.microsoft.com/office/drawing/2014/main" id="{3D383BCC-07A6-4D66-8309-86BDA8412A76}"/>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587375" y="4676118"/>
            <a:ext cx="1198800" cy="1198800"/>
          </a:xfrm>
          <a:prstGeom prst="rect">
            <a:avLst/>
          </a:prstGeom>
        </p:spPr>
      </p:pic>
      <p:pic>
        <p:nvPicPr>
          <p:cNvPr id="29" name="Grafik 28">
            <a:extLst>
              <a:ext uri="{FF2B5EF4-FFF2-40B4-BE49-F238E27FC236}">
                <a16:creationId xmlns:a16="http://schemas.microsoft.com/office/drawing/2014/main" id="{F4BDB0D3-984B-48F7-B11F-1DCF0790DBD7}"/>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1814681" y="4676118"/>
            <a:ext cx="1198800" cy="1198800"/>
          </a:xfrm>
          <a:prstGeom prst="rect">
            <a:avLst/>
          </a:prstGeom>
        </p:spPr>
      </p:pic>
      <p:pic>
        <p:nvPicPr>
          <p:cNvPr id="30" name="Grafik 29">
            <a:extLst>
              <a:ext uri="{FF2B5EF4-FFF2-40B4-BE49-F238E27FC236}">
                <a16:creationId xmlns:a16="http://schemas.microsoft.com/office/drawing/2014/main" id="{0504186F-49C1-47F7-8C75-41299F6787A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4269293" y="3453765"/>
            <a:ext cx="1198800" cy="1198800"/>
          </a:xfrm>
          <a:prstGeom prst="rect">
            <a:avLst/>
          </a:prstGeom>
        </p:spPr>
      </p:pic>
      <p:pic>
        <p:nvPicPr>
          <p:cNvPr id="31" name="Grafik 30">
            <a:extLst>
              <a:ext uri="{FF2B5EF4-FFF2-40B4-BE49-F238E27FC236}">
                <a16:creationId xmlns:a16="http://schemas.microsoft.com/office/drawing/2014/main" id="{115A4001-221F-4339-950C-E88906406485}"/>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5496599" y="3453765"/>
            <a:ext cx="1198800" cy="1198800"/>
          </a:xfrm>
          <a:prstGeom prst="rect">
            <a:avLst/>
          </a:prstGeom>
        </p:spPr>
      </p:pic>
      <p:pic>
        <p:nvPicPr>
          <p:cNvPr id="32" name="Grafik 31">
            <a:extLst>
              <a:ext uri="{FF2B5EF4-FFF2-40B4-BE49-F238E27FC236}">
                <a16:creationId xmlns:a16="http://schemas.microsoft.com/office/drawing/2014/main" id="{299D9B15-37B9-4D74-8CCA-65D8B3750031}"/>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587375" y="3453765"/>
            <a:ext cx="1198800" cy="1198800"/>
          </a:xfrm>
          <a:prstGeom prst="rect">
            <a:avLst/>
          </a:prstGeom>
        </p:spPr>
      </p:pic>
      <p:pic>
        <p:nvPicPr>
          <p:cNvPr id="33" name="Grafik 32">
            <a:extLst>
              <a:ext uri="{FF2B5EF4-FFF2-40B4-BE49-F238E27FC236}">
                <a16:creationId xmlns:a16="http://schemas.microsoft.com/office/drawing/2014/main" id="{CEEC392A-DE03-4FFA-B80D-EF2DCEB18EA7}"/>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1814681" y="3453765"/>
            <a:ext cx="1198800" cy="1198800"/>
          </a:xfrm>
          <a:prstGeom prst="rect">
            <a:avLst/>
          </a:prstGeom>
        </p:spPr>
      </p:pic>
      <p:pic>
        <p:nvPicPr>
          <p:cNvPr id="34" name="Grafik 33">
            <a:extLst>
              <a:ext uri="{FF2B5EF4-FFF2-40B4-BE49-F238E27FC236}">
                <a16:creationId xmlns:a16="http://schemas.microsoft.com/office/drawing/2014/main" id="{FBC7ED1D-C042-42DF-8BED-15D5C89F50C0}"/>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3041987" y="3453765"/>
            <a:ext cx="1198800" cy="1198800"/>
          </a:xfrm>
          <a:prstGeom prst="rect">
            <a:avLst/>
          </a:prstGeom>
        </p:spPr>
      </p:pic>
      <p:pic>
        <p:nvPicPr>
          <p:cNvPr id="35" name="Grafik 34">
            <a:extLst>
              <a:ext uri="{FF2B5EF4-FFF2-40B4-BE49-F238E27FC236}">
                <a16:creationId xmlns:a16="http://schemas.microsoft.com/office/drawing/2014/main" id="{90963543-8EC6-4977-8535-418554B25201}"/>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4278568" y="4676118"/>
            <a:ext cx="1198800" cy="1198800"/>
          </a:xfrm>
          <a:prstGeom prst="rect">
            <a:avLst/>
          </a:prstGeom>
        </p:spPr>
      </p:pic>
      <p:pic>
        <p:nvPicPr>
          <p:cNvPr id="36" name="Grafik 35">
            <a:extLst>
              <a:ext uri="{FF2B5EF4-FFF2-40B4-BE49-F238E27FC236}">
                <a16:creationId xmlns:a16="http://schemas.microsoft.com/office/drawing/2014/main" id="{238075C2-5519-4CA1-9674-FC8E8A001890}"/>
              </a:ext>
            </a:extLst>
          </p:cNvPr>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5505874" y="4676118"/>
            <a:ext cx="1198800" cy="1198800"/>
          </a:xfrm>
          <a:prstGeom prst="rect">
            <a:avLst/>
          </a:prstGeom>
        </p:spPr>
      </p:pic>
      <p:pic>
        <p:nvPicPr>
          <p:cNvPr id="37" name="Grafik 36">
            <a:extLst>
              <a:ext uri="{FF2B5EF4-FFF2-40B4-BE49-F238E27FC236}">
                <a16:creationId xmlns:a16="http://schemas.microsoft.com/office/drawing/2014/main" id="{A429D881-B73F-4FED-9457-C869CDFB072A}"/>
              </a:ext>
            </a:extLst>
          </p:cNvPr>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9178517" y="4676118"/>
            <a:ext cx="1198800" cy="1198800"/>
          </a:xfrm>
          <a:prstGeom prst="rect">
            <a:avLst/>
          </a:prstGeom>
        </p:spPr>
      </p:pic>
      <p:pic>
        <p:nvPicPr>
          <p:cNvPr id="38" name="Grafik 37">
            <a:extLst>
              <a:ext uri="{FF2B5EF4-FFF2-40B4-BE49-F238E27FC236}">
                <a16:creationId xmlns:a16="http://schemas.microsoft.com/office/drawing/2014/main" id="{819964E5-EB81-40A5-A189-0C63497DFDD0}"/>
              </a:ext>
            </a:extLst>
          </p:cNvPr>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10405825" y="4676118"/>
            <a:ext cx="1198800" cy="1198800"/>
          </a:xfrm>
          <a:prstGeom prst="rect">
            <a:avLst/>
          </a:prstGeom>
        </p:spPr>
      </p:pic>
      <p:pic>
        <p:nvPicPr>
          <p:cNvPr id="39" name="Grafik 38">
            <a:extLst>
              <a:ext uri="{FF2B5EF4-FFF2-40B4-BE49-F238E27FC236}">
                <a16:creationId xmlns:a16="http://schemas.microsoft.com/office/drawing/2014/main" id="{EC538D11-ACA9-4F26-8B5E-C127F4540CCA}"/>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4269293" y="2230200"/>
            <a:ext cx="1198800" cy="1198800"/>
          </a:xfrm>
          <a:prstGeom prst="rect">
            <a:avLst/>
          </a:prstGeom>
        </p:spPr>
      </p:pic>
      <p:grpSp>
        <p:nvGrpSpPr>
          <p:cNvPr id="4" name="Gruppieren 3">
            <a:extLst>
              <a:ext uri="{FF2B5EF4-FFF2-40B4-BE49-F238E27FC236}">
                <a16:creationId xmlns:a16="http://schemas.microsoft.com/office/drawing/2014/main" id="{DF456C0A-779F-4585-9898-72678EB6F156}"/>
              </a:ext>
            </a:extLst>
          </p:cNvPr>
          <p:cNvGrpSpPr/>
          <p:nvPr/>
        </p:nvGrpSpPr>
        <p:grpSpPr>
          <a:xfrm>
            <a:off x="6734599" y="4676118"/>
            <a:ext cx="1198800" cy="1198800"/>
            <a:chOff x="7962523" y="4676118"/>
            <a:chExt cx="1198800" cy="1198800"/>
          </a:xfrm>
        </p:grpSpPr>
        <p:pic>
          <p:nvPicPr>
            <p:cNvPr id="44" name="Grafik 43">
              <a:extLst>
                <a:ext uri="{FF2B5EF4-FFF2-40B4-BE49-F238E27FC236}">
                  <a16:creationId xmlns:a16="http://schemas.microsoft.com/office/drawing/2014/main" id="{22C66871-3491-4AA0-8821-0743879A453B}"/>
                </a:ext>
              </a:extLst>
            </p:cNvPr>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7962523" y="4676118"/>
              <a:ext cx="1198800" cy="1198800"/>
            </a:xfrm>
            <a:prstGeom prst="rect">
              <a:avLst/>
            </a:prstGeom>
          </p:spPr>
        </p:pic>
        <p:sp>
          <p:nvSpPr>
            <p:cNvPr id="46" name="Textfeld 45">
              <a:extLst>
                <a:ext uri="{FF2B5EF4-FFF2-40B4-BE49-F238E27FC236}">
                  <a16:creationId xmlns:a16="http://schemas.microsoft.com/office/drawing/2014/main" id="{0C0D2D91-76BA-44AA-9A47-A85EF76DA98A}"/>
                </a:ext>
              </a:extLst>
            </p:cNvPr>
            <p:cNvSpPr txBox="1"/>
            <p:nvPr/>
          </p:nvSpPr>
          <p:spPr>
            <a:xfrm>
              <a:off x="8184041" y="4954835"/>
              <a:ext cx="608106" cy="492443"/>
            </a:xfrm>
            <a:prstGeom prst="rect">
              <a:avLst/>
            </a:prstGeom>
            <a:solidFill>
              <a:srgbClr val="A60E7E"/>
            </a:solidFill>
          </p:spPr>
          <p:txBody>
            <a:bodyPr wrap="none" lIns="36000" tIns="0" rIns="36000" bIns="0" rtlCol="0">
              <a:spAutoFit/>
            </a:bodyPr>
            <a:lstStyle/>
            <a:p>
              <a:r>
                <a:rPr lang="de-DE" sz="2200" b="1" dirty="0">
                  <a:solidFill>
                    <a:schemeClr val="bg1"/>
                  </a:solidFill>
                </a:rPr>
                <a:t> </a:t>
              </a:r>
              <a:r>
                <a:rPr lang="de-DE" sz="3200" b="1" dirty="0" err="1">
                  <a:solidFill>
                    <a:schemeClr val="bg1"/>
                  </a:solidFill>
                </a:rPr>
                <a:t>Az</a:t>
              </a:r>
              <a:endParaRPr lang="de-DE" sz="2200" b="1" dirty="0">
                <a:solidFill>
                  <a:schemeClr val="bg1"/>
                </a:solidFill>
              </a:endParaRPr>
            </a:p>
          </p:txBody>
        </p:sp>
        <p:sp>
          <p:nvSpPr>
            <p:cNvPr id="41" name="Textfeld 40">
              <a:extLst>
                <a:ext uri="{FF2B5EF4-FFF2-40B4-BE49-F238E27FC236}">
                  <a16:creationId xmlns:a16="http://schemas.microsoft.com/office/drawing/2014/main" id="{18FE1E12-DC74-48D3-BFC2-304FE3A4AC81}"/>
                </a:ext>
              </a:extLst>
            </p:cNvPr>
            <p:cNvSpPr txBox="1"/>
            <p:nvPr/>
          </p:nvSpPr>
          <p:spPr>
            <a:xfrm>
              <a:off x="8230879" y="4737510"/>
              <a:ext cx="242621" cy="221018"/>
            </a:xfrm>
            <a:prstGeom prst="rect">
              <a:avLst/>
            </a:prstGeom>
            <a:solidFill>
              <a:srgbClr val="A60E7E"/>
            </a:solidFill>
          </p:spPr>
          <p:txBody>
            <a:bodyPr wrap="none" lIns="36000" tIns="0" rIns="36000" bIns="36000" rtlCol="0">
              <a:spAutoFit/>
            </a:bodyPr>
            <a:lstStyle/>
            <a:p>
              <a:r>
                <a:rPr lang="de-DE" sz="1200" dirty="0">
                  <a:solidFill>
                    <a:schemeClr val="bg1"/>
                  </a:solidFill>
                </a:rPr>
                <a:t>03</a:t>
              </a:r>
            </a:p>
          </p:txBody>
        </p:sp>
        <p:sp>
          <p:nvSpPr>
            <p:cNvPr id="42" name="Textfeld 41">
              <a:extLst>
                <a:ext uri="{FF2B5EF4-FFF2-40B4-BE49-F238E27FC236}">
                  <a16:creationId xmlns:a16="http://schemas.microsoft.com/office/drawing/2014/main" id="{F101F992-C864-45FB-9AE2-0C68434AF818}"/>
                </a:ext>
              </a:extLst>
            </p:cNvPr>
            <p:cNvSpPr txBox="1"/>
            <p:nvPr/>
          </p:nvSpPr>
          <p:spPr>
            <a:xfrm>
              <a:off x="7996474" y="5494903"/>
              <a:ext cx="1145732" cy="313350"/>
            </a:xfrm>
            <a:prstGeom prst="rect">
              <a:avLst/>
            </a:prstGeom>
            <a:solidFill>
              <a:srgbClr val="A60E7E"/>
            </a:solidFill>
          </p:spPr>
          <p:txBody>
            <a:bodyPr wrap="square" lIns="36000" tIns="0" rIns="36000" bIns="36000" rtlCol="0">
              <a:spAutoFit/>
            </a:bodyPr>
            <a:lstStyle/>
            <a:p>
              <a:pPr algn="ctr"/>
              <a:r>
                <a:rPr lang="de-DE" sz="900" dirty="0">
                  <a:solidFill>
                    <a:schemeClr val="bg1"/>
                  </a:solidFill>
                </a:rPr>
                <a:t>CLOUD MOVE</a:t>
              </a:r>
              <a:br>
                <a:rPr lang="de-DE" sz="900" dirty="0">
                  <a:solidFill>
                    <a:schemeClr val="bg1"/>
                  </a:solidFill>
                </a:rPr>
              </a:br>
              <a:r>
                <a:rPr lang="de-DE" sz="900" dirty="0">
                  <a:solidFill>
                    <a:schemeClr val="bg1"/>
                  </a:solidFill>
                </a:rPr>
                <a:t>FOR AZURE</a:t>
              </a:r>
            </a:p>
          </p:txBody>
        </p:sp>
      </p:grpSp>
      <p:sp>
        <p:nvSpPr>
          <p:cNvPr id="7" name="Rechteck 6">
            <a:extLst>
              <a:ext uri="{FF2B5EF4-FFF2-40B4-BE49-F238E27FC236}">
                <a16:creationId xmlns:a16="http://schemas.microsoft.com/office/drawing/2014/main" id="{F414C706-724C-44A6-B914-4F6F4077A9F3}"/>
              </a:ext>
            </a:extLst>
          </p:cNvPr>
          <p:cNvSpPr/>
          <p:nvPr/>
        </p:nvSpPr>
        <p:spPr>
          <a:xfrm>
            <a:off x="6656383" y="4641679"/>
            <a:ext cx="1304105" cy="1323692"/>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901569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FF191E37-B37A-4E32-9418-A50D66866DC6}"/>
              </a:ext>
            </a:extLst>
          </p:cNvPr>
          <p:cNvSpPr>
            <a:spLocks noGrp="1"/>
          </p:cNvSpPr>
          <p:nvPr>
            <p:ph type="title"/>
          </p:nvPr>
        </p:nvSpPr>
        <p:spPr/>
        <p:txBody>
          <a:bodyPr/>
          <a:lstStyle/>
          <a:p>
            <a:r>
              <a:rPr lang="de-DE" dirty="0"/>
              <a:t>CrystalBridge – </a:t>
            </a:r>
            <a:r>
              <a:rPr lang="de-DE" dirty="0" err="1"/>
              <a:t>Only</a:t>
            </a:r>
            <a:r>
              <a:rPr lang="de-DE" dirty="0"/>
              <a:t> </a:t>
            </a:r>
            <a:r>
              <a:rPr lang="de-DE" dirty="0" err="1"/>
              <a:t>minimum</a:t>
            </a:r>
            <a:r>
              <a:rPr lang="de-DE" dirty="0"/>
              <a:t> </a:t>
            </a:r>
            <a:r>
              <a:rPr lang="de-DE" dirty="0" err="1"/>
              <a:t>changes</a:t>
            </a:r>
            <a:r>
              <a:rPr lang="de-DE" dirty="0"/>
              <a:t> </a:t>
            </a:r>
            <a:br>
              <a:rPr lang="de-DE" dirty="0"/>
            </a:br>
            <a:r>
              <a:rPr lang="de-DE" dirty="0"/>
              <a:t>in </a:t>
            </a:r>
            <a:r>
              <a:rPr lang="de-DE" dirty="0" err="1"/>
              <a:t>the</a:t>
            </a:r>
            <a:r>
              <a:rPr lang="de-DE" dirty="0"/>
              <a:t> Transformation Scenarios </a:t>
            </a:r>
            <a:endParaRPr lang="de-DE" baseline="30000" dirty="0"/>
          </a:p>
        </p:txBody>
      </p:sp>
      <p:sp>
        <p:nvSpPr>
          <p:cNvPr id="5" name="Fußzeilenplatzhalter 4">
            <a:extLst>
              <a:ext uri="{FF2B5EF4-FFF2-40B4-BE49-F238E27FC236}">
                <a16:creationId xmlns:a16="http://schemas.microsoft.com/office/drawing/2014/main" id="{CDEDC764-1EC9-4225-A23D-A731D9DC5B6C}"/>
              </a:ext>
            </a:extLst>
          </p:cNvPr>
          <p:cNvSpPr>
            <a:spLocks noGrp="1"/>
          </p:cNvSpPr>
          <p:nvPr>
            <p:ph type="ftr" sz="quarter" idx="10"/>
          </p:nvPr>
        </p:nvSpPr>
        <p:spPr/>
        <p:txBody>
          <a:bodyPr/>
          <a:lstStyle/>
          <a:p>
            <a:r>
              <a:rPr lang="en-US"/>
              <a:t>© 2020 SNP – The Data Transformation Company – www.snpgroup.com</a:t>
            </a:r>
            <a:endParaRPr lang="de-DE" dirty="0"/>
          </a:p>
        </p:txBody>
      </p:sp>
      <p:pic>
        <p:nvPicPr>
          <p:cNvPr id="17" name="Grafik 16">
            <a:extLst>
              <a:ext uri="{FF2B5EF4-FFF2-40B4-BE49-F238E27FC236}">
                <a16:creationId xmlns:a16="http://schemas.microsoft.com/office/drawing/2014/main" id="{472A699B-3EDE-024A-995D-11C776580B8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06620" y="1829640"/>
            <a:ext cx="1467651" cy="1767852"/>
          </a:xfrm>
          <a:prstGeom prst="rect">
            <a:avLst/>
          </a:prstGeom>
        </p:spPr>
      </p:pic>
      <p:pic>
        <p:nvPicPr>
          <p:cNvPr id="19" name="Grafik 18">
            <a:extLst>
              <a:ext uri="{FF2B5EF4-FFF2-40B4-BE49-F238E27FC236}">
                <a16:creationId xmlns:a16="http://schemas.microsoft.com/office/drawing/2014/main" id="{D195C7DE-B113-7442-BFD0-737286D0F49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886493" y="1829640"/>
            <a:ext cx="1467651" cy="1767852"/>
          </a:xfrm>
          <a:prstGeom prst="rect">
            <a:avLst/>
          </a:prstGeom>
        </p:spPr>
      </p:pic>
      <p:pic>
        <p:nvPicPr>
          <p:cNvPr id="21" name="Grafik 20">
            <a:extLst>
              <a:ext uri="{FF2B5EF4-FFF2-40B4-BE49-F238E27FC236}">
                <a16:creationId xmlns:a16="http://schemas.microsoft.com/office/drawing/2014/main" id="{B007277C-63EA-6B41-8790-AF9604243E5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66366" y="1829640"/>
            <a:ext cx="1467651" cy="1767852"/>
          </a:xfrm>
          <a:prstGeom prst="rect">
            <a:avLst/>
          </a:prstGeom>
        </p:spPr>
      </p:pic>
      <p:pic>
        <p:nvPicPr>
          <p:cNvPr id="23" name="Grafik 22">
            <a:extLst>
              <a:ext uri="{FF2B5EF4-FFF2-40B4-BE49-F238E27FC236}">
                <a16:creationId xmlns:a16="http://schemas.microsoft.com/office/drawing/2014/main" id="{A6D0B75A-0154-BB49-A15B-16A54226600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1496" y="4314031"/>
            <a:ext cx="1467651" cy="1767852"/>
          </a:xfrm>
          <a:prstGeom prst="rect">
            <a:avLst/>
          </a:prstGeom>
        </p:spPr>
      </p:pic>
      <p:pic>
        <p:nvPicPr>
          <p:cNvPr id="25" name="Grafik 24">
            <a:extLst>
              <a:ext uri="{FF2B5EF4-FFF2-40B4-BE49-F238E27FC236}">
                <a16:creationId xmlns:a16="http://schemas.microsoft.com/office/drawing/2014/main" id="{701B1720-F5A3-374F-BD98-1139BA97D2F6}"/>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b="87703"/>
          <a:stretch/>
        </p:blipFill>
        <p:spPr>
          <a:xfrm>
            <a:off x="10326112" y="1806150"/>
            <a:ext cx="1467651" cy="217383"/>
          </a:xfrm>
          <a:prstGeom prst="rect">
            <a:avLst/>
          </a:prstGeom>
        </p:spPr>
      </p:pic>
      <p:pic>
        <p:nvPicPr>
          <p:cNvPr id="27" name="Grafik 26">
            <a:extLst>
              <a:ext uri="{FF2B5EF4-FFF2-40B4-BE49-F238E27FC236}">
                <a16:creationId xmlns:a16="http://schemas.microsoft.com/office/drawing/2014/main" id="{295574AE-19C8-7143-B2E7-6DA7F662B8F9}"/>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846239" y="1829640"/>
            <a:ext cx="1467651" cy="1767852"/>
          </a:xfrm>
          <a:prstGeom prst="rect">
            <a:avLst/>
          </a:prstGeom>
        </p:spPr>
      </p:pic>
      <p:pic>
        <p:nvPicPr>
          <p:cNvPr id="29" name="Grafik 28">
            <a:extLst>
              <a:ext uri="{FF2B5EF4-FFF2-40B4-BE49-F238E27FC236}">
                <a16:creationId xmlns:a16="http://schemas.microsoft.com/office/drawing/2014/main" id="{ABAD7143-2C05-144E-8EC2-FA21DEC53149}"/>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053449" y="4314031"/>
            <a:ext cx="1467651" cy="1784530"/>
          </a:xfrm>
          <a:prstGeom prst="rect">
            <a:avLst/>
          </a:prstGeom>
        </p:spPr>
      </p:pic>
      <p:pic>
        <p:nvPicPr>
          <p:cNvPr id="31" name="Grafik 30">
            <a:extLst>
              <a:ext uri="{FF2B5EF4-FFF2-40B4-BE49-F238E27FC236}">
                <a16:creationId xmlns:a16="http://schemas.microsoft.com/office/drawing/2014/main" id="{DBF6C1F9-4DF9-FC4B-AA95-5A902F4FFDFA}"/>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699520" y="4330709"/>
            <a:ext cx="1467651" cy="1767852"/>
          </a:xfrm>
          <a:prstGeom prst="rect">
            <a:avLst/>
          </a:prstGeom>
        </p:spPr>
      </p:pic>
      <p:pic>
        <p:nvPicPr>
          <p:cNvPr id="33" name="Grafik 32">
            <a:extLst>
              <a:ext uri="{FF2B5EF4-FFF2-40B4-BE49-F238E27FC236}">
                <a16:creationId xmlns:a16="http://schemas.microsoft.com/office/drawing/2014/main" id="{B52D826A-0109-0840-B3DD-7F7E58562AC7}"/>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459396" y="4314030"/>
            <a:ext cx="2068054" cy="1767853"/>
          </a:xfrm>
          <a:prstGeom prst="rect">
            <a:avLst/>
          </a:prstGeom>
        </p:spPr>
      </p:pic>
      <p:sp>
        <p:nvSpPr>
          <p:cNvPr id="8" name="Textfeld 7">
            <a:extLst>
              <a:ext uri="{FF2B5EF4-FFF2-40B4-BE49-F238E27FC236}">
                <a16:creationId xmlns:a16="http://schemas.microsoft.com/office/drawing/2014/main" id="{34CFCE46-93C0-4E32-9368-F2787969600B}"/>
              </a:ext>
            </a:extLst>
          </p:cNvPr>
          <p:cNvSpPr txBox="1"/>
          <p:nvPr/>
        </p:nvSpPr>
        <p:spPr>
          <a:xfrm>
            <a:off x="10138551" y="3990228"/>
            <a:ext cx="2218322" cy="461665"/>
          </a:xfrm>
          <a:prstGeom prst="rect">
            <a:avLst/>
          </a:prstGeom>
          <a:noFill/>
        </p:spPr>
        <p:txBody>
          <a:bodyPr wrap="square" rtlCol="0">
            <a:spAutoFit/>
          </a:bodyPr>
          <a:lstStyle/>
          <a:p>
            <a:r>
              <a:rPr lang="de-DE" sz="1200" i="1" dirty="0">
                <a:solidFill>
                  <a:schemeClr val="accent1"/>
                </a:solidFill>
              </a:rPr>
              <a:t>Module „OE“ </a:t>
            </a:r>
            <a:r>
              <a:rPr lang="de-DE" sz="1200" i="1" dirty="0" err="1">
                <a:solidFill>
                  <a:schemeClr val="accent1"/>
                </a:solidFill>
              </a:rPr>
              <a:t>is</a:t>
            </a:r>
            <a:r>
              <a:rPr lang="de-DE" sz="1200" i="1" dirty="0">
                <a:solidFill>
                  <a:schemeClr val="accent1"/>
                </a:solidFill>
              </a:rPr>
              <a:t> </a:t>
            </a:r>
            <a:r>
              <a:rPr lang="de-DE" sz="1200" i="1" dirty="0" err="1">
                <a:solidFill>
                  <a:schemeClr val="accent1"/>
                </a:solidFill>
              </a:rPr>
              <a:t>added</a:t>
            </a:r>
            <a:r>
              <a:rPr lang="de-DE" sz="1200" i="1" dirty="0">
                <a:solidFill>
                  <a:schemeClr val="accent1"/>
                </a:solidFill>
              </a:rPr>
              <a:t> </a:t>
            </a:r>
            <a:br>
              <a:rPr lang="de-DE" sz="1200" i="1" dirty="0">
                <a:solidFill>
                  <a:schemeClr val="accent1"/>
                </a:solidFill>
              </a:rPr>
            </a:br>
            <a:r>
              <a:rPr lang="de-DE" sz="1200" i="1" dirty="0" err="1">
                <a:solidFill>
                  <a:schemeClr val="accent1"/>
                </a:solidFill>
              </a:rPr>
              <a:t>to</a:t>
            </a:r>
            <a:r>
              <a:rPr lang="de-DE" sz="1200" i="1" dirty="0">
                <a:solidFill>
                  <a:schemeClr val="accent1"/>
                </a:solidFill>
              </a:rPr>
              <a:t> </a:t>
            </a:r>
            <a:r>
              <a:rPr lang="de-DE" sz="1200" i="1" dirty="0" err="1">
                <a:solidFill>
                  <a:schemeClr val="accent1"/>
                </a:solidFill>
              </a:rPr>
              <a:t>the</a:t>
            </a:r>
            <a:r>
              <a:rPr lang="de-DE" sz="1200" i="1" dirty="0">
                <a:solidFill>
                  <a:schemeClr val="accent1"/>
                </a:solidFill>
              </a:rPr>
              <a:t>  „Move“ </a:t>
            </a:r>
            <a:r>
              <a:rPr lang="de-DE" sz="1200" i="1" dirty="0" err="1">
                <a:solidFill>
                  <a:schemeClr val="accent1"/>
                </a:solidFill>
              </a:rPr>
              <a:t>scenario</a:t>
            </a:r>
            <a:endParaRPr lang="de-DE" sz="1200" i="1" dirty="0">
              <a:solidFill>
                <a:schemeClr val="accent1"/>
              </a:solidFill>
            </a:endParaRPr>
          </a:p>
        </p:txBody>
      </p:sp>
      <p:grpSp>
        <p:nvGrpSpPr>
          <p:cNvPr id="22" name="Gruppieren 21">
            <a:extLst>
              <a:ext uri="{FF2B5EF4-FFF2-40B4-BE49-F238E27FC236}">
                <a16:creationId xmlns:a16="http://schemas.microsoft.com/office/drawing/2014/main" id="{8ADC54B6-FBA1-4D7D-BD0C-3EA96570A365}"/>
              </a:ext>
            </a:extLst>
          </p:cNvPr>
          <p:cNvGrpSpPr>
            <a:grpSpLocks noChangeAspect="1"/>
          </p:cNvGrpSpPr>
          <p:nvPr/>
        </p:nvGrpSpPr>
        <p:grpSpPr>
          <a:xfrm>
            <a:off x="10026944" y="2199773"/>
            <a:ext cx="1717037" cy="1397719"/>
            <a:chOff x="6929372" y="1202992"/>
            <a:chExt cx="3793912" cy="3088356"/>
          </a:xfrm>
          <a:noFill/>
        </p:grpSpPr>
        <p:pic>
          <p:nvPicPr>
            <p:cNvPr id="24" name="Grafik 23">
              <a:extLst>
                <a:ext uri="{FF2B5EF4-FFF2-40B4-BE49-F238E27FC236}">
                  <a16:creationId xmlns:a16="http://schemas.microsoft.com/office/drawing/2014/main" id="{D6FAFF7F-7BCB-475B-AF83-E1C58AC2572F}"/>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8501467" y="2574774"/>
              <a:ext cx="1504001" cy="1691999"/>
            </a:xfrm>
            <a:prstGeom prst="rect">
              <a:avLst/>
            </a:prstGeom>
            <a:grpFill/>
          </p:spPr>
        </p:pic>
        <p:pic>
          <p:nvPicPr>
            <p:cNvPr id="28" name="Grafik 27">
              <a:extLst>
                <a:ext uri="{FF2B5EF4-FFF2-40B4-BE49-F238E27FC236}">
                  <a16:creationId xmlns:a16="http://schemas.microsoft.com/office/drawing/2014/main" id="{9792C8DD-2591-47DC-AA69-F9DF6DE43C9C}"/>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621017" y="1202992"/>
              <a:ext cx="1504000" cy="1692000"/>
            </a:xfrm>
            <a:prstGeom prst="rect">
              <a:avLst/>
            </a:prstGeom>
            <a:grpFill/>
          </p:spPr>
        </p:pic>
        <p:pic>
          <p:nvPicPr>
            <p:cNvPr id="30" name="Grafik 29">
              <a:extLst>
                <a:ext uri="{FF2B5EF4-FFF2-40B4-BE49-F238E27FC236}">
                  <a16:creationId xmlns:a16="http://schemas.microsoft.com/office/drawing/2014/main" id="{3F7757DA-9F99-47B6-A324-E9A97F2508C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9234952" y="1218908"/>
              <a:ext cx="1488332" cy="1691999"/>
            </a:xfrm>
            <a:prstGeom prst="rect">
              <a:avLst/>
            </a:prstGeom>
            <a:grpFill/>
          </p:spPr>
        </p:pic>
        <p:pic>
          <p:nvPicPr>
            <p:cNvPr id="37" name="Grafik 36">
              <a:extLst>
                <a:ext uri="{FF2B5EF4-FFF2-40B4-BE49-F238E27FC236}">
                  <a16:creationId xmlns:a16="http://schemas.microsoft.com/office/drawing/2014/main" id="{EBD27009-9814-4C21-8387-6049842A303B}"/>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6929372" y="2599349"/>
              <a:ext cx="1504001" cy="1691999"/>
            </a:xfrm>
            <a:prstGeom prst="rect">
              <a:avLst/>
            </a:prstGeom>
            <a:grpFill/>
          </p:spPr>
        </p:pic>
      </p:grpSp>
      <p:sp>
        <p:nvSpPr>
          <p:cNvPr id="2" name="Pfeil: nach rechts 1">
            <a:extLst>
              <a:ext uri="{FF2B5EF4-FFF2-40B4-BE49-F238E27FC236}">
                <a16:creationId xmlns:a16="http://schemas.microsoft.com/office/drawing/2014/main" id="{FCBE5F07-6C75-4054-8720-8342DA455A9C}"/>
              </a:ext>
            </a:extLst>
          </p:cNvPr>
          <p:cNvSpPr/>
          <p:nvPr/>
        </p:nvSpPr>
        <p:spPr>
          <a:xfrm rot="15843356">
            <a:off x="11206125" y="3363187"/>
            <a:ext cx="912247" cy="1526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53147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FF191E37-B37A-4E32-9418-A50D66866DC6}"/>
              </a:ext>
            </a:extLst>
          </p:cNvPr>
          <p:cNvSpPr>
            <a:spLocks noGrp="1"/>
          </p:cNvSpPr>
          <p:nvPr>
            <p:ph type="title"/>
          </p:nvPr>
        </p:nvSpPr>
        <p:spPr/>
        <p:txBody>
          <a:bodyPr/>
          <a:lstStyle/>
          <a:p>
            <a:r>
              <a:rPr lang="de-DE" dirty="0" err="1"/>
              <a:t>CrystalBridge</a:t>
            </a:r>
            <a:r>
              <a:rPr lang="de-DE" baseline="30000" dirty="0"/>
              <a:t>®</a:t>
            </a:r>
            <a:r>
              <a:rPr lang="de-DE" dirty="0"/>
              <a:t> – </a:t>
            </a:r>
            <a:r>
              <a:rPr lang="de-DE" dirty="0" err="1"/>
              <a:t>Adapted</a:t>
            </a:r>
            <a:r>
              <a:rPr lang="de-DE" dirty="0"/>
              <a:t> „Move“ Scenario</a:t>
            </a:r>
          </a:p>
        </p:txBody>
      </p:sp>
      <p:sp>
        <p:nvSpPr>
          <p:cNvPr id="5" name="Fußzeilenplatzhalter 4">
            <a:extLst>
              <a:ext uri="{FF2B5EF4-FFF2-40B4-BE49-F238E27FC236}">
                <a16:creationId xmlns:a16="http://schemas.microsoft.com/office/drawing/2014/main" id="{CDEDC764-1EC9-4225-A23D-A731D9DC5B6C}"/>
              </a:ext>
            </a:extLst>
          </p:cNvPr>
          <p:cNvSpPr>
            <a:spLocks noGrp="1"/>
          </p:cNvSpPr>
          <p:nvPr>
            <p:ph type="ftr" sz="quarter" idx="10"/>
          </p:nvPr>
        </p:nvSpPr>
        <p:spPr/>
        <p:txBody>
          <a:bodyPr/>
          <a:lstStyle/>
          <a:p>
            <a:r>
              <a:rPr lang="en-US"/>
              <a:t>© 2020 SNP – The Data Transformation Company – www.snpgroup.com</a:t>
            </a:r>
            <a:endParaRPr lang="de-DE" dirty="0"/>
          </a:p>
        </p:txBody>
      </p:sp>
      <p:grpSp>
        <p:nvGrpSpPr>
          <p:cNvPr id="2" name="Gruppieren 1">
            <a:extLst>
              <a:ext uri="{FF2B5EF4-FFF2-40B4-BE49-F238E27FC236}">
                <a16:creationId xmlns:a16="http://schemas.microsoft.com/office/drawing/2014/main" id="{504B93D8-8DEE-FD49-88DB-D3E26290619C}"/>
              </a:ext>
            </a:extLst>
          </p:cNvPr>
          <p:cNvGrpSpPr/>
          <p:nvPr/>
        </p:nvGrpSpPr>
        <p:grpSpPr>
          <a:xfrm>
            <a:off x="587375" y="1266296"/>
            <a:ext cx="7918191" cy="4516437"/>
            <a:chOff x="587375" y="1757363"/>
            <a:chExt cx="7918191" cy="4516437"/>
          </a:xfrm>
        </p:grpSpPr>
        <p:pic>
          <p:nvPicPr>
            <p:cNvPr id="78" name="Grafik 77">
              <a:extLst>
                <a:ext uri="{FF2B5EF4-FFF2-40B4-BE49-F238E27FC236}">
                  <a16:creationId xmlns:a16="http://schemas.microsoft.com/office/drawing/2014/main" id="{1A80AB98-16C9-5F4B-A148-6D4EACCAC08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7375" y="1757363"/>
              <a:ext cx="1108800" cy="1108800"/>
            </a:xfrm>
            <a:prstGeom prst="rect">
              <a:avLst/>
            </a:prstGeom>
          </p:spPr>
        </p:pic>
        <p:pic>
          <p:nvPicPr>
            <p:cNvPr id="79" name="Grafik 78">
              <a:extLst>
                <a:ext uri="{FF2B5EF4-FFF2-40B4-BE49-F238E27FC236}">
                  <a16:creationId xmlns:a16="http://schemas.microsoft.com/office/drawing/2014/main" id="{998CE21E-9B52-3C4F-9780-BC8FB04503C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722273" y="1757363"/>
              <a:ext cx="1108800" cy="1108800"/>
            </a:xfrm>
            <a:prstGeom prst="rect">
              <a:avLst/>
            </a:prstGeom>
          </p:spPr>
        </p:pic>
        <p:pic>
          <p:nvPicPr>
            <p:cNvPr id="80" name="Grafik 79">
              <a:extLst>
                <a:ext uri="{FF2B5EF4-FFF2-40B4-BE49-F238E27FC236}">
                  <a16:creationId xmlns:a16="http://schemas.microsoft.com/office/drawing/2014/main" id="{2CBDE370-C763-6D4B-99A4-79FB32A3F4A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57171" y="1757363"/>
              <a:ext cx="1108800" cy="1108800"/>
            </a:xfrm>
            <a:prstGeom prst="rect">
              <a:avLst/>
            </a:prstGeom>
          </p:spPr>
        </p:pic>
        <p:pic>
          <p:nvPicPr>
            <p:cNvPr id="81" name="Grafik 80">
              <a:extLst>
                <a:ext uri="{FF2B5EF4-FFF2-40B4-BE49-F238E27FC236}">
                  <a16:creationId xmlns:a16="http://schemas.microsoft.com/office/drawing/2014/main" id="{0B560998-4A31-0E4F-953E-35F0ECAEA3C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126967" y="1757363"/>
              <a:ext cx="1108800" cy="1108800"/>
            </a:xfrm>
            <a:prstGeom prst="rect">
              <a:avLst/>
            </a:prstGeom>
          </p:spPr>
        </p:pic>
        <p:pic>
          <p:nvPicPr>
            <p:cNvPr id="82" name="Grafik 81">
              <a:extLst>
                <a:ext uri="{FF2B5EF4-FFF2-40B4-BE49-F238E27FC236}">
                  <a16:creationId xmlns:a16="http://schemas.microsoft.com/office/drawing/2014/main" id="{C4C4FCFB-1790-D147-9C7F-6BA64A39BC9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261865" y="1757363"/>
              <a:ext cx="1108800" cy="1108800"/>
            </a:xfrm>
            <a:prstGeom prst="rect">
              <a:avLst/>
            </a:prstGeom>
          </p:spPr>
        </p:pic>
        <p:pic>
          <p:nvPicPr>
            <p:cNvPr id="83" name="Grafik 82">
              <a:extLst>
                <a:ext uri="{FF2B5EF4-FFF2-40B4-BE49-F238E27FC236}">
                  <a16:creationId xmlns:a16="http://schemas.microsoft.com/office/drawing/2014/main" id="{6506F1F4-FC18-D64F-9542-C616E0AC3916}"/>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396766" y="1757363"/>
              <a:ext cx="1108800" cy="1108800"/>
            </a:xfrm>
            <a:prstGeom prst="rect">
              <a:avLst/>
            </a:prstGeom>
          </p:spPr>
        </p:pic>
        <p:pic>
          <p:nvPicPr>
            <p:cNvPr id="84" name="Grafik 83">
              <a:extLst>
                <a:ext uri="{FF2B5EF4-FFF2-40B4-BE49-F238E27FC236}">
                  <a16:creationId xmlns:a16="http://schemas.microsoft.com/office/drawing/2014/main" id="{379D5A8A-8E59-2443-AA7D-4DE1B17BE886}"/>
                </a:ext>
              </a:extLst>
            </p:cNvPr>
            <p:cNvPicPr>
              <a:picLocks noChangeAspect="1"/>
            </p:cNvPicPr>
            <p:nvPr/>
          </p:nvPicPr>
          <p:blipFill>
            <a:blip r:embed="rId8" cstate="print">
              <a:alphaModFix amt="20000"/>
              <a:extLst>
                <a:ext uri="{28A0092B-C50C-407E-A947-70E740481C1C}">
                  <a14:useLocalDpi xmlns:a14="http://schemas.microsoft.com/office/drawing/2010/main"/>
                </a:ext>
              </a:extLst>
            </a:blip>
            <a:stretch>
              <a:fillRect/>
            </a:stretch>
          </p:blipFill>
          <p:spPr>
            <a:xfrm>
              <a:off x="1722273" y="2893242"/>
              <a:ext cx="1108800" cy="1108800"/>
            </a:xfrm>
            <a:prstGeom prst="rect">
              <a:avLst/>
            </a:prstGeom>
          </p:spPr>
        </p:pic>
        <p:pic>
          <p:nvPicPr>
            <p:cNvPr id="85" name="Grafik 84">
              <a:extLst>
                <a:ext uri="{FF2B5EF4-FFF2-40B4-BE49-F238E27FC236}">
                  <a16:creationId xmlns:a16="http://schemas.microsoft.com/office/drawing/2014/main" id="{F00CDD05-DD82-7B48-8944-964678CE76E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87375" y="2893242"/>
              <a:ext cx="1108800" cy="1108800"/>
            </a:xfrm>
            <a:prstGeom prst="rect">
              <a:avLst/>
            </a:prstGeom>
          </p:spPr>
        </p:pic>
        <p:pic>
          <p:nvPicPr>
            <p:cNvPr id="86" name="Grafik 85">
              <a:extLst>
                <a:ext uri="{FF2B5EF4-FFF2-40B4-BE49-F238E27FC236}">
                  <a16:creationId xmlns:a16="http://schemas.microsoft.com/office/drawing/2014/main" id="{DC3C5A5D-0583-C348-A6DC-806F5FC5A8D3}"/>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396766" y="4029121"/>
              <a:ext cx="1108800" cy="1108800"/>
            </a:xfrm>
            <a:prstGeom prst="rect">
              <a:avLst/>
            </a:prstGeom>
          </p:spPr>
        </p:pic>
        <p:pic>
          <p:nvPicPr>
            <p:cNvPr id="87" name="Grafik 86">
              <a:extLst>
                <a:ext uri="{FF2B5EF4-FFF2-40B4-BE49-F238E27FC236}">
                  <a16:creationId xmlns:a16="http://schemas.microsoft.com/office/drawing/2014/main" id="{4C5541F5-F8C0-9043-9184-23DBA9FFA97F}"/>
                </a:ext>
              </a:extLst>
            </p:cNvPr>
            <p:cNvPicPr>
              <a:picLocks noChangeAspect="1"/>
            </p:cNvPicPr>
            <p:nvPr/>
          </p:nvPicPr>
          <p:blipFill>
            <a:blip r:embed="rId11" cstate="print">
              <a:alphaModFix/>
              <a:extLst>
                <a:ext uri="{28A0092B-C50C-407E-A947-70E740481C1C}">
                  <a14:useLocalDpi xmlns:a14="http://schemas.microsoft.com/office/drawing/2010/main"/>
                </a:ext>
              </a:extLst>
            </a:blip>
            <a:stretch>
              <a:fillRect/>
            </a:stretch>
          </p:blipFill>
          <p:spPr>
            <a:xfrm>
              <a:off x="587375" y="4029121"/>
              <a:ext cx="1108800" cy="1108800"/>
            </a:xfrm>
            <a:prstGeom prst="rect">
              <a:avLst/>
            </a:prstGeom>
          </p:spPr>
        </p:pic>
        <p:pic>
          <p:nvPicPr>
            <p:cNvPr id="88" name="Grafik 87">
              <a:extLst>
                <a:ext uri="{FF2B5EF4-FFF2-40B4-BE49-F238E27FC236}">
                  <a16:creationId xmlns:a16="http://schemas.microsoft.com/office/drawing/2014/main" id="{CB44EEAD-12F8-C149-BA8E-2FB59F9AE9C6}"/>
                </a:ext>
              </a:extLst>
            </p:cNvPr>
            <p:cNvPicPr>
              <a:picLocks noChangeAspect="1"/>
            </p:cNvPicPr>
            <p:nvPr/>
          </p:nvPicPr>
          <p:blipFill>
            <a:blip r:embed="rId12" cstate="print">
              <a:alphaModFix amt="20000"/>
              <a:extLst>
                <a:ext uri="{28A0092B-C50C-407E-A947-70E740481C1C}">
                  <a14:useLocalDpi xmlns:a14="http://schemas.microsoft.com/office/drawing/2010/main"/>
                </a:ext>
              </a:extLst>
            </a:blip>
            <a:stretch>
              <a:fillRect/>
            </a:stretch>
          </p:blipFill>
          <p:spPr>
            <a:xfrm>
              <a:off x="1722273" y="4029121"/>
              <a:ext cx="1108800" cy="1108800"/>
            </a:xfrm>
            <a:prstGeom prst="rect">
              <a:avLst/>
            </a:prstGeom>
          </p:spPr>
        </p:pic>
        <p:pic>
          <p:nvPicPr>
            <p:cNvPr id="89" name="Grafik 88">
              <a:extLst>
                <a:ext uri="{FF2B5EF4-FFF2-40B4-BE49-F238E27FC236}">
                  <a16:creationId xmlns:a16="http://schemas.microsoft.com/office/drawing/2014/main" id="{4353DF23-DA64-AC4A-9643-DBE2691DC18E}"/>
                </a:ext>
              </a:extLst>
            </p:cNvPr>
            <p:cNvPicPr>
              <a:picLocks noChangeAspect="1"/>
            </p:cNvPicPr>
            <p:nvPr/>
          </p:nvPicPr>
          <p:blipFill>
            <a:blip r:embed="rId13" cstate="print">
              <a:alphaModFix amt="20000"/>
              <a:extLst>
                <a:ext uri="{28A0092B-C50C-407E-A947-70E740481C1C}">
                  <a14:useLocalDpi xmlns:a14="http://schemas.microsoft.com/office/drawing/2010/main"/>
                </a:ext>
              </a:extLst>
            </a:blip>
            <a:stretch>
              <a:fillRect/>
            </a:stretch>
          </p:blipFill>
          <p:spPr>
            <a:xfrm>
              <a:off x="2857171" y="4029121"/>
              <a:ext cx="1108800" cy="1108800"/>
            </a:xfrm>
            <a:prstGeom prst="rect">
              <a:avLst/>
            </a:prstGeom>
          </p:spPr>
        </p:pic>
        <p:pic>
          <p:nvPicPr>
            <p:cNvPr id="90" name="Grafik 89">
              <a:extLst>
                <a:ext uri="{FF2B5EF4-FFF2-40B4-BE49-F238E27FC236}">
                  <a16:creationId xmlns:a16="http://schemas.microsoft.com/office/drawing/2014/main" id="{8BDEEC46-313F-2445-A4D7-9C4F115054CA}"/>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92069" y="4029121"/>
              <a:ext cx="1108800" cy="1108800"/>
            </a:xfrm>
            <a:prstGeom prst="rect">
              <a:avLst/>
            </a:prstGeom>
          </p:spPr>
        </p:pic>
        <p:pic>
          <p:nvPicPr>
            <p:cNvPr id="91" name="Grafik 90">
              <a:extLst>
                <a:ext uri="{FF2B5EF4-FFF2-40B4-BE49-F238E27FC236}">
                  <a16:creationId xmlns:a16="http://schemas.microsoft.com/office/drawing/2014/main" id="{23A288BE-C1B7-6545-81DD-04C48921D5EF}"/>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5126967" y="4029121"/>
              <a:ext cx="1108800" cy="1108800"/>
            </a:xfrm>
            <a:prstGeom prst="rect">
              <a:avLst/>
            </a:prstGeom>
          </p:spPr>
        </p:pic>
        <p:pic>
          <p:nvPicPr>
            <p:cNvPr id="92" name="Grafik 91">
              <a:extLst>
                <a:ext uri="{FF2B5EF4-FFF2-40B4-BE49-F238E27FC236}">
                  <a16:creationId xmlns:a16="http://schemas.microsoft.com/office/drawing/2014/main" id="{F0B4352E-0C68-EB46-8D53-211EA6FE1866}"/>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6261865" y="4029121"/>
              <a:ext cx="1108800" cy="1108800"/>
            </a:xfrm>
            <a:prstGeom prst="rect">
              <a:avLst/>
            </a:prstGeom>
          </p:spPr>
        </p:pic>
        <p:pic>
          <p:nvPicPr>
            <p:cNvPr id="93" name="Grafik 92">
              <a:extLst>
                <a:ext uri="{FF2B5EF4-FFF2-40B4-BE49-F238E27FC236}">
                  <a16:creationId xmlns:a16="http://schemas.microsoft.com/office/drawing/2014/main" id="{4D2A5E7A-1D11-BC46-9F62-A8D186BE5429}"/>
                </a:ext>
              </a:extLst>
            </p:cNvPr>
            <p:cNvPicPr>
              <a:picLocks noChangeAspect="1"/>
            </p:cNvPicPr>
            <p:nvPr/>
          </p:nvPicPr>
          <p:blipFill>
            <a:blip r:embed="rId17" cstate="print">
              <a:alphaModFix amt="20000"/>
              <a:extLst>
                <a:ext uri="{28A0092B-C50C-407E-A947-70E740481C1C}">
                  <a14:useLocalDpi xmlns:a14="http://schemas.microsoft.com/office/drawing/2010/main"/>
                </a:ext>
              </a:extLst>
            </a:blip>
            <a:stretch>
              <a:fillRect/>
            </a:stretch>
          </p:blipFill>
          <p:spPr>
            <a:xfrm>
              <a:off x="6261865" y="2893242"/>
              <a:ext cx="1108800" cy="1108800"/>
            </a:xfrm>
            <a:prstGeom prst="rect">
              <a:avLst/>
            </a:prstGeom>
          </p:spPr>
        </p:pic>
        <p:pic>
          <p:nvPicPr>
            <p:cNvPr id="94" name="Grafik 93">
              <a:extLst>
                <a:ext uri="{FF2B5EF4-FFF2-40B4-BE49-F238E27FC236}">
                  <a16:creationId xmlns:a16="http://schemas.microsoft.com/office/drawing/2014/main" id="{935D9077-D4B7-DD43-9D33-B3ED8B8FB95C}"/>
                </a:ext>
              </a:extLst>
            </p:cNvPr>
            <p:cNvPicPr>
              <a:picLocks noChangeAspect="1"/>
            </p:cNvPicPr>
            <p:nvPr/>
          </p:nvPicPr>
          <p:blipFill>
            <a:blip r:embed="rId18" cstate="print">
              <a:alphaModFix amt="20000"/>
              <a:extLst>
                <a:ext uri="{28A0092B-C50C-407E-A947-70E740481C1C}">
                  <a14:useLocalDpi xmlns:a14="http://schemas.microsoft.com/office/drawing/2010/main"/>
                </a:ext>
              </a:extLst>
            </a:blip>
            <a:stretch>
              <a:fillRect/>
            </a:stretch>
          </p:blipFill>
          <p:spPr>
            <a:xfrm>
              <a:off x="7396766" y="2893242"/>
              <a:ext cx="1108800" cy="1108800"/>
            </a:xfrm>
            <a:prstGeom prst="rect">
              <a:avLst/>
            </a:prstGeom>
          </p:spPr>
        </p:pic>
        <p:pic>
          <p:nvPicPr>
            <p:cNvPr id="95" name="Grafik 94">
              <a:extLst>
                <a:ext uri="{FF2B5EF4-FFF2-40B4-BE49-F238E27FC236}">
                  <a16:creationId xmlns:a16="http://schemas.microsoft.com/office/drawing/2014/main" id="{AF137255-3C6E-C647-AA72-1EB4F682E75A}"/>
                </a:ext>
              </a:extLst>
            </p:cNvPr>
            <p:cNvPicPr>
              <a:picLocks noChangeAspect="1"/>
            </p:cNvPicPr>
            <p:nvPr/>
          </p:nvPicPr>
          <p:blipFill>
            <a:blip r:embed="rId19" cstate="print">
              <a:alphaModFix amt="20000"/>
              <a:extLst>
                <a:ext uri="{28A0092B-C50C-407E-A947-70E740481C1C}">
                  <a14:useLocalDpi xmlns:a14="http://schemas.microsoft.com/office/drawing/2010/main"/>
                </a:ext>
              </a:extLst>
            </a:blip>
            <a:stretch>
              <a:fillRect/>
            </a:stretch>
          </p:blipFill>
          <p:spPr>
            <a:xfrm>
              <a:off x="2857171" y="2893242"/>
              <a:ext cx="1108800" cy="1108800"/>
            </a:xfrm>
            <a:prstGeom prst="rect">
              <a:avLst/>
            </a:prstGeom>
          </p:spPr>
        </p:pic>
        <p:pic>
          <p:nvPicPr>
            <p:cNvPr id="96" name="Grafik 95">
              <a:extLst>
                <a:ext uri="{FF2B5EF4-FFF2-40B4-BE49-F238E27FC236}">
                  <a16:creationId xmlns:a16="http://schemas.microsoft.com/office/drawing/2014/main" id="{111058BD-EE2D-1B43-ADC6-92F31D801D53}"/>
                </a:ext>
              </a:extLst>
            </p:cNvPr>
            <p:cNvPicPr>
              <a:picLocks noChangeAspect="1"/>
            </p:cNvPicPr>
            <p:nvPr/>
          </p:nvPicPr>
          <p:blipFill>
            <a:blip r:embed="rId20" cstate="print">
              <a:alphaModFix amt="20000"/>
              <a:extLst>
                <a:ext uri="{28A0092B-C50C-407E-A947-70E740481C1C}">
                  <a14:useLocalDpi xmlns:a14="http://schemas.microsoft.com/office/drawing/2010/main"/>
                </a:ext>
              </a:extLst>
            </a:blip>
            <a:stretch>
              <a:fillRect/>
            </a:stretch>
          </p:blipFill>
          <p:spPr>
            <a:xfrm>
              <a:off x="3992069" y="2893242"/>
              <a:ext cx="1108800" cy="1108800"/>
            </a:xfrm>
            <a:prstGeom prst="rect">
              <a:avLst/>
            </a:prstGeom>
          </p:spPr>
        </p:pic>
        <p:pic>
          <p:nvPicPr>
            <p:cNvPr id="97" name="Grafik 96">
              <a:extLst>
                <a:ext uri="{FF2B5EF4-FFF2-40B4-BE49-F238E27FC236}">
                  <a16:creationId xmlns:a16="http://schemas.microsoft.com/office/drawing/2014/main" id="{45F944A4-4D35-B542-8C15-DB5085518427}"/>
                </a:ext>
              </a:extLst>
            </p:cNvPr>
            <p:cNvPicPr>
              <a:picLocks noChangeAspect="1"/>
            </p:cNvPicPr>
            <p:nvPr/>
          </p:nvPicPr>
          <p:blipFill>
            <a:blip r:embed="rId21" cstate="print">
              <a:alphaModFix amt="20000"/>
              <a:extLst>
                <a:ext uri="{28A0092B-C50C-407E-A947-70E740481C1C}">
                  <a14:useLocalDpi xmlns:a14="http://schemas.microsoft.com/office/drawing/2010/main"/>
                </a:ext>
              </a:extLst>
            </a:blip>
            <a:stretch>
              <a:fillRect/>
            </a:stretch>
          </p:blipFill>
          <p:spPr>
            <a:xfrm>
              <a:off x="5126967" y="2893242"/>
              <a:ext cx="1108800" cy="1108800"/>
            </a:xfrm>
            <a:prstGeom prst="rect">
              <a:avLst/>
            </a:prstGeom>
          </p:spPr>
        </p:pic>
        <p:pic>
          <p:nvPicPr>
            <p:cNvPr id="98" name="Grafik 97">
              <a:extLst>
                <a:ext uri="{FF2B5EF4-FFF2-40B4-BE49-F238E27FC236}">
                  <a16:creationId xmlns:a16="http://schemas.microsoft.com/office/drawing/2014/main" id="{BD9488CC-9B8D-F241-9FE8-D21A7A9D43D9}"/>
                </a:ext>
              </a:extLst>
            </p:cNvPr>
            <p:cNvPicPr>
              <a:picLocks noChangeAspect="1"/>
            </p:cNvPicPr>
            <p:nvPr/>
          </p:nvPicPr>
          <p:blipFill>
            <a:blip r:embed="rId22" cstate="print">
              <a:alphaModFix amt="20000"/>
              <a:extLst>
                <a:ext uri="{28A0092B-C50C-407E-A947-70E740481C1C}">
                  <a14:useLocalDpi xmlns:a14="http://schemas.microsoft.com/office/drawing/2010/main"/>
                </a:ext>
              </a:extLst>
            </a:blip>
            <a:stretch>
              <a:fillRect/>
            </a:stretch>
          </p:blipFill>
          <p:spPr>
            <a:xfrm>
              <a:off x="587375" y="5165000"/>
              <a:ext cx="1108800" cy="1108800"/>
            </a:xfrm>
            <a:prstGeom prst="rect">
              <a:avLst/>
            </a:prstGeom>
          </p:spPr>
        </p:pic>
        <p:pic>
          <p:nvPicPr>
            <p:cNvPr id="99" name="Grafik 98">
              <a:extLst>
                <a:ext uri="{FF2B5EF4-FFF2-40B4-BE49-F238E27FC236}">
                  <a16:creationId xmlns:a16="http://schemas.microsoft.com/office/drawing/2014/main" id="{F84F36BB-5141-A949-96A9-0B0A3484B0F3}"/>
                </a:ext>
              </a:extLst>
            </p:cNvPr>
            <p:cNvPicPr>
              <a:picLocks noChangeAspect="1"/>
            </p:cNvPicPr>
            <p:nvPr/>
          </p:nvPicPr>
          <p:blipFill>
            <a:blip r:embed="rId23" cstate="print">
              <a:alphaModFix amt="20000"/>
              <a:extLst>
                <a:ext uri="{28A0092B-C50C-407E-A947-70E740481C1C}">
                  <a14:useLocalDpi xmlns:a14="http://schemas.microsoft.com/office/drawing/2010/main"/>
                </a:ext>
              </a:extLst>
            </a:blip>
            <a:stretch>
              <a:fillRect/>
            </a:stretch>
          </p:blipFill>
          <p:spPr>
            <a:xfrm>
              <a:off x="1722273" y="5165000"/>
              <a:ext cx="1108800" cy="1108800"/>
            </a:xfrm>
            <a:prstGeom prst="rect">
              <a:avLst/>
            </a:prstGeom>
          </p:spPr>
        </p:pic>
        <p:pic>
          <p:nvPicPr>
            <p:cNvPr id="100" name="Grafik 99">
              <a:extLst>
                <a:ext uri="{FF2B5EF4-FFF2-40B4-BE49-F238E27FC236}">
                  <a16:creationId xmlns:a16="http://schemas.microsoft.com/office/drawing/2014/main" id="{95FEC9E2-221B-2242-9DF4-94BAEB9144A8}"/>
                </a:ext>
              </a:extLst>
            </p:cNvPr>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3988813" y="1757363"/>
              <a:ext cx="1108800" cy="1108800"/>
            </a:xfrm>
            <a:prstGeom prst="rect">
              <a:avLst/>
            </a:prstGeom>
          </p:spPr>
        </p:pic>
      </p:grpSp>
      <p:grpSp>
        <p:nvGrpSpPr>
          <p:cNvPr id="37" name="Gruppieren 36">
            <a:extLst>
              <a:ext uri="{FF2B5EF4-FFF2-40B4-BE49-F238E27FC236}">
                <a16:creationId xmlns:a16="http://schemas.microsoft.com/office/drawing/2014/main" id="{6B39EEE0-A310-419F-9421-1456AA5FF39F}"/>
              </a:ext>
            </a:extLst>
          </p:cNvPr>
          <p:cNvGrpSpPr/>
          <p:nvPr/>
        </p:nvGrpSpPr>
        <p:grpSpPr>
          <a:xfrm>
            <a:off x="2860299" y="4680351"/>
            <a:ext cx="1114802" cy="1102382"/>
            <a:chOff x="7962523" y="4676118"/>
            <a:chExt cx="1198800" cy="1198800"/>
          </a:xfrm>
        </p:grpSpPr>
        <p:pic>
          <p:nvPicPr>
            <p:cNvPr id="38" name="Grafik 37">
              <a:extLst>
                <a:ext uri="{FF2B5EF4-FFF2-40B4-BE49-F238E27FC236}">
                  <a16:creationId xmlns:a16="http://schemas.microsoft.com/office/drawing/2014/main" id="{E8BEBCA8-9984-4F45-BC6D-3601BFA6291C}"/>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7962523" y="4676118"/>
              <a:ext cx="1198800" cy="1198800"/>
            </a:xfrm>
            <a:prstGeom prst="rect">
              <a:avLst/>
            </a:prstGeom>
          </p:spPr>
        </p:pic>
        <p:sp>
          <p:nvSpPr>
            <p:cNvPr id="39" name="Textfeld 38">
              <a:extLst>
                <a:ext uri="{FF2B5EF4-FFF2-40B4-BE49-F238E27FC236}">
                  <a16:creationId xmlns:a16="http://schemas.microsoft.com/office/drawing/2014/main" id="{C734B007-ABB0-4FBF-B6A0-1B92272E4502}"/>
                </a:ext>
              </a:extLst>
            </p:cNvPr>
            <p:cNvSpPr txBox="1"/>
            <p:nvPr/>
          </p:nvSpPr>
          <p:spPr>
            <a:xfrm>
              <a:off x="8262747" y="4975089"/>
              <a:ext cx="616002" cy="468574"/>
            </a:xfrm>
            <a:prstGeom prst="rect">
              <a:avLst/>
            </a:prstGeom>
            <a:solidFill>
              <a:srgbClr val="A60E7E"/>
            </a:solidFill>
          </p:spPr>
          <p:txBody>
            <a:bodyPr wrap="none" lIns="36000" tIns="0" rIns="36000" bIns="0" rtlCol="0">
              <a:spAutoFit/>
            </a:bodyPr>
            <a:lstStyle/>
            <a:p>
              <a:r>
                <a:rPr lang="de-DE" sz="2800" b="1" dirty="0" err="1">
                  <a:solidFill>
                    <a:schemeClr val="bg1"/>
                  </a:solidFill>
                </a:rPr>
                <a:t>Az</a:t>
              </a:r>
              <a:r>
                <a:rPr lang="de-DE" sz="2800" b="1" dirty="0">
                  <a:solidFill>
                    <a:schemeClr val="bg1"/>
                  </a:solidFill>
                </a:rPr>
                <a:t> </a:t>
              </a:r>
            </a:p>
          </p:txBody>
        </p:sp>
        <p:sp>
          <p:nvSpPr>
            <p:cNvPr id="40" name="Textfeld 39">
              <a:extLst>
                <a:ext uri="{FF2B5EF4-FFF2-40B4-BE49-F238E27FC236}">
                  <a16:creationId xmlns:a16="http://schemas.microsoft.com/office/drawing/2014/main" id="{36FFAFDC-40B6-452C-8996-0F4CF5A44BB5}"/>
                </a:ext>
              </a:extLst>
            </p:cNvPr>
            <p:cNvSpPr txBox="1"/>
            <p:nvPr/>
          </p:nvSpPr>
          <p:spPr>
            <a:xfrm>
              <a:off x="8217222" y="4751475"/>
              <a:ext cx="247112" cy="223614"/>
            </a:xfrm>
            <a:prstGeom prst="rect">
              <a:avLst/>
            </a:prstGeom>
            <a:solidFill>
              <a:srgbClr val="A60E7E"/>
            </a:solidFill>
          </p:spPr>
          <p:txBody>
            <a:bodyPr wrap="none" lIns="36000" tIns="0" rIns="36000" bIns="36000" rtlCol="0">
              <a:spAutoFit/>
            </a:bodyPr>
            <a:lstStyle/>
            <a:p>
              <a:r>
                <a:rPr lang="de-DE" sz="1100" dirty="0">
                  <a:solidFill>
                    <a:schemeClr val="bg1"/>
                  </a:solidFill>
                </a:rPr>
                <a:t>03</a:t>
              </a:r>
            </a:p>
          </p:txBody>
        </p:sp>
        <p:sp>
          <p:nvSpPr>
            <p:cNvPr id="41" name="Textfeld 40">
              <a:extLst>
                <a:ext uri="{FF2B5EF4-FFF2-40B4-BE49-F238E27FC236}">
                  <a16:creationId xmlns:a16="http://schemas.microsoft.com/office/drawing/2014/main" id="{932DD84A-34FB-4704-9CDB-FD2F46F51009}"/>
                </a:ext>
              </a:extLst>
            </p:cNvPr>
            <p:cNvSpPr txBox="1"/>
            <p:nvPr/>
          </p:nvSpPr>
          <p:spPr>
            <a:xfrm>
              <a:off x="7996474" y="5494903"/>
              <a:ext cx="1145732" cy="340757"/>
            </a:xfrm>
            <a:prstGeom prst="rect">
              <a:avLst/>
            </a:prstGeom>
            <a:solidFill>
              <a:srgbClr val="A60E7E"/>
            </a:solidFill>
          </p:spPr>
          <p:txBody>
            <a:bodyPr wrap="square" lIns="36000" tIns="0" rIns="36000" bIns="36000" rtlCol="0">
              <a:spAutoFit/>
            </a:bodyPr>
            <a:lstStyle/>
            <a:p>
              <a:pPr algn="ctr"/>
              <a:r>
                <a:rPr lang="de-DE" sz="900" dirty="0">
                  <a:solidFill>
                    <a:schemeClr val="bg1"/>
                  </a:solidFill>
                </a:rPr>
                <a:t>CLOUD MOVE</a:t>
              </a:r>
              <a:br>
                <a:rPr lang="de-DE" sz="900" dirty="0">
                  <a:solidFill>
                    <a:schemeClr val="bg1"/>
                  </a:solidFill>
                </a:rPr>
              </a:br>
              <a:r>
                <a:rPr lang="de-DE" sz="900" dirty="0">
                  <a:solidFill>
                    <a:schemeClr val="bg1"/>
                  </a:solidFill>
                </a:rPr>
                <a:t>FOR AZURE</a:t>
              </a:r>
            </a:p>
          </p:txBody>
        </p:sp>
      </p:grpSp>
      <p:sp>
        <p:nvSpPr>
          <p:cNvPr id="42" name="Rechteck 41">
            <a:extLst>
              <a:ext uri="{FF2B5EF4-FFF2-40B4-BE49-F238E27FC236}">
                <a16:creationId xmlns:a16="http://schemas.microsoft.com/office/drawing/2014/main" id="{88311650-2466-4941-9BD8-AF17B099206C}"/>
              </a:ext>
            </a:extLst>
          </p:cNvPr>
          <p:cNvSpPr/>
          <p:nvPr/>
        </p:nvSpPr>
        <p:spPr>
          <a:xfrm>
            <a:off x="2780013" y="4616942"/>
            <a:ext cx="1304105" cy="1323692"/>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 name="Gruppieren 2">
            <a:extLst>
              <a:ext uri="{FF2B5EF4-FFF2-40B4-BE49-F238E27FC236}">
                <a16:creationId xmlns:a16="http://schemas.microsoft.com/office/drawing/2014/main" id="{7A84D42C-D70A-41AE-ABCA-6BD342D4425D}"/>
              </a:ext>
            </a:extLst>
          </p:cNvPr>
          <p:cNvGrpSpPr>
            <a:grpSpLocks noChangeAspect="1"/>
          </p:cNvGrpSpPr>
          <p:nvPr/>
        </p:nvGrpSpPr>
        <p:grpSpPr>
          <a:xfrm>
            <a:off x="9112542" y="1302307"/>
            <a:ext cx="2208103" cy="1846452"/>
            <a:chOff x="6929372" y="1202992"/>
            <a:chExt cx="3793912" cy="3088356"/>
          </a:xfrm>
          <a:noFill/>
        </p:grpSpPr>
        <p:pic>
          <p:nvPicPr>
            <p:cNvPr id="49" name="Grafik 48">
              <a:extLst>
                <a:ext uri="{FF2B5EF4-FFF2-40B4-BE49-F238E27FC236}">
                  <a16:creationId xmlns:a16="http://schemas.microsoft.com/office/drawing/2014/main" id="{0A96C609-819E-4C17-8820-9B5337463D3C}"/>
                </a:ext>
              </a:extLst>
            </p:cNvPr>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8501467" y="2574774"/>
              <a:ext cx="1504001" cy="1691999"/>
            </a:xfrm>
            <a:prstGeom prst="rect">
              <a:avLst/>
            </a:prstGeom>
            <a:grpFill/>
          </p:spPr>
        </p:pic>
        <p:pic>
          <p:nvPicPr>
            <p:cNvPr id="50" name="Grafik 49">
              <a:extLst>
                <a:ext uri="{FF2B5EF4-FFF2-40B4-BE49-F238E27FC236}">
                  <a16:creationId xmlns:a16="http://schemas.microsoft.com/office/drawing/2014/main" id="{C0A9C2EC-7B39-4D1F-9DCB-E156CCD26D7E}"/>
                </a:ext>
              </a:extLst>
            </p:cNvPr>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7621017" y="1202992"/>
              <a:ext cx="1504000" cy="1692000"/>
            </a:xfrm>
            <a:prstGeom prst="rect">
              <a:avLst/>
            </a:prstGeom>
            <a:grpFill/>
          </p:spPr>
        </p:pic>
        <p:pic>
          <p:nvPicPr>
            <p:cNvPr id="51" name="Grafik 50">
              <a:extLst>
                <a:ext uri="{FF2B5EF4-FFF2-40B4-BE49-F238E27FC236}">
                  <a16:creationId xmlns:a16="http://schemas.microsoft.com/office/drawing/2014/main" id="{A2F7840F-8476-42E4-99F7-03CFD37371F3}"/>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9234952" y="1218908"/>
              <a:ext cx="1488332" cy="1691999"/>
            </a:xfrm>
            <a:prstGeom prst="rect">
              <a:avLst/>
            </a:prstGeom>
            <a:grpFill/>
          </p:spPr>
        </p:pic>
        <p:pic>
          <p:nvPicPr>
            <p:cNvPr id="52" name="Grafik 51">
              <a:extLst>
                <a:ext uri="{FF2B5EF4-FFF2-40B4-BE49-F238E27FC236}">
                  <a16:creationId xmlns:a16="http://schemas.microsoft.com/office/drawing/2014/main" id="{A43CD333-6E5E-48A4-BA9E-AE988AFF3A95}"/>
                </a:ext>
              </a:extLst>
            </p:cNvPr>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6929372" y="2599349"/>
              <a:ext cx="1504001" cy="1691999"/>
            </a:xfrm>
            <a:prstGeom prst="rect">
              <a:avLst/>
            </a:prstGeom>
            <a:grpFill/>
          </p:spPr>
        </p:pic>
      </p:grpSp>
    </p:spTree>
    <p:extLst>
      <p:ext uri="{BB962C8B-B14F-4D97-AF65-F5344CB8AC3E}">
        <p14:creationId xmlns:p14="http://schemas.microsoft.com/office/powerpoint/2010/main" val="2233453096"/>
      </p:ext>
    </p:extLst>
  </p:cSld>
  <p:clrMapOvr>
    <a:masterClrMapping/>
  </p:clrMapOvr>
  <p:transition spd="slow">
    <p:push dir="u"/>
  </p:transition>
</p:sld>
</file>

<file path=ppt/theme/theme1.xml><?xml version="1.0" encoding="utf-8"?>
<a:theme xmlns:a="http://schemas.openxmlformats.org/drawingml/2006/main" name="SNP 2020">
  <a:themeElements>
    <a:clrScheme name="SNP_Bluefield_colors">
      <a:dk1>
        <a:srgbClr val="222221"/>
      </a:dk1>
      <a:lt1>
        <a:sysClr val="window" lastClr="FFFFFF"/>
      </a:lt1>
      <a:dk2>
        <a:srgbClr val="000324"/>
      </a:dk2>
      <a:lt2>
        <a:srgbClr val="D9D9D9"/>
      </a:lt2>
      <a:accent1>
        <a:srgbClr val="004A99"/>
      </a:accent1>
      <a:accent2>
        <a:srgbClr val="E18800"/>
      </a:accent2>
      <a:accent3>
        <a:srgbClr val="D14B40"/>
      </a:accent3>
      <a:accent4>
        <a:srgbClr val="F2B532"/>
      </a:accent4>
      <a:accent5>
        <a:srgbClr val="008FBC"/>
      </a:accent5>
      <a:accent6>
        <a:srgbClr val="A1AF4E"/>
      </a:accent6>
      <a:hlink>
        <a:srgbClr val="004A99"/>
      </a:hlink>
      <a:folHlink>
        <a:srgbClr val="9E1981"/>
      </a:folHlink>
    </a:clrScheme>
    <a:fontScheme name="SNP_Bluefield_Font">
      <a:majorFont>
        <a:latin typeface="Montserrat Light"/>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ystalBridge Presentation_EN.pptx" id="{1DFAB8C9-0A28-40E5-BF11-B88983DA815D}" vid="{54F36487-B2A6-4B06-93BA-75A7B5ED40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65968F54EA7042894406BAB17DB0D3" ma:contentTypeVersion="8" ma:contentTypeDescription="Create a new document." ma:contentTypeScope="" ma:versionID="8de5c9a3928e8724b498614f2b2a1523">
  <xsd:schema xmlns:xsd="http://www.w3.org/2001/XMLSchema" xmlns:xs="http://www.w3.org/2001/XMLSchema" xmlns:p="http://schemas.microsoft.com/office/2006/metadata/properties" xmlns:ns2="8ab24d4d-fe1c-4a27-b411-106df43eb389" targetNamespace="http://schemas.microsoft.com/office/2006/metadata/properties" ma:root="true" ma:fieldsID="36808b5f41df3958523a1a591c8de7eb" ns2:_="">
    <xsd:import namespace="8ab24d4d-fe1c-4a27-b411-106df43eb3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b24d4d-fe1c-4a27-b411-106df43eb3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4CC35D-579C-48EC-AB27-64031C8B223C}">
  <ds:schemaRefs>
    <ds:schemaRef ds:uri="http://schemas.microsoft.com/sharepoint/v3/contenttype/forms"/>
  </ds:schemaRefs>
</ds:datastoreItem>
</file>

<file path=customXml/itemProps2.xml><?xml version="1.0" encoding="utf-8"?>
<ds:datastoreItem xmlns:ds="http://schemas.openxmlformats.org/officeDocument/2006/customXml" ds:itemID="{A58F3BE7-6AC0-4365-AC5B-7865D3126815}">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8ab24d4d-fe1c-4a27-b411-106df43eb389"/>
    <ds:schemaRef ds:uri="http://www.w3.org/XML/1998/namespace"/>
    <ds:schemaRef ds:uri="http://purl.org/dc/dcmitype/"/>
  </ds:schemaRefs>
</ds:datastoreItem>
</file>

<file path=customXml/itemProps3.xml><?xml version="1.0" encoding="utf-8"?>
<ds:datastoreItem xmlns:ds="http://schemas.openxmlformats.org/officeDocument/2006/customXml" ds:itemID="{C2CABA01-4576-4106-A5B6-CED6F1A04A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b24d4d-fe1c-4a27-b411-106df43eb3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121</Words>
  <Application>Microsoft Office PowerPoint</Application>
  <PresentationFormat>Breitbild</PresentationFormat>
  <Paragraphs>15</Paragraphs>
  <Slides>3</Slides>
  <Notes>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vt:i4>
      </vt:variant>
    </vt:vector>
  </HeadingPairs>
  <TitlesOfParts>
    <vt:vector size="13" baseType="lpstr">
      <vt:lpstr>Arial</vt:lpstr>
      <vt:lpstr>Symbol</vt:lpstr>
      <vt:lpstr>Univers Light</vt:lpstr>
      <vt:lpstr>Wingdings</vt:lpstr>
      <vt:lpstr>Univers</vt:lpstr>
      <vt:lpstr>Montserrat Light</vt:lpstr>
      <vt:lpstr>Calibri</vt:lpstr>
      <vt:lpstr>Wingdings 2</vt:lpstr>
      <vt:lpstr>Montserrat</vt:lpstr>
      <vt:lpstr>SNP 2020</vt:lpstr>
      <vt:lpstr>New cloud sizing &amp; deployment component in the periodic system  </vt:lpstr>
      <vt:lpstr>CrystalBridge – Only minimum changes  in the Transformation Scenarios </vt:lpstr>
      <vt:lpstr>CrystalBridge® – Adapted „Move“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CrystalBridge® Slides_en</dc:title>
  <dc:creator>Deck, Manuel</dc:creator>
  <cp:lastModifiedBy>Krauss, Gerhard</cp:lastModifiedBy>
  <cp:revision>416</cp:revision>
  <cp:lastPrinted>2020-07-08T14:58:11Z</cp:lastPrinted>
  <dcterms:created xsi:type="dcterms:W3CDTF">2019-11-27T15:18:27Z</dcterms:created>
  <dcterms:modified xsi:type="dcterms:W3CDTF">2020-09-24T06:30:05Z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0x010100B165968F54EA7042894406BAB17DB0D3</vt:lpwstr>
  </property>
</Properties>
</file>