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  <p:sldMasterId id="2147483658" r:id="rId3"/>
  </p:sldMasterIdLst>
  <p:notesMasterIdLst>
    <p:notesMasterId r:id="rId23"/>
  </p:notesMasterIdLst>
  <p:sldIdLst>
    <p:sldId id="256" r:id="rId4"/>
    <p:sldId id="272" r:id="rId5"/>
    <p:sldId id="273" r:id="rId6"/>
    <p:sldId id="291" r:id="rId7"/>
    <p:sldId id="289" r:id="rId8"/>
    <p:sldId id="275" r:id="rId9"/>
    <p:sldId id="280" r:id="rId10"/>
    <p:sldId id="284" r:id="rId11"/>
    <p:sldId id="283" r:id="rId12"/>
    <p:sldId id="285" r:id="rId13"/>
    <p:sldId id="281" r:id="rId14"/>
    <p:sldId id="286" r:id="rId15"/>
    <p:sldId id="292" r:id="rId16"/>
    <p:sldId id="276" r:id="rId17"/>
    <p:sldId id="288" r:id="rId18"/>
    <p:sldId id="263" r:id="rId19"/>
    <p:sldId id="287" r:id="rId20"/>
    <p:sldId id="279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782"/>
    <a:srgbClr val="1F61D9"/>
    <a:srgbClr val="54D499"/>
    <a:srgbClr val="DCE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F460BC-D051-4323-82AA-20C9CE057DD6}" v="625" dt="2024-04-01T09:49:18.2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71"/>
    <p:restoredTop sz="94701"/>
  </p:normalViewPr>
  <p:slideViewPr>
    <p:cSldViewPr snapToGrid="0">
      <p:cViewPr varScale="1">
        <p:scale>
          <a:sx n="108" d="100"/>
          <a:sy n="108" d="100"/>
        </p:scale>
        <p:origin x="1182" y="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ciej.Fec" userId="50031c82-e431-4cf4-bb8c-4e527a47a670" providerId="ADAL" clId="{10F460BC-D051-4323-82AA-20C9CE057DD6}"/>
    <pc:docChg chg="undo redo custSel addSld delSld modSld sldOrd">
      <pc:chgData name="Maciej.Fec" userId="50031c82-e431-4cf4-bb8c-4e527a47a670" providerId="ADAL" clId="{10F460BC-D051-4323-82AA-20C9CE057DD6}" dt="2024-04-01T09:51:25.737" v="5211" actId="1076"/>
      <pc:docMkLst>
        <pc:docMk/>
      </pc:docMkLst>
      <pc:sldChg chg="addSp delSp modSp mod">
        <pc:chgData name="Maciej.Fec" userId="50031c82-e431-4cf4-bb8c-4e527a47a670" providerId="ADAL" clId="{10F460BC-D051-4323-82AA-20C9CE057DD6}" dt="2023-11-21T16:24:01.745" v="111" actId="478"/>
        <pc:sldMkLst>
          <pc:docMk/>
          <pc:sldMk cId="2598438026" sldId="256"/>
        </pc:sldMkLst>
        <pc:spChg chg="add del mod">
          <ac:chgData name="Maciej.Fec" userId="50031c82-e431-4cf4-bb8c-4e527a47a670" providerId="ADAL" clId="{10F460BC-D051-4323-82AA-20C9CE057DD6}" dt="2023-11-21T16:23:11.269" v="88" actId="313"/>
          <ac:spMkLst>
            <pc:docMk/>
            <pc:sldMk cId="2598438026" sldId="256"/>
            <ac:spMk id="2" creationId="{9C570F64-D7B2-109C-0D75-F8B88F9BE804}"/>
          </ac:spMkLst>
        </pc:spChg>
        <pc:spChg chg="del">
          <ac:chgData name="Maciej.Fec" userId="50031c82-e431-4cf4-bb8c-4e527a47a670" providerId="ADAL" clId="{10F460BC-D051-4323-82AA-20C9CE057DD6}" dt="2023-11-21T16:22:07.776" v="5" actId="478"/>
          <ac:spMkLst>
            <pc:docMk/>
            <pc:sldMk cId="2598438026" sldId="256"/>
            <ac:spMk id="3" creationId="{D181A6E1-52B3-2C6F-CE5E-90C88F5ED22F}"/>
          </ac:spMkLst>
        </pc:spChg>
        <pc:spChg chg="add del mod">
          <ac:chgData name="Maciej.Fec" userId="50031c82-e431-4cf4-bb8c-4e527a47a670" providerId="ADAL" clId="{10F460BC-D051-4323-82AA-20C9CE057DD6}" dt="2023-11-21T16:23:59.804" v="110" actId="478"/>
          <ac:spMkLst>
            <pc:docMk/>
            <pc:sldMk cId="2598438026" sldId="256"/>
            <ac:spMk id="4" creationId="{1C1C8DB3-D582-1555-8885-D9C0D89A8A55}"/>
          </ac:spMkLst>
        </pc:spChg>
        <pc:spChg chg="add del mod">
          <ac:chgData name="Maciej.Fec" userId="50031c82-e431-4cf4-bb8c-4e527a47a670" providerId="ADAL" clId="{10F460BC-D051-4323-82AA-20C9CE057DD6}" dt="2023-11-21T16:22:26.932" v="10"/>
          <ac:spMkLst>
            <pc:docMk/>
            <pc:sldMk cId="2598438026" sldId="256"/>
            <ac:spMk id="5" creationId="{DB3AAA87-055E-7141-F327-16A50EFF4D91}"/>
          </ac:spMkLst>
        </pc:spChg>
        <pc:spChg chg="add mod">
          <ac:chgData name="Maciej.Fec" userId="50031c82-e431-4cf4-bb8c-4e527a47a670" providerId="ADAL" clId="{10F460BC-D051-4323-82AA-20C9CE057DD6}" dt="2023-11-21T16:23:53.757" v="109" actId="1076"/>
          <ac:spMkLst>
            <pc:docMk/>
            <pc:sldMk cId="2598438026" sldId="256"/>
            <ac:spMk id="6" creationId="{BB664430-1605-F81E-3FEA-AA12FF2DB912}"/>
          </ac:spMkLst>
        </pc:spChg>
        <pc:spChg chg="add del mod">
          <ac:chgData name="Maciej.Fec" userId="50031c82-e431-4cf4-bb8c-4e527a47a670" providerId="ADAL" clId="{10F460BC-D051-4323-82AA-20C9CE057DD6}" dt="2023-11-21T16:24:01.745" v="111" actId="478"/>
          <ac:spMkLst>
            <pc:docMk/>
            <pc:sldMk cId="2598438026" sldId="256"/>
            <ac:spMk id="8" creationId="{948CB270-40F2-E2B9-992E-0C5F6E0C4310}"/>
          </ac:spMkLst>
        </pc:spChg>
      </pc:sldChg>
      <pc:sldChg chg="add del">
        <pc:chgData name="Maciej.Fec" userId="50031c82-e431-4cf4-bb8c-4e527a47a670" providerId="ADAL" clId="{10F460BC-D051-4323-82AA-20C9CE057DD6}" dt="2023-11-23T17:01:03.544" v="1843" actId="47"/>
        <pc:sldMkLst>
          <pc:docMk/>
          <pc:sldMk cId="158791875" sldId="257"/>
        </pc:sldMkLst>
      </pc:sldChg>
      <pc:sldChg chg="add del">
        <pc:chgData name="Maciej.Fec" userId="50031c82-e431-4cf4-bb8c-4e527a47a670" providerId="ADAL" clId="{10F460BC-D051-4323-82AA-20C9CE057DD6}" dt="2023-11-23T17:01:04.285" v="1844" actId="47"/>
        <pc:sldMkLst>
          <pc:docMk/>
          <pc:sldMk cId="3245562326" sldId="258"/>
        </pc:sldMkLst>
      </pc:sldChg>
      <pc:sldChg chg="add del">
        <pc:chgData name="Maciej.Fec" userId="50031c82-e431-4cf4-bb8c-4e527a47a670" providerId="ADAL" clId="{10F460BC-D051-4323-82AA-20C9CE057DD6}" dt="2023-11-23T17:01:05.032" v="1845" actId="47"/>
        <pc:sldMkLst>
          <pc:docMk/>
          <pc:sldMk cId="3357781337" sldId="259"/>
        </pc:sldMkLst>
      </pc:sldChg>
      <pc:sldChg chg="add del">
        <pc:chgData name="Maciej.Fec" userId="50031c82-e431-4cf4-bb8c-4e527a47a670" providerId="ADAL" clId="{10F460BC-D051-4323-82AA-20C9CE057DD6}" dt="2023-11-23T17:01:05.589" v="1846" actId="47"/>
        <pc:sldMkLst>
          <pc:docMk/>
          <pc:sldMk cId="619320624" sldId="260"/>
        </pc:sldMkLst>
      </pc:sldChg>
      <pc:sldChg chg="add del">
        <pc:chgData name="Maciej.Fec" userId="50031c82-e431-4cf4-bb8c-4e527a47a670" providerId="ADAL" clId="{10F460BC-D051-4323-82AA-20C9CE057DD6}" dt="2023-11-23T17:01:06.242" v="1847" actId="47"/>
        <pc:sldMkLst>
          <pc:docMk/>
          <pc:sldMk cId="1260075249" sldId="261"/>
        </pc:sldMkLst>
      </pc:sldChg>
      <pc:sldChg chg="addSp modSp add del mod ord">
        <pc:chgData name="Maciej.Fec" userId="50031c82-e431-4cf4-bb8c-4e527a47a670" providerId="ADAL" clId="{10F460BC-D051-4323-82AA-20C9CE057DD6}" dt="2023-11-23T17:01:02.352" v="1842" actId="47"/>
        <pc:sldMkLst>
          <pc:docMk/>
          <pc:sldMk cId="2368775157" sldId="262"/>
        </pc:sldMkLst>
        <pc:spChg chg="add mod">
          <ac:chgData name="Maciej.Fec" userId="50031c82-e431-4cf4-bb8c-4e527a47a670" providerId="ADAL" clId="{10F460BC-D051-4323-82AA-20C9CE057DD6}" dt="2023-11-21T16:25:00.468" v="123" actId="20577"/>
          <ac:spMkLst>
            <pc:docMk/>
            <pc:sldMk cId="2368775157" sldId="262"/>
            <ac:spMk id="2" creationId="{5E86926A-EE6B-EBA6-06EE-F8430472A0C0}"/>
          </ac:spMkLst>
        </pc:spChg>
      </pc:sldChg>
      <pc:sldChg chg="addSp delSp modSp add del mod ord modTransition modAnim">
        <pc:chgData name="Maciej.Fec" userId="50031c82-e431-4cf4-bb8c-4e527a47a670" providerId="ADAL" clId="{10F460BC-D051-4323-82AA-20C9CE057DD6}" dt="2023-12-20T10:55:44.802" v="3664"/>
        <pc:sldMkLst>
          <pc:docMk/>
          <pc:sldMk cId="606319201" sldId="263"/>
        </pc:sldMkLst>
        <pc:spChg chg="add del mod">
          <ac:chgData name="Maciej.Fec" userId="50031c82-e431-4cf4-bb8c-4e527a47a670" providerId="ADAL" clId="{10F460BC-D051-4323-82AA-20C9CE057DD6}" dt="2023-11-21T17:07:35.804" v="445" actId="931"/>
          <ac:spMkLst>
            <pc:docMk/>
            <pc:sldMk cId="606319201" sldId="263"/>
            <ac:spMk id="2" creationId="{9ADDBFB1-E37C-B43A-2FDA-E45860B078AE}"/>
          </ac:spMkLst>
        </pc:spChg>
        <pc:spChg chg="add mod">
          <ac:chgData name="Maciej.Fec" userId="50031c82-e431-4cf4-bb8c-4e527a47a670" providerId="ADAL" clId="{10F460BC-D051-4323-82AA-20C9CE057DD6}" dt="2023-11-28T16:59:09.625" v="2057"/>
          <ac:spMkLst>
            <pc:docMk/>
            <pc:sldMk cId="606319201" sldId="263"/>
            <ac:spMk id="2" creationId="{9CE09837-C526-23D7-7536-2841F8AE8D3D}"/>
          </ac:spMkLst>
        </pc:spChg>
        <pc:spChg chg="mod">
          <ac:chgData name="Maciej.Fec" userId="50031c82-e431-4cf4-bb8c-4e527a47a670" providerId="ADAL" clId="{10F460BC-D051-4323-82AA-20C9CE057DD6}" dt="2023-11-28T16:59:03.198" v="2056" actId="1076"/>
          <ac:spMkLst>
            <pc:docMk/>
            <pc:sldMk cId="606319201" sldId="263"/>
            <ac:spMk id="3" creationId="{6C923423-13D3-7BFD-4654-E1588BF9BE19}"/>
          </ac:spMkLst>
        </pc:spChg>
        <pc:spChg chg="mod">
          <ac:chgData name="Maciej.Fec" userId="50031c82-e431-4cf4-bb8c-4e527a47a670" providerId="ADAL" clId="{10F460BC-D051-4323-82AA-20C9CE057DD6}" dt="2023-11-28T16:59:03.198" v="2056" actId="1076"/>
          <ac:spMkLst>
            <pc:docMk/>
            <pc:sldMk cId="606319201" sldId="263"/>
            <ac:spMk id="4" creationId="{A596AA5E-23F5-4FBF-4FAC-ACABD7A428E1}"/>
          </ac:spMkLst>
        </pc:spChg>
        <pc:spChg chg="mod">
          <ac:chgData name="Maciej.Fec" userId="50031c82-e431-4cf4-bb8c-4e527a47a670" providerId="ADAL" clId="{10F460BC-D051-4323-82AA-20C9CE057DD6}" dt="2023-11-28T16:59:03.198" v="2056" actId="1076"/>
          <ac:spMkLst>
            <pc:docMk/>
            <pc:sldMk cId="606319201" sldId="263"/>
            <ac:spMk id="5" creationId="{909824DD-B0B8-AA1B-F4B3-063BEEF76056}"/>
          </ac:spMkLst>
        </pc:spChg>
        <pc:spChg chg="mod">
          <ac:chgData name="Maciej.Fec" userId="50031c82-e431-4cf4-bb8c-4e527a47a670" providerId="ADAL" clId="{10F460BC-D051-4323-82AA-20C9CE057DD6}" dt="2023-11-28T16:59:03.198" v="2056" actId="1076"/>
          <ac:spMkLst>
            <pc:docMk/>
            <pc:sldMk cId="606319201" sldId="263"/>
            <ac:spMk id="6" creationId="{6202D2E9-4684-43A8-1566-C2C88A49A50E}"/>
          </ac:spMkLst>
        </pc:spChg>
        <pc:spChg chg="mod">
          <ac:chgData name="Maciej.Fec" userId="50031c82-e431-4cf4-bb8c-4e527a47a670" providerId="ADAL" clId="{10F460BC-D051-4323-82AA-20C9CE057DD6}" dt="2023-11-28T17:00:30.086" v="2061" actId="1076"/>
          <ac:spMkLst>
            <pc:docMk/>
            <pc:sldMk cId="606319201" sldId="263"/>
            <ac:spMk id="7" creationId="{0B6E0B0B-46D2-E806-683C-2E939F00A103}"/>
          </ac:spMkLst>
        </pc:spChg>
        <pc:spChg chg="mod">
          <ac:chgData name="Maciej.Fec" userId="50031c82-e431-4cf4-bb8c-4e527a47a670" providerId="ADAL" clId="{10F460BC-D051-4323-82AA-20C9CE057DD6}" dt="2023-11-28T16:59:03.198" v="2056" actId="1076"/>
          <ac:spMkLst>
            <pc:docMk/>
            <pc:sldMk cId="606319201" sldId="263"/>
            <ac:spMk id="8" creationId="{006A75F9-A539-7870-39C9-80035A76A731}"/>
          </ac:spMkLst>
        </pc:spChg>
        <pc:spChg chg="add del">
          <ac:chgData name="Maciej.Fec" userId="50031c82-e431-4cf4-bb8c-4e527a47a670" providerId="ADAL" clId="{10F460BC-D051-4323-82AA-20C9CE057DD6}" dt="2023-11-23T14:17:04.284" v="784" actId="931"/>
          <ac:spMkLst>
            <pc:docMk/>
            <pc:sldMk cId="606319201" sldId="263"/>
            <ac:spMk id="9" creationId="{0AE92CAA-830D-E665-C542-8A93807B6010}"/>
          </ac:spMkLst>
        </pc:spChg>
        <pc:spChg chg="add del">
          <ac:chgData name="Maciej.Fec" userId="50031c82-e431-4cf4-bb8c-4e527a47a670" providerId="ADAL" clId="{10F460BC-D051-4323-82AA-20C9CE057DD6}" dt="2023-11-21T17:11:17.305" v="608" actId="931"/>
          <ac:spMkLst>
            <pc:docMk/>
            <pc:sldMk cId="606319201" sldId="263"/>
            <ac:spMk id="10" creationId="{D74541F1-9D71-52FA-158D-198270EF015A}"/>
          </ac:spMkLst>
        </pc:spChg>
        <pc:picChg chg="add del mod">
          <ac:chgData name="Maciej.Fec" userId="50031c82-e431-4cf4-bb8c-4e527a47a670" providerId="ADAL" clId="{10F460BC-D051-4323-82AA-20C9CE057DD6}" dt="2023-11-23T14:15:38.955" v="725" actId="931"/>
          <ac:picMkLst>
            <pc:docMk/>
            <pc:sldMk cId="606319201" sldId="263"/>
            <ac:picMk id="10" creationId="{DFBAF27A-082F-DAB6-CCEA-727FE937EE16}"/>
          </ac:picMkLst>
        </pc:picChg>
        <pc:picChg chg="add del mod modCrop">
          <ac:chgData name="Maciej.Fec" userId="50031c82-e431-4cf4-bb8c-4e527a47a670" providerId="ADAL" clId="{10F460BC-D051-4323-82AA-20C9CE057DD6}" dt="2023-11-23T14:16:17.789" v="783" actId="931"/>
          <ac:picMkLst>
            <pc:docMk/>
            <pc:sldMk cId="606319201" sldId="263"/>
            <ac:picMk id="12" creationId="{1B9CF6E0-5E32-C5E4-E07B-2AFA69A47434}"/>
          </ac:picMkLst>
        </pc:picChg>
        <pc:picChg chg="add del mod">
          <ac:chgData name="Maciej.Fec" userId="50031c82-e431-4cf4-bb8c-4e527a47a670" providerId="ADAL" clId="{10F460BC-D051-4323-82AA-20C9CE057DD6}" dt="2023-11-21T16:59:39.590" v="418" actId="931"/>
          <ac:picMkLst>
            <pc:docMk/>
            <pc:sldMk cId="606319201" sldId="263"/>
            <ac:picMk id="12" creationId="{DF4A08E9-9F4E-6B83-B89B-B0B729E19450}"/>
          </ac:picMkLst>
        </pc:picChg>
        <pc:picChg chg="add del mod">
          <ac:chgData name="Maciej.Fec" userId="50031c82-e431-4cf4-bb8c-4e527a47a670" providerId="ADAL" clId="{10F460BC-D051-4323-82AA-20C9CE057DD6}" dt="2023-11-21T17:00:25.065" v="427" actId="931"/>
          <ac:picMkLst>
            <pc:docMk/>
            <pc:sldMk cId="606319201" sldId="263"/>
            <ac:picMk id="14" creationId="{30ACA812-F2B0-FFBF-8828-DC3B6754E9B9}"/>
          </ac:picMkLst>
        </pc:picChg>
        <pc:picChg chg="add mod modCrop">
          <ac:chgData name="Maciej.Fec" userId="50031c82-e431-4cf4-bb8c-4e527a47a670" providerId="ADAL" clId="{10F460BC-D051-4323-82AA-20C9CE057DD6}" dt="2023-11-28T17:03:29.470" v="2073" actId="962"/>
          <ac:picMkLst>
            <pc:docMk/>
            <pc:sldMk cId="606319201" sldId="263"/>
            <ac:picMk id="14" creationId="{31972B33-0539-7F19-8518-AA19F59361D8}"/>
          </ac:picMkLst>
        </pc:picChg>
        <pc:picChg chg="add del mod">
          <ac:chgData name="Maciej.Fec" userId="50031c82-e431-4cf4-bb8c-4e527a47a670" providerId="ADAL" clId="{10F460BC-D051-4323-82AA-20C9CE057DD6}" dt="2023-11-21T17:01:28.580" v="438" actId="931"/>
          <ac:picMkLst>
            <pc:docMk/>
            <pc:sldMk cId="606319201" sldId="263"/>
            <ac:picMk id="16" creationId="{A085FC42-0EC4-C7CE-00E3-1B699C0D2BF6}"/>
          </ac:picMkLst>
        </pc:picChg>
        <pc:picChg chg="add mod modCrop">
          <ac:chgData name="Maciej.Fec" userId="50031c82-e431-4cf4-bb8c-4e527a47a670" providerId="ADAL" clId="{10F460BC-D051-4323-82AA-20C9CE057DD6}" dt="2023-11-28T17:03:19.717" v="2072" actId="962"/>
          <ac:picMkLst>
            <pc:docMk/>
            <pc:sldMk cId="606319201" sldId="263"/>
            <ac:picMk id="18" creationId="{1418306F-5DED-A17D-257A-14BEA07F34E0}"/>
          </ac:picMkLst>
        </pc:picChg>
        <pc:picChg chg="add del mod modCrop">
          <ac:chgData name="Maciej.Fec" userId="50031c82-e431-4cf4-bb8c-4e527a47a670" providerId="ADAL" clId="{10F460BC-D051-4323-82AA-20C9CE057DD6}" dt="2023-11-21T17:11:13.842" v="607" actId="931"/>
          <ac:picMkLst>
            <pc:docMk/>
            <pc:sldMk cId="606319201" sldId="263"/>
            <ac:picMk id="20" creationId="{B1C7B082-676B-DAD7-90E1-303D0F977DD8}"/>
          </ac:picMkLst>
        </pc:picChg>
        <pc:picChg chg="add mod modCrop">
          <ac:chgData name="Maciej.Fec" userId="50031c82-e431-4cf4-bb8c-4e527a47a670" providerId="ADAL" clId="{10F460BC-D051-4323-82AA-20C9CE057DD6}" dt="2023-11-28T17:03:35.257" v="2074" actId="962"/>
          <ac:picMkLst>
            <pc:docMk/>
            <pc:sldMk cId="606319201" sldId="263"/>
            <ac:picMk id="22" creationId="{4DB609C6-6220-5074-2FFE-9E11EBAF979B}"/>
          </ac:picMkLst>
        </pc:picChg>
      </pc:sldChg>
      <pc:sldChg chg="add del">
        <pc:chgData name="Maciej.Fec" userId="50031c82-e431-4cf4-bb8c-4e527a47a670" providerId="ADAL" clId="{10F460BC-D051-4323-82AA-20C9CE057DD6}" dt="2023-11-23T17:01:07.042" v="1848" actId="47"/>
        <pc:sldMkLst>
          <pc:docMk/>
          <pc:sldMk cId="2492890543" sldId="264"/>
        </pc:sldMkLst>
      </pc:sldChg>
      <pc:sldChg chg="add del">
        <pc:chgData name="Maciej.Fec" userId="50031c82-e431-4cf4-bb8c-4e527a47a670" providerId="ADAL" clId="{10F460BC-D051-4323-82AA-20C9CE057DD6}" dt="2023-11-23T17:01:07.677" v="1849" actId="47"/>
        <pc:sldMkLst>
          <pc:docMk/>
          <pc:sldMk cId="4263336151" sldId="265"/>
        </pc:sldMkLst>
      </pc:sldChg>
      <pc:sldChg chg="del">
        <pc:chgData name="Maciej.Fec" userId="50031c82-e431-4cf4-bb8c-4e527a47a670" providerId="ADAL" clId="{10F460BC-D051-4323-82AA-20C9CE057DD6}" dt="2023-11-23T17:01:08.324" v="1850" actId="47"/>
        <pc:sldMkLst>
          <pc:docMk/>
          <pc:sldMk cId="1376800228" sldId="266"/>
        </pc:sldMkLst>
      </pc:sldChg>
      <pc:sldChg chg="delSp del mod ord">
        <pc:chgData name="Maciej.Fec" userId="50031c82-e431-4cf4-bb8c-4e527a47a670" providerId="ADAL" clId="{10F460BC-D051-4323-82AA-20C9CE057DD6}" dt="2023-11-21T16:32:02.148" v="225" actId="47"/>
        <pc:sldMkLst>
          <pc:docMk/>
          <pc:sldMk cId="1865915503" sldId="267"/>
        </pc:sldMkLst>
        <pc:spChg chg="del">
          <ac:chgData name="Maciej.Fec" userId="50031c82-e431-4cf4-bb8c-4e527a47a670" providerId="ADAL" clId="{10F460BC-D051-4323-82AA-20C9CE057DD6}" dt="2023-11-21T16:25:34.374" v="126" actId="478"/>
          <ac:spMkLst>
            <pc:docMk/>
            <pc:sldMk cId="1865915503" sldId="267"/>
            <ac:spMk id="2" creationId="{B4F90A33-2621-4A93-590F-216CD5C7BA7C}"/>
          </ac:spMkLst>
        </pc:spChg>
      </pc:sldChg>
      <pc:sldChg chg="del">
        <pc:chgData name="Maciej.Fec" userId="50031c82-e431-4cf4-bb8c-4e527a47a670" providerId="ADAL" clId="{10F460BC-D051-4323-82AA-20C9CE057DD6}" dt="2023-11-23T17:01:08.977" v="1851" actId="47"/>
        <pc:sldMkLst>
          <pc:docMk/>
          <pc:sldMk cId="3523771774" sldId="268"/>
        </pc:sldMkLst>
      </pc:sldChg>
      <pc:sldChg chg="del">
        <pc:chgData name="Maciej.Fec" userId="50031c82-e431-4cf4-bb8c-4e527a47a670" providerId="ADAL" clId="{10F460BC-D051-4323-82AA-20C9CE057DD6}" dt="2023-11-23T17:01:09.691" v="1852" actId="47"/>
        <pc:sldMkLst>
          <pc:docMk/>
          <pc:sldMk cId="3001970331" sldId="269"/>
        </pc:sldMkLst>
      </pc:sldChg>
      <pc:sldChg chg="del">
        <pc:chgData name="Maciej.Fec" userId="50031c82-e431-4cf4-bb8c-4e527a47a670" providerId="ADAL" clId="{10F460BC-D051-4323-82AA-20C9CE057DD6}" dt="2023-11-23T17:01:10.381" v="1853" actId="47"/>
        <pc:sldMkLst>
          <pc:docMk/>
          <pc:sldMk cId="4079247742" sldId="270"/>
        </pc:sldMkLst>
      </pc:sldChg>
      <pc:sldChg chg="del">
        <pc:chgData name="Maciej.Fec" userId="50031c82-e431-4cf4-bb8c-4e527a47a670" providerId="ADAL" clId="{10F460BC-D051-4323-82AA-20C9CE057DD6}" dt="2023-11-23T17:01:10.976" v="1854" actId="47"/>
        <pc:sldMkLst>
          <pc:docMk/>
          <pc:sldMk cId="1874480212" sldId="271"/>
        </pc:sldMkLst>
      </pc:sldChg>
      <pc:sldChg chg="new del">
        <pc:chgData name="Maciej.Fec" userId="50031c82-e431-4cf4-bb8c-4e527a47a670" providerId="ADAL" clId="{10F460BC-D051-4323-82AA-20C9CE057DD6}" dt="2023-11-21T16:25:46.746" v="128" actId="47"/>
        <pc:sldMkLst>
          <pc:docMk/>
          <pc:sldMk cId="491572700" sldId="272"/>
        </pc:sldMkLst>
      </pc:sldChg>
      <pc:sldChg chg="addSp delSp modSp new mod modTransition">
        <pc:chgData name="Maciej.Fec" userId="50031c82-e431-4cf4-bb8c-4e527a47a670" providerId="ADAL" clId="{10F460BC-D051-4323-82AA-20C9CE057DD6}" dt="2024-02-23T11:44:02.504" v="4611" actId="20577"/>
        <pc:sldMkLst>
          <pc:docMk/>
          <pc:sldMk cId="1809549605" sldId="272"/>
        </pc:sldMkLst>
        <pc:spChg chg="mod">
          <ac:chgData name="Maciej.Fec" userId="50031c82-e431-4cf4-bb8c-4e527a47a670" providerId="ADAL" clId="{10F460BC-D051-4323-82AA-20C9CE057DD6}" dt="2024-02-23T11:44:02.504" v="4611" actId="20577"/>
          <ac:spMkLst>
            <pc:docMk/>
            <pc:sldMk cId="1809549605" sldId="272"/>
            <ac:spMk id="2" creationId="{30147EDA-4F27-2DEE-4182-D4C659B2FB6A}"/>
          </ac:spMkLst>
        </pc:spChg>
        <pc:spChg chg="add del mod">
          <ac:chgData name="Maciej.Fec" userId="50031c82-e431-4cf4-bb8c-4e527a47a670" providerId="ADAL" clId="{10F460BC-D051-4323-82AA-20C9CE057DD6}" dt="2023-11-21T16:30:39.136" v="212"/>
          <ac:spMkLst>
            <pc:docMk/>
            <pc:sldMk cId="1809549605" sldId="272"/>
            <ac:spMk id="3" creationId="{8FB5EBF4-778B-3066-16F1-D3D47DEA1062}"/>
          </ac:spMkLst>
        </pc:spChg>
        <pc:spChg chg="add mod">
          <ac:chgData name="Maciej.Fec" userId="50031c82-e431-4cf4-bb8c-4e527a47a670" providerId="ADAL" clId="{10F460BC-D051-4323-82AA-20C9CE057DD6}" dt="2023-11-21T16:46:17.692" v="313" actId="207"/>
          <ac:spMkLst>
            <pc:docMk/>
            <pc:sldMk cId="1809549605" sldId="272"/>
            <ac:spMk id="4" creationId="{C76D9BF4-7E6E-01CE-9145-B96BCCFA68C4}"/>
          </ac:spMkLst>
        </pc:spChg>
      </pc:sldChg>
      <pc:sldChg chg="addSp delSp modSp add mod addAnim delAnim modAnim">
        <pc:chgData name="Maciej.Fec" userId="50031c82-e431-4cf4-bb8c-4e527a47a670" providerId="ADAL" clId="{10F460BC-D051-4323-82AA-20C9CE057DD6}" dt="2024-02-23T11:43:23.031" v="4592"/>
        <pc:sldMkLst>
          <pc:docMk/>
          <pc:sldMk cId="371869086" sldId="273"/>
        </pc:sldMkLst>
        <pc:spChg chg="add del mod ord">
          <ac:chgData name="Maciej.Fec" userId="50031c82-e431-4cf4-bb8c-4e527a47a670" providerId="ADAL" clId="{10F460BC-D051-4323-82AA-20C9CE057DD6}" dt="2024-01-16T19:15:51.569" v="4462" actId="12"/>
          <ac:spMkLst>
            <pc:docMk/>
            <pc:sldMk cId="371869086" sldId="273"/>
            <ac:spMk id="2" creationId="{30147EDA-4F27-2DEE-4182-D4C659B2FB6A}"/>
          </ac:spMkLst>
        </pc:spChg>
        <pc:spChg chg="add del mod">
          <ac:chgData name="Maciej.Fec" userId="50031c82-e431-4cf4-bb8c-4e527a47a670" providerId="ADAL" clId="{10F460BC-D051-4323-82AA-20C9CE057DD6}" dt="2024-02-23T11:43:06.197" v="4590" actId="21"/>
          <ac:spMkLst>
            <pc:docMk/>
            <pc:sldMk cId="371869086" sldId="273"/>
            <ac:spMk id="3" creationId="{52831B78-BF2E-7589-D423-A04C035794E2}"/>
          </ac:spMkLst>
        </pc:spChg>
        <pc:spChg chg="mod">
          <ac:chgData name="Maciej.Fec" userId="50031c82-e431-4cf4-bb8c-4e527a47a670" providerId="ADAL" clId="{10F460BC-D051-4323-82AA-20C9CE057DD6}" dt="2024-01-08T10:39:43.165" v="3666" actId="20577"/>
          <ac:spMkLst>
            <pc:docMk/>
            <pc:sldMk cId="371869086" sldId="273"/>
            <ac:spMk id="4" creationId="{C76D9BF4-7E6E-01CE-9145-B96BCCFA68C4}"/>
          </ac:spMkLst>
        </pc:spChg>
        <pc:spChg chg="add del mod">
          <ac:chgData name="Maciej.Fec" userId="50031c82-e431-4cf4-bb8c-4e527a47a670" providerId="ADAL" clId="{10F460BC-D051-4323-82AA-20C9CE057DD6}" dt="2024-02-23T11:43:06.197" v="4590" actId="21"/>
          <ac:spMkLst>
            <pc:docMk/>
            <pc:sldMk cId="371869086" sldId="273"/>
            <ac:spMk id="5" creationId="{D2B184F4-8823-205C-A8B5-A115C0B59943}"/>
          </ac:spMkLst>
        </pc:spChg>
        <pc:spChg chg="add del mod">
          <ac:chgData name="Maciej.Fec" userId="50031c82-e431-4cf4-bb8c-4e527a47a670" providerId="ADAL" clId="{10F460BC-D051-4323-82AA-20C9CE057DD6}" dt="2024-02-23T11:43:06.197" v="4590" actId="21"/>
          <ac:spMkLst>
            <pc:docMk/>
            <pc:sldMk cId="371869086" sldId="273"/>
            <ac:spMk id="6" creationId="{DB3AAD2E-E3F6-97B7-17D7-4D71A6B3B0E9}"/>
          </ac:spMkLst>
        </pc:spChg>
        <pc:spChg chg="add del mod">
          <ac:chgData name="Maciej.Fec" userId="50031c82-e431-4cf4-bb8c-4e527a47a670" providerId="ADAL" clId="{10F460BC-D051-4323-82AA-20C9CE057DD6}" dt="2024-02-23T11:43:06.197" v="4590" actId="21"/>
          <ac:spMkLst>
            <pc:docMk/>
            <pc:sldMk cId="371869086" sldId="273"/>
            <ac:spMk id="7" creationId="{A79F36BE-1516-9D7B-0D02-1DE6A88F40B3}"/>
          </ac:spMkLst>
        </pc:spChg>
        <pc:spChg chg="add del mod">
          <ac:chgData name="Maciej.Fec" userId="50031c82-e431-4cf4-bb8c-4e527a47a670" providerId="ADAL" clId="{10F460BC-D051-4323-82AA-20C9CE057DD6}" dt="2024-02-23T11:43:06.197" v="4590" actId="21"/>
          <ac:spMkLst>
            <pc:docMk/>
            <pc:sldMk cId="371869086" sldId="273"/>
            <ac:spMk id="8" creationId="{107A94B3-C463-E9AE-BBBD-770C377EB29B}"/>
          </ac:spMkLst>
        </pc:spChg>
        <pc:spChg chg="add del mod">
          <ac:chgData name="Maciej.Fec" userId="50031c82-e431-4cf4-bb8c-4e527a47a670" providerId="ADAL" clId="{10F460BC-D051-4323-82AA-20C9CE057DD6}" dt="2023-12-20T09:27:22.009" v="2989" actId="478"/>
          <ac:spMkLst>
            <pc:docMk/>
            <pc:sldMk cId="371869086" sldId="273"/>
            <ac:spMk id="8" creationId="{16BD4171-385C-8FA4-4142-03934034DA1E}"/>
          </ac:spMkLst>
        </pc:spChg>
        <pc:spChg chg="add del mod">
          <ac:chgData name="Maciej.Fec" userId="50031c82-e431-4cf4-bb8c-4e527a47a670" providerId="ADAL" clId="{10F460BC-D051-4323-82AA-20C9CE057DD6}" dt="2024-01-16T19:14:33.155" v="4423" actId="21"/>
          <ac:spMkLst>
            <pc:docMk/>
            <pc:sldMk cId="371869086" sldId="273"/>
            <ac:spMk id="9" creationId="{D2B184F4-8823-205C-A8B5-A115C0B59943}"/>
          </ac:spMkLst>
        </pc:spChg>
        <pc:spChg chg="add del mod">
          <ac:chgData name="Maciej.Fec" userId="50031c82-e431-4cf4-bb8c-4e527a47a670" providerId="ADAL" clId="{10F460BC-D051-4323-82AA-20C9CE057DD6}" dt="2024-01-16T19:14:33.155" v="4423" actId="21"/>
          <ac:spMkLst>
            <pc:docMk/>
            <pc:sldMk cId="371869086" sldId="273"/>
            <ac:spMk id="10" creationId="{DB3AAD2E-E3F6-97B7-17D7-4D71A6B3B0E9}"/>
          </ac:spMkLst>
        </pc:spChg>
        <pc:spChg chg="add del mod">
          <ac:chgData name="Maciej.Fec" userId="50031c82-e431-4cf4-bb8c-4e527a47a670" providerId="ADAL" clId="{10F460BC-D051-4323-82AA-20C9CE057DD6}" dt="2024-01-16T19:14:33.155" v="4423" actId="21"/>
          <ac:spMkLst>
            <pc:docMk/>
            <pc:sldMk cId="371869086" sldId="273"/>
            <ac:spMk id="11" creationId="{A79F36BE-1516-9D7B-0D02-1DE6A88F40B3}"/>
          </ac:spMkLst>
        </pc:spChg>
        <pc:spChg chg="add del mod">
          <ac:chgData name="Maciej.Fec" userId="50031c82-e431-4cf4-bb8c-4e527a47a670" providerId="ADAL" clId="{10F460BC-D051-4323-82AA-20C9CE057DD6}" dt="2024-01-16T19:14:33.155" v="4423" actId="21"/>
          <ac:spMkLst>
            <pc:docMk/>
            <pc:sldMk cId="371869086" sldId="273"/>
            <ac:spMk id="12" creationId="{107A94B3-C463-E9AE-BBBD-770C377EB29B}"/>
          </ac:spMkLst>
        </pc:spChg>
        <pc:spChg chg="add del mod">
          <ac:chgData name="Maciej.Fec" userId="50031c82-e431-4cf4-bb8c-4e527a47a670" providerId="ADAL" clId="{10F460BC-D051-4323-82AA-20C9CE057DD6}" dt="2024-01-16T19:14:33.155" v="4423" actId="21"/>
          <ac:spMkLst>
            <pc:docMk/>
            <pc:sldMk cId="371869086" sldId="273"/>
            <ac:spMk id="13" creationId="{CBB0CEDA-6A47-9890-E5A8-0AAA934D8890}"/>
          </ac:spMkLst>
        </pc:spChg>
        <pc:spChg chg="add del mod">
          <ac:chgData name="Maciej.Fec" userId="50031c82-e431-4cf4-bb8c-4e527a47a670" providerId="ADAL" clId="{10F460BC-D051-4323-82AA-20C9CE057DD6}" dt="2024-01-16T19:14:33.155" v="4423" actId="21"/>
          <ac:spMkLst>
            <pc:docMk/>
            <pc:sldMk cId="371869086" sldId="273"/>
            <ac:spMk id="14" creationId="{CD0D2336-4BD9-3644-9E80-4EA921CCF055}"/>
          </ac:spMkLst>
        </pc:spChg>
        <pc:spChg chg="add del mod">
          <ac:chgData name="Maciej.Fec" userId="50031c82-e431-4cf4-bb8c-4e527a47a670" providerId="ADAL" clId="{10F460BC-D051-4323-82AA-20C9CE057DD6}" dt="2024-02-23T11:43:06.197" v="4590" actId="21"/>
          <ac:spMkLst>
            <pc:docMk/>
            <pc:sldMk cId="371869086" sldId="273"/>
            <ac:spMk id="15" creationId="{CBB0CEDA-6A47-9890-E5A8-0AAA934D8890}"/>
          </ac:spMkLst>
        </pc:spChg>
        <pc:spChg chg="add del mod">
          <ac:chgData name="Maciej.Fec" userId="50031c82-e431-4cf4-bb8c-4e527a47a670" providerId="ADAL" clId="{10F460BC-D051-4323-82AA-20C9CE057DD6}" dt="2024-02-23T11:43:06.197" v="4590" actId="21"/>
          <ac:spMkLst>
            <pc:docMk/>
            <pc:sldMk cId="371869086" sldId="273"/>
            <ac:spMk id="18" creationId="{CD0D2336-4BD9-3644-9E80-4EA921CCF055}"/>
          </ac:spMkLst>
        </pc:spChg>
        <pc:spChg chg="add del mod">
          <ac:chgData name="Maciej.Fec" userId="50031c82-e431-4cf4-bb8c-4e527a47a670" providerId="ADAL" clId="{10F460BC-D051-4323-82AA-20C9CE057DD6}" dt="2024-02-23T11:43:06.197" v="4590" actId="21"/>
          <ac:spMkLst>
            <pc:docMk/>
            <pc:sldMk cId="371869086" sldId="273"/>
            <ac:spMk id="31" creationId="{C48C0362-F6B3-C7DE-9682-8E06F56B8E5D}"/>
          </ac:spMkLst>
        </pc:spChg>
        <pc:spChg chg="add del mod">
          <ac:chgData name="Maciej.Fec" userId="50031c82-e431-4cf4-bb8c-4e527a47a670" providerId="ADAL" clId="{10F460BC-D051-4323-82AA-20C9CE057DD6}" dt="2024-02-23T11:43:06.197" v="4590" actId="21"/>
          <ac:spMkLst>
            <pc:docMk/>
            <pc:sldMk cId="371869086" sldId="273"/>
            <ac:spMk id="32" creationId="{5BD41E33-6C24-D44E-16C6-B7E4E5D6B398}"/>
          </ac:spMkLst>
        </pc:spChg>
        <pc:spChg chg="add del mod">
          <ac:chgData name="Maciej.Fec" userId="50031c82-e431-4cf4-bb8c-4e527a47a670" providerId="ADAL" clId="{10F460BC-D051-4323-82AA-20C9CE057DD6}" dt="2024-02-23T11:43:06.197" v="4590" actId="21"/>
          <ac:spMkLst>
            <pc:docMk/>
            <pc:sldMk cId="371869086" sldId="273"/>
            <ac:spMk id="33" creationId="{A4262AA2-C26A-8848-F42E-270F7B059729}"/>
          </ac:spMkLst>
        </pc:spChg>
        <pc:spChg chg="add del mod">
          <ac:chgData name="Maciej.Fec" userId="50031c82-e431-4cf4-bb8c-4e527a47a670" providerId="ADAL" clId="{10F460BC-D051-4323-82AA-20C9CE057DD6}" dt="2024-02-23T11:43:06.197" v="4590" actId="21"/>
          <ac:spMkLst>
            <pc:docMk/>
            <pc:sldMk cId="371869086" sldId="273"/>
            <ac:spMk id="36" creationId="{BF381297-6AE9-EE0D-F603-F4DBD8ED3098}"/>
          </ac:spMkLst>
        </pc:spChg>
        <pc:spChg chg="add del mod">
          <ac:chgData name="Maciej.Fec" userId="50031c82-e431-4cf4-bb8c-4e527a47a670" providerId="ADAL" clId="{10F460BC-D051-4323-82AA-20C9CE057DD6}" dt="2024-02-23T11:43:06.197" v="4590" actId="21"/>
          <ac:spMkLst>
            <pc:docMk/>
            <pc:sldMk cId="371869086" sldId="273"/>
            <ac:spMk id="38" creationId="{957D55B5-DA7D-364F-DB79-C01ACDEE4A55}"/>
          </ac:spMkLst>
        </pc:spChg>
        <pc:spChg chg="add del mod">
          <ac:chgData name="Maciej.Fec" userId="50031c82-e431-4cf4-bb8c-4e527a47a670" providerId="ADAL" clId="{10F460BC-D051-4323-82AA-20C9CE057DD6}" dt="2024-02-23T11:43:06.197" v="4590" actId="21"/>
          <ac:spMkLst>
            <pc:docMk/>
            <pc:sldMk cId="371869086" sldId="273"/>
            <ac:spMk id="39" creationId="{59BC7D6D-6D1E-A103-C77C-5F65EEC6315B}"/>
          </ac:spMkLst>
        </pc:spChg>
        <pc:spChg chg="add del mod">
          <ac:chgData name="Maciej.Fec" userId="50031c82-e431-4cf4-bb8c-4e527a47a670" providerId="ADAL" clId="{10F460BC-D051-4323-82AA-20C9CE057DD6}" dt="2024-02-23T11:43:06.197" v="4590" actId="21"/>
          <ac:spMkLst>
            <pc:docMk/>
            <pc:sldMk cId="371869086" sldId="273"/>
            <ac:spMk id="41" creationId="{A076310F-3E53-CCF2-B0EE-1D53098C61BF}"/>
          </ac:spMkLst>
        </pc:spChg>
        <pc:spChg chg="add del mod">
          <ac:chgData name="Maciej.Fec" userId="50031c82-e431-4cf4-bb8c-4e527a47a670" providerId="ADAL" clId="{10F460BC-D051-4323-82AA-20C9CE057DD6}" dt="2024-02-23T11:43:06.197" v="4590" actId="21"/>
          <ac:spMkLst>
            <pc:docMk/>
            <pc:sldMk cId="371869086" sldId="273"/>
            <ac:spMk id="42" creationId="{023ACB14-FCAD-1705-9A8E-5F78F801D0F8}"/>
          </ac:spMkLst>
        </pc:spChg>
        <pc:spChg chg="add del mod ord">
          <ac:chgData name="Maciej.Fec" userId="50031c82-e431-4cf4-bb8c-4e527a47a670" providerId="ADAL" clId="{10F460BC-D051-4323-82AA-20C9CE057DD6}" dt="2024-01-16T19:14:33.155" v="4423" actId="21"/>
          <ac:spMkLst>
            <pc:docMk/>
            <pc:sldMk cId="371869086" sldId="273"/>
            <ac:spMk id="43" creationId="{52831B78-BF2E-7589-D423-A04C035794E2}"/>
          </ac:spMkLst>
        </pc:spChg>
        <pc:spChg chg="add del mod">
          <ac:chgData name="Maciej.Fec" userId="50031c82-e431-4cf4-bb8c-4e527a47a670" providerId="ADAL" clId="{10F460BC-D051-4323-82AA-20C9CE057DD6}" dt="2024-02-23T11:43:06.197" v="4590" actId="21"/>
          <ac:spMkLst>
            <pc:docMk/>
            <pc:sldMk cId="371869086" sldId="273"/>
            <ac:spMk id="44" creationId="{C5E446E9-DC22-148A-CC57-E4C00C20565A}"/>
          </ac:spMkLst>
        </pc:spChg>
        <pc:spChg chg="add del mod">
          <ac:chgData name="Maciej.Fec" userId="50031c82-e431-4cf4-bb8c-4e527a47a670" providerId="ADAL" clId="{10F460BC-D051-4323-82AA-20C9CE057DD6}" dt="2024-02-23T11:43:06.197" v="4590" actId="21"/>
          <ac:spMkLst>
            <pc:docMk/>
            <pc:sldMk cId="371869086" sldId="273"/>
            <ac:spMk id="45" creationId="{2588A076-5C02-3495-4678-9A5D6053D062}"/>
          </ac:spMkLst>
        </pc:spChg>
        <pc:spChg chg="add del mod">
          <ac:chgData name="Maciej.Fec" userId="50031c82-e431-4cf4-bb8c-4e527a47a670" providerId="ADAL" clId="{10F460BC-D051-4323-82AA-20C9CE057DD6}" dt="2024-02-23T11:43:06.197" v="4590" actId="21"/>
          <ac:spMkLst>
            <pc:docMk/>
            <pc:sldMk cId="371869086" sldId="273"/>
            <ac:spMk id="46" creationId="{03E1D1F4-CE42-F40A-A658-0C61B6FCBF2B}"/>
          </ac:spMkLst>
        </pc:spChg>
        <pc:spChg chg="add del mod">
          <ac:chgData name="Maciej.Fec" userId="50031c82-e431-4cf4-bb8c-4e527a47a670" providerId="ADAL" clId="{10F460BC-D051-4323-82AA-20C9CE057DD6}" dt="2024-01-16T19:14:33.155" v="4423" actId="21"/>
          <ac:spMkLst>
            <pc:docMk/>
            <pc:sldMk cId="371869086" sldId="273"/>
            <ac:spMk id="47" creationId="{C48C0362-F6B3-C7DE-9682-8E06F56B8E5D}"/>
          </ac:spMkLst>
        </pc:spChg>
        <pc:spChg chg="add del mod">
          <ac:chgData name="Maciej.Fec" userId="50031c82-e431-4cf4-bb8c-4e527a47a670" providerId="ADAL" clId="{10F460BC-D051-4323-82AA-20C9CE057DD6}" dt="2024-01-16T19:14:33.155" v="4423" actId="21"/>
          <ac:spMkLst>
            <pc:docMk/>
            <pc:sldMk cId="371869086" sldId="273"/>
            <ac:spMk id="48" creationId="{5BD41E33-6C24-D44E-16C6-B7E4E5D6B398}"/>
          </ac:spMkLst>
        </pc:spChg>
        <pc:spChg chg="add del mod">
          <ac:chgData name="Maciej.Fec" userId="50031c82-e431-4cf4-bb8c-4e527a47a670" providerId="ADAL" clId="{10F460BC-D051-4323-82AA-20C9CE057DD6}" dt="2024-01-16T19:14:33.155" v="4423" actId="21"/>
          <ac:spMkLst>
            <pc:docMk/>
            <pc:sldMk cId="371869086" sldId="273"/>
            <ac:spMk id="49" creationId="{A4262AA2-C26A-8848-F42E-270F7B059729}"/>
          </ac:spMkLst>
        </pc:spChg>
        <pc:spChg chg="add del mod">
          <ac:chgData name="Maciej.Fec" userId="50031c82-e431-4cf4-bb8c-4e527a47a670" providerId="ADAL" clId="{10F460BC-D051-4323-82AA-20C9CE057DD6}" dt="2023-12-20T10:00:22.378" v="3442" actId="478"/>
          <ac:spMkLst>
            <pc:docMk/>
            <pc:sldMk cId="371869086" sldId="273"/>
            <ac:spMk id="50" creationId="{8AA5C3D2-8CF9-5237-666A-10891BC2C2ED}"/>
          </ac:spMkLst>
        </pc:spChg>
        <pc:spChg chg="add del mod">
          <ac:chgData name="Maciej.Fec" userId="50031c82-e431-4cf4-bb8c-4e527a47a670" providerId="ADAL" clId="{10F460BC-D051-4323-82AA-20C9CE057DD6}" dt="2024-01-16T19:14:33.155" v="4423" actId="21"/>
          <ac:spMkLst>
            <pc:docMk/>
            <pc:sldMk cId="371869086" sldId="273"/>
            <ac:spMk id="51" creationId="{BF381297-6AE9-EE0D-F603-F4DBD8ED3098}"/>
          </ac:spMkLst>
        </pc:spChg>
        <pc:spChg chg="add del mod">
          <ac:chgData name="Maciej.Fec" userId="50031c82-e431-4cf4-bb8c-4e527a47a670" providerId="ADAL" clId="{10F460BC-D051-4323-82AA-20C9CE057DD6}" dt="2024-01-16T19:14:33.155" v="4423" actId="21"/>
          <ac:spMkLst>
            <pc:docMk/>
            <pc:sldMk cId="371869086" sldId="273"/>
            <ac:spMk id="52" creationId="{957D55B5-DA7D-364F-DB79-C01ACDEE4A55}"/>
          </ac:spMkLst>
        </pc:spChg>
        <pc:spChg chg="add del mod">
          <ac:chgData name="Maciej.Fec" userId="50031c82-e431-4cf4-bb8c-4e527a47a670" providerId="ADAL" clId="{10F460BC-D051-4323-82AA-20C9CE057DD6}" dt="2024-01-16T19:14:33.155" v="4423" actId="21"/>
          <ac:spMkLst>
            <pc:docMk/>
            <pc:sldMk cId="371869086" sldId="273"/>
            <ac:spMk id="53" creationId="{59BC7D6D-6D1E-A103-C77C-5F65EEC6315B}"/>
          </ac:spMkLst>
        </pc:spChg>
        <pc:spChg chg="add del mod">
          <ac:chgData name="Maciej.Fec" userId="50031c82-e431-4cf4-bb8c-4e527a47a670" providerId="ADAL" clId="{10F460BC-D051-4323-82AA-20C9CE057DD6}" dt="2023-12-20T10:09:00.869" v="3515"/>
          <ac:spMkLst>
            <pc:docMk/>
            <pc:sldMk cId="371869086" sldId="273"/>
            <ac:spMk id="54" creationId="{6C85F5EC-2613-6A12-128A-FD112E11F53E}"/>
          </ac:spMkLst>
        </pc:spChg>
        <pc:spChg chg="add del mod">
          <ac:chgData name="Maciej.Fec" userId="50031c82-e431-4cf4-bb8c-4e527a47a670" providerId="ADAL" clId="{10F460BC-D051-4323-82AA-20C9CE057DD6}" dt="2023-12-20T10:09:00.869" v="3515"/>
          <ac:spMkLst>
            <pc:docMk/>
            <pc:sldMk cId="371869086" sldId="273"/>
            <ac:spMk id="55" creationId="{D64552A3-5B19-0ED8-58BE-D7C63D5538B1}"/>
          </ac:spMkLst>
        </pc:spChg>
        <pc:spChg chg="add del mod">
          <ac:chgData name="Maciej.Fec" userId="50031c82-e431-4cf4-bb8c-4e527a47a670" providerId="ADAL" clId="{10F460BC-D051-4323-82AA-20C9CE057DD6}" dt="2023-12-20T10:09:00.869" v="3515"/>
          <ac:spMkLst>
            <pc:docMk/>
            <pc:sldMk cId="371869086" sldId="273"/>
            <ac:spMk id="56" creationId="{397C4982-E8F3-A0FA-3849-37959AE38374}"/>
          </ac:spMkLst>
        </pc:spChg>
        <pc:spChg chg="add del mod">
          <ac:chgData name="Maciej.Fec" userId="50031c82-e431-4cf4-bb8c-4e527a47a670" providerId="ADAL" clId="{10F460BC-D051-4323-82AA-20C9CE057DD6}" dt="2024-01-16T19:14:33.155" v="4423" actId="21"/>
          <ac:spMkLst>
            <pc:docMk/>
            <pc:sldMk cId="371869086" sldId="273"/>
            <ac:spMk id="57" creationId="{A076310F-3E53-CCF2-B0EE-1D53098C61BF}"/>
          </ac:spMkLst>
        </pc:spChg>
        <pc:spChg chg="add del mod">
          <ac:chgData name="Maciej.Fec" userId="50031c82-e431-4cf4-bb8c-4e527a47a670" providerId="ADAL" clId="{10F460BC-D051-4323-82AA-20C9CE057DD6}" dt="2024-01-16T19:14:33.155" v="4423" actId="21"/>
          <ac:spMkLst>
            <pc:docMk/>
            <pc:sldMk cId="371869086" sldId="273"/>
            <ac:spMk id="58" creationId="{023ACB14-FCAD-1705-9A8E-5F78F801D0F8}"/>
          </ac:spMkLst>
        </pc:spChg>
        <pc:spChg chg="add del mod">
          <ac:chgData name="Maciej.Fec" userId="50031c82-e431-4cf4-bb8c-4e527a47a670" providerId="ADAL" clId="{10F460BC-D051-4323-82AA-20C9CE057DD6}" dt="2024-01-16T19:14:33.155" v="4423" actId="21"/>
          <ac:spMkLst>
            <pc:docMk/>
            <pc:sldMk cId="371869086" sldId="273"/>
            <ac:spMk id="59" creationId="{C5E446E9-DC22-148A-CC57-E4C00C20565A}"/>
          </ac:spMkLst>
        </pc:spChg>
        <pc:spChg chg="add del mod">
          <ac:chgData name="Maciej.Fec" userId="50031c82-e431-4cf4-bb8c-4e527a47a670" providerId="ADAL" clId="{10F460BC-D051-4323-82AA-20C9CE057DD6}" dt="2024-01-16T19:14:33.155" v="4423" actId="21"/>
          <ac:spMkLst>
            <pc:docMk/>
            <pc:sldMk cId="371869086" sldId="273"/>
            <ac:spMk id="60" creationId="{2588A076-5C02-3495-4678-9A5D6053D062}"/>
          </ac:spMkLst>
        </pc:spChg>
        <pc:spChg chg="add del mod">
          <ac:chgData name="Maciej.Fec" userId="50031c82-e431-4cf4-bb8c-4e527a47a670" providerId="ADAL" clId="{10F460BC-D051-4323-82AA-20C9CE057DD6}" dt="2024-01-16T19:14:33.155" v="4423" actId="21"/>
          <ac:spMkLst>
            <pc:docMk/>
            <pc:sldMk cId="371869086" sldId="273"/>
            <ac:spMk id="61" creationId="{03E1D1F4-CE42-F40A-A658-0C61B6FCBF2B}"/>
          </ac:spMkLst>
        </pc:spChg>
        <pc:graphicFrameChg chg="add del modGraphic">
          <ac:chgData name="Maciej.Fec" userId="50031c82-e431-4cf4-bb8c-4e527a47a670" providerId="ADAL" clId="{10F460BC-D051-4323-82AA-20C9CE057DD6}" dt="2023-12-20T09:15:44.645" v="2964" actId="478"/>
          <ac:graphicFrameMkLst>
            <pc:docMk/>
            <pc:sldMk cId="371869086" sldId="273"/>
            <ac:graphicFrameMk id="3" creationId="{002C74C9-648D-6B88-9593-7EF71509F2FC}"/>
          </ac:graphicFrameMkLst>
        </pc:graphicFrameChg>
        <pc:graphicFrameChg chg="add del modGraphic">
          <ac:chgData name="Maciej.Fec" userId="50031c82-e431-4cf4-bb8c-4e527a47a670" providerId="ADAL" clId="{10F460BC-D051-4323-82AA-20C9CE057DD6}" dt="2023-12-20T09:20:18.842" v="2985" actId="1032"/>
          <ac:graphicFrameMkLst>
            <pc:docMk/>
            <pc:sldMk cId="371869086" sldId="273"/>
            <ac:graphicFrameMk id="5" creationId="{ADCD761E-EFA7-EB3C-D79A-5D25BCD925DE}"/>
          </ac:graphicFrameMkLst>
        </pc:graphicFrameChg>
        <pc:graphicFrameChg chg="add del mod modGraphic">
          <ac:chgData name="Maciej.Fec" userId="50031c82-e431-4cf4-bb8c-4e527a47a670" providerId="ADAL" clId="{10F460BC-D051-4323-82AA-20C9CE057DD6}" dt="2023-12-20T09:20:17.991" v="2983" actId="1032"/>
          <ac:graphicFrameMkLst>
            <pc:docMk/>
            <pc:sldMk cId="371869086" sldId="273"/>
            <ac:graphicFrameMk id="6" creationId="{68A5E864-3E87-0D3E-60D0-9D7E71A7D7E5}"/>
          </ac:graphicFrameMkLst>
        </pc:graphicFrameChg>
        <pc:cxnChg chg="add del mod">
          <ac:chgData name="Maciej.Fec" userId="50031c82-e431-4cf4-bb8c-4e527a47a670" providerId="ADAL" clId="{10F460BC-D051-4323-82AA-20C9CE057DD6}" dt="2024-01-16T19:14:33.155" v="4423" actId="21"/>
          <ac:cxnSpMkLst>
            <pc:docMk/>
            <pc:sldMk cId="371869086" sldId="273"/>
            <ac:cxnSpMk id="16" creationId="{54DD6872-8AD9-8EA4-A8BE-BC707AE21752}"/>
          </ac:cxnSpMkLst>
        </pc:cxnChg>
        <pc:cxnChg chg="add del mod">
          <ac:chgData name="Maciej.Fec" userId="50031c82-e431-4cf4-bb8c-4e527a47a670" providerId="ADAL" clId="{10F460BC-D051-4323-82AA-20C9CE057DD6}" dt="2024-01-16T19:14:33.155" v="4423" actId="21"/>
          <ac:cxnSpMkLst>
            <pc:docMk/>
            <pc:sldMk cId="371869086" sldId="273"/>
            <ac:cxnSpMk id="17" creationId="{D1AA8684-0632-2EAB-5ABA-D319FD2CAA07}"/>
          </ac:cxnSpMkLst>
        </pc:cxnChg>
        <pc:cxnChg chg="add del mod">
          <ac:chgData name="Maciej.Fec" userId="50031c82-e431-4cf4-bb8c-4e527a47a670" providerId="ADAL" clId="{10F460BC-D051-4323-82AA-20C9CE057DD6}" dt="2024-02-23T11:43:06.197" v="4590" actId="21"/>
          <ac:cxnSpMkLst>
            <pc:docMk/>
            <pc:sldMk cId="371869086" sldId="273"/>
            <ac:cxnSpMk id="19" creationId="{54DD6872-8AD9-8EA4-A8BE-BC707AE21752}"/>
          </ac:cxnSpMkLst>
        </pc:cxnChg>
        <pc:cxnChg chg="add del mod">
          <ac:chgData name="Maciej.Fec" userId="50031c82-e431-4cf4-bb8c-4e527a47a670" providerId="ADAL" clId="{10F460BC-D051-4323-82AA-20C9CE057DD6}" dt="2024-01-16T19:14:33.155" v="4423" actId="21"/>
          <ac:cxnSpMkLst>
            <pc:docMk/>
            <pc:sldMk cId="371869086" sldId="273"/>
            <ac:cxnSpMk id="20" creationId="{E974C505-BEFC-BE89-8246-1367CB7D7181}"/>
          </ac:cxnSpMkLst>
        </pc:cxnChg>
        <pc:cxnChg chg="add del mod">
          <ac:chgData name="Maciej.Fec" userId="50031c82-e431-4cf4-bb8c-4e527a47a670" providerId="ADAL" clId="{10F460BC-D051-4323-82AA-20C9CE057DD6}" dt="2024-02-23T11:43:06.197" v="4590" actId="21"/>
          <ac:cxnSpMkLst>
            <pc:docMk/>
            <pc:sldMk cId="371869086" sldId="273"/>
            <ac:cxnSpMk id="21" creationId="{D1AA8684-0632-2EAB-5ABA-D319FD2CAA07}"/>
          </ac:cxnSpMkLst>
        </pc:cxnChg>
        <pc:cxnChg chg="add del mod">
          <ac:chgData name="Maciej.Fec" userId="50031c82-e431-4cf4-bb8c-4e527a47a670" providerId="ADAL" clId="{10F460BC-D051-4323-82AA-20C9CE057DD6}" dt="2024-02-23T11:43:06.197" v="4590" actId="21"/>
          <ac:cxnSpMkLst>
            <pc:docMk/>
            <pc:sldMk cId="371869086" sldId="273"/>
            <ac:cxnSpMk id="22" creationId="{E974C505-BEFC-BE89-8246-1367CB7D7181}"/>
          </ac:cxnSpMkLst>
        </pc:cxnChg>
        <pc:cxnChg chg="add del mod">
          <ac:chgData name="Maciej.Fec" userId="50031c82-e431-4cf4-bb8c-4e527a47a670" providerId="ADAL" clId="{10F460BC-D051-4323-82AA-20C9CE057DD6}" dt="2024-01-16T19:14:33.155" v="4423" actId="21"/>
          <ac:cxnSpMkLst>
            <pc:docMk/>
            <pc:sldMk cId="371869086" sldId="273"/>
            <ac:cxnSpMk id="23" creationId="{3C9DD2BC-62B2-59F9-BC52-01B1A7FCB3E0}"/>
          </ac:cxnSpMkLst>
        </pc:cxnChg>
        <pc:cxnChg chg="add del mod">
          <ac:chgData name="Maciej.Fec" userId="50031c82-e431-4cf4-bb8c-4e527a47a670" providerId="ADAL" clId="{10F460BC-D051-4323-82AA-20C9CE057DD6}" dt="2024-02-23T11:43:06.197" v="4590" actId="21"/>
          <ac:cxnSpMkLst>
            <pc:docMk/>
            <pc:sldMk cId="371869086" sldId="273"/>
            <ac:cxnSpMk id="24" creationId="{3C9DD2BC-62B2-59F9-BC52-01B1A7FCB3E0}"/>
          </ac:cxnSpMkLst>
        </pc:cxnChg>
        <pc:cxnChg chg="add del mod">
          <ac:chgData name="Maciej.Fec" userId="50031c82-e431-4cf4-bb8c-4e527a47a670" providerId="ADAL" clId="{10F460BC-D051-4323-82AA-20C9CE057DD6}" dt="2024-02-23T11:43:06.197" v="4590" actId="21"/>
          <ac:cxnSpMkLst>
            <pc:docMk/>
            <pc:sldMk cId="371869086" sldId="273"/>
            <ac:cxnSpMk id="25" creationId="{86DAD279-6C6E-4595-F8B7-D0DB0BC16A72}"/>
          </ac:cxnSpMkLst>
        </pc:cxnChg>
        <pc:cxnChg chg="add del mod">
          <ac:chgData name="Maciej.Fec" userId="50031c82-e431-4cf4-bb8c-4e527a47a670" providerId="ADAL" clId="{10F460BC-D051-4323-82AA-20C9CE057DD6}" dt="2024-02-23T11:43:06.197" v="4590" actId="21"/>
          <ac:cxnSpMkLst>
            <pc:docMk/>
            <pc:sldMk cId="371869086" sldId="273"/>
            <ac:cxnSpMk id="26" creationId="{09015A98-EA05-279F-91E7-7019B552AD57}"/>
          </ac:cxnSpMkLst>
        </pc:cxnChg>
        <pc:cxnChg chg="add del mod">
          <ac:chgData name="Maciej.Fec" userId="50031c82-e431-4cf4-bb8c-4e527a47a670" providerId="ADAL" clId="{10F460BC-D051-4323-82AA-20C9CE057DD6}" dt="2024-02-23T11:43:06.197" v="4590" actId="21"/>
          <ac:cxnSpMkLst>
            <pc:docMk/>
            <pc:sldMk cId="371869086" sldId="273"/>
            <ac:cxnSpMk id="27" creationId="{FA345166-8BA2-1AAC-804A-82A3D92E032B}"/>
          </ac:cxnSpMkLst>
        </pc:cxnChg>
        <pc:cxnChg chg="add del mod">
          <ac:chgData name="Maciej.Fec" userId="50031c82-e431-4cf4-bb8c-4e527a47a670" providerId="ADAL" clId="{10F460BC-D051-4323-82AA-20C9CE057DD6}" dt="2024-01-16T19:14:33.155" v="4423" actId="21"/>
          <ac:cxnSpMkLst>
            <pc:docMk/>
            <pc:sldMk cId="371869086" sldId="273"/>
            <ac:cxnSpMk id="28" creationId="{86DAD279-6C6E-4595-F8B7-D0DB0BC16A72}"/>
          </ac:cxnSpMkLst>
        </pc:cxnChg>
        <pc:cxnChg chg="add del mod">
          <ac:chgData name="Maciej.Fec" userId="50031c82-e431-4cf4-bb8c-4e527a47a670" providerId="ADAL" clId="{10F460BC-D051-4323-82AA-20C9CE057DD6}" dt="2024-02-23T11:43:06.197" v="4590" actId="21"/>
          <ac:cxnSpMkLst>
            <pc:docMk/>
            <pc:sldMk cId="371869086" sldId="273"/>
            <ac:cxnSpMk id="29" creationId="{A31498FE-756B-B2D8-0011-589E0F44DBB3}"/>
          </ac:cxnSpMkLst>
        </pc:cxnChg>
        <pc:cxnChg chg="add del mod">
          <ac:chgData name="Maciej.Fec" userId="50031c82-e431-4cf4-bb8c-4e527a47a670" providerId="ADAL" clId="{10F460BC-D051-4323-82AA-20C9CE057DD6}" dt="2024-02-23T11:43:06.197" v="4590" actId="21"/>
          <ac:cxnSpMkLst>
            <pc:docMk/>
            <pc:sldMk cId="371869086" sldId="273"/>
            <ac:cxnSpMk id="30" creationId="{95B64D5D-C5F7-DF8B-C70B-CB37088DC4F3}"/>
          </ac:cxnSpMkLst>
        </pc:cxnChg>
        <pc:cxnChg chg="add del mod">
          <ac:chgData name="Maciej.Fec" userId="50031c82-e431-4cf4-bb8c-4e527a47a670" providerId="ADAL" clId="{10F460BC-D051-4323-82AA-20C9CE057DD6}" dt="2024-01-16T19:14:33.155" v="4423" actId="21"/>
          <ac:cxnSpMkLst>
            <pc:docMk/>
            <pc:sldMk cId="371869086" sldId="273"/>
            <ac:cxnSpMk id="34" creationId="{09015A98-EA05-279F-91E7-7019B552AD57}"/>
          </ac:cxnSpMkLst>
        </pc:cxnChg>
        <pc:cxnChg chg="add del mod">
          <ac:chgData name="Maciej.Fec" userId="50031c82-e431-4cf4-bb8c-4e527a47a670" providerId="ADAL" clId="{10F460BC-D051-4323-82AA-20C9CE057DD6}" dt="2024-01-16T19:14:33.155" v="4423" actId="21"/>
          <ac:cxnSpMkLst>
            <pc:docMk/>
            <pc:sldMk cId="371869086" sldId="273"/>
            <ac:cxnSpMk id="35" creationId="{FA345166-8BA2-1AAC-804A-82A3D92E032B}"/>
          </ac:cxnSpMkLst>
        </pc:cxnChg>
        <pc:cxnChg chg="add del mod">
          <ac:chgData name="Maciej.Fec" userId="50031c82-e431-4cf4-bb8c-4e527a47a670" providerId="ADAL" clId="{10F460BC-D051-4323-82AA-20C9CE057DD6}" dt="2024-01-16T19:14:33.155" v="4423" actId="21"/>
          <ac:cxnSpMkLst>
            <pc:docMk/>
            <pc:sldMk cId="371869086" sldId="273"/>
            <ac:cxnSpMk id="37" creationId="{A31498FE-756B-B2D8-0011-589E0F44DBB3}"/>
          </ac:cxnSpMkLst>
        </pc:cxnChg>
        <pc:cxnChg chg="add del mod">
          <ac:chgData name="Maciej.Fec" userId="50031c82-e431-4cf4-bb8c-4e527a47a670" providerId="ADAL" clId="{10F460BC-D051-4323-82AA-20C9CE057DD6}" dt="2024-01-16T19:14:33.155" v="4423" actId="21"/>
          <ac:cxnSpMkLst>
            <pc:docMk/>
            <pc:sldMk cId="371869086" sldId="273"/>
            <ac:cxnSpMk id="40" creationId="{95B64D5D-C5F7-DF8B-C70B-CB37088DC4F3}"/>
          </ac:cxnSpMkLst>
        </pc:cxnChg>
        <pc:cxnChg chg="add del mod">
          <ac:chgData name="Maciej.Fec" userId="50031c82-e431-4cf4-bb8c-4e527a47a670" providerId="ADAL" clId="{10F460BC-D051-4323-82AA-20C9CE057DD6}" dt="2023-12-20T09:58:56.105" v="3430"/>
          <ac:cxnSpMkLst>
            <pc:docMk/>
            <pc:sldMk cId="371869086" sldId="273"/>
            <ac:cxnSpMk id="45" creationId="{BA99B518-2AA2-9123-9EDB-274A6C50C5DA}"/>
          </ac:cxnSpMkLst>
        </pc:cxnChg>
        <pc:cxnChg chg="add del mod">
          <ac:chgData name="Maciej.Fec" userId="50031c82-e431-4cf4-bb8c-4e527a47a670" providerId="ADAL" clId="{10F460BC-D051-4323-82AA-20C9CE057DD6}" dt="2023-12-20T09:58:56.105" v="3430"/>
          <ac:cxnSpMkLst>
            <pc:docMk/>
            <pc:sldMk cId="371869086" sldId="273"/>
            <ac:cxnSpMk id="46" creationId="{940B7199-1FEC-66C8-DD3E-0A35A383F9C3}"/>
          </ac:cxnSpMkLst>
        </pc:cxnChg>
        <pc:cxnChg chg="add del mod">
          <ac:chgData name="Maciej.Fec" userId="50031c82-e431-4cf4-bb8c-4e527a47a670" providerId="ADAL" clId="{10F460BC-D051-4323-82AA-20C9CE057DD6}" dt="2024-02-23T11:43:06.197" v="4590" actId="21"/>
          <ac:cxnSpMkLst>
            <pc:docMk/>
            <pc:sldMk cId="371869086" sldId="273"/>
            <ac:cxnSpMk id="50" creationId="{0A6FDDF8-11AB-9759-7D8D-CFE3E126690D}"/>
          </ac:cxnSpMkLst>
        </pc:cxnChg>
        <pc:cxnChg chg="add del mod">
          <ac:chgData name="Maciej.Fec" userId="50031c82-e431-4cf4-bb8c-4e527a47a670" providerId="ADAL" clId="{10F460BC-D051-4323-82AA-20C9CE057DD6}" dt="2024-02-23T11:43:06.197" v="4590" actId="21"/>
          <ac:cxnSpMkLst>
            <pc:docMk/>
            <pc:sldMk cId="371869086" sldId="273"/>
            <ac:cxnSpMk id="54" creationId="{B7AC4C01-E589-1051-F70C-7C710F8898C5}"/>
          </ac:cxnSpMkLst>
        </pc:cxnChg>
        <pc:cxnChg chg="add del mod">
          <ac:chgData name="Maciej.Fec" userId="50031c82-e431-4cf4-bb8c-4e527a47a670" providerId="ADAL" clId="{10F460BC-D051-4323-82AA-20C9CE057DD6}" dt="2024-02-23T11:43:06.197" v="4590" actId="21"/>
          <ac:cxnSpMkLst>
            <pc:docMk/>
            <pc:sldMk cId="371869086" sldId="273"/>
            <ac:cxnSpMk id="55" creationId="{6C3324BE-488F-57DC-45D6-F356A8D0D987}"/>
          </ac:cxnSpMkLst>
        </pc:cxnChg>
        <pc:cxnChg chg="add del mod">
          <ac:chgData name="Maciej.Fec" userId="50031c82-e431-4cf4-bb8c-4e527a47a670" providerId="ADAL" clId="{10F460BC-D051-4323-82AA-20C9CE057DD6}" dt="2024-02-23T11:43:06.197" v="4590" actId="21"/>
          <ac:cxnSpMkLst>
            <pc:docMk/>
            <pc:sldMk cId="371869086" sldId="273"/>
            <ac:cxnSpMk id="56" creationId="{0B076BE3-33B9-9724-00E5-3322C279977F}"/>
          </ac:cxnSpMkLst>
        </pc:cxnChg>
        <pc:cxnChg chg="add del mod">
          <ac:chgData name="Maciej.Fec" userId="50031c82-e431-4cf4-bb8c-4e527a47a670" providerId="ADAL" clId="{10F460BC-D051-4323-82AA-20C9CE057DD6}" dt="2024-01-16T19:14:33.155" v="4423" actId="21"/>
          <ac:cxnSpMkLst>
            <pc:docMk/>
            <pc:sldMk cId="371869086" sldId="273"/>
            <ac:cxnSpMk id="62" creationId="{0A6FDDF8-11AB-9759-7D8D-CFE3E126690D}"/>
          </ac:cxnSpMkLst>
        </pc:cxnChg>
        <pc:cxnChg chg="add del mod">
          <ac:chgData name="Maciej.Fec" userId="50031c82-e431-4cf4-bb8c-4e527a47a670" providerId="ADAL" clId="{10F460BC-D051-4323-82AA-20C9CE057DD6}" dt="2024-01-16T19:14:33.155" v="4423" actId="21"/>
          <ac:cxnSpMkLst>
            <pc:docMk/>
            <pc:sldMk cId="371869086" sldId="273"/>
            <ac:cxnSpMk id="63" creationId="{B7AC4C01-E589-1051-F70C-7C710F8898C5}"/>
          </ac:cxnSpMkLst>
        </pc:cxnChg>
        <pc:cxnChg chg="add del mod">
          <ac:chgData name="Maciej.Fec" userId="50031c82-e431-4cf4-bb8c-4e527a47a670" providerId="ADAL" clId="{10F460BC-D051-4323-82AA-20C9CE057DD6}" dt="2024-01-16T19:14:33.155" v="4423" actId="21"/>
          <ac:cxnSpMkLst>
            <pc:docMk/>
            <pc:sldMk cId="371869086" sldId="273"/>
            <ac:cxnSpMk id="64" creationId="{6C3324BE-488F-57DC-45D6-F356A8D0D987}"/>
          </ac:cxnSpMkLst>
        </pc:cxnChg>
        <pc:cxnChg chg="add del mod">
          <ac:chgData name="Maciej.Fec" userId="50031c82-e431-4cf4-bb8c-4e527a47a670" providerId="ADAL" clId="{10F460BC-D051-4323-82AA-20C9CE057DD6}" dt="2024-01-16T19:14:33.155" v="4423" actId="21"/>
          <ac:cxnSpMkLst>
            <pc:docMk/>
            <pc:sldMk cId="371869086" sldId="273"/>
            <ac:cxnSpMk id="65" creationId="{0B076BE3-33B9-9724-00E5-3322C279977F}"/>
          </ac:cxnSpMkLst>
        </pc:cxnChg>
        <pc:cxnChg chg="add del mod">
          <ac:chgData name="Maciej.Fec" userId="50031c82-e431-4cf4-bb8c-4e527a47a670" providerId="ADAL" clId="{10F460BC-D051-4323-82AA-20C9CE057DD6}" dt="2024-01-16T19:14:33.155" v="4423" actId="21"/>
          <ac:cxnSpMkLst>
            <pc:docMk/>
            <pc:sldMk cId="371869086" sldId="273"/>
            <ac:cxnSpMk id="66" creationId="{3403D918-21F9-A074-545C-643CE3B75F13}"/>
          </ac:cxnSpMkLst>
        </pc:cxnChg>
        <pc:cxnChg chg="add del mod">
          <ac:chgData name="Maciej.Fec" userId="50031c82-e431-4cf4-bb8c-4e527a47a670" providerId="ADAL" clId="{10F460BC-D051-4323-82AA-20C9CE057DD6}" dt="2024-01-16T19:14:33.155" v="4423" actId="21"/>
          <ac:cxnSpMkLst>
            <pc:docMk/>
            <pc:sldMk cId="371869086" sldId="273"/>
            <ac:cxnSpMk id="67" creationId="{70C61566-A17D-EBD3-9AA5-E8558BD115FA}"/>
          </ac:cxnSpMkLst>
        </pc:cxnChg>
        <pc:cxnChg chg="add del mod">
          <ac:chgData name="Maciej.Fec" userId="50031c82-e431-4cf4-bb8c-4e527a47a670" providerId="ADAL" clId="{10F460BC-D051-4323-82AA-20C9CE057DD6}" dt="2024-01-16T19:14:33.155" v="4423" actId="21"/>
          <ac:cxnSpMkLst>
            <pc:docMk/>
            <pc:sldMk cId="371869086" sldId="273"/>
            <ac:cxnSpMk id="68" creationId="{CDF2E8AF-5C98-F9E9-4262-F36AE0CEBD9C}"/>
          </ac:cxnSpMkLst>
        </pc:cxnChg>
        <pc:cxnChg chg="add del mod">
          <ac:chgData name="Maciej.Fec" userId="50031c82-e431-4cf4-bb8c-4e527a47a670" providerId="ADAL" clId="{10F460BC-D051-4323-82AA-20C9CE057DD6}" dt="2024-01-16T19:14:33.155" v="4423" actId="21"/>
          <ac:cxnSpMkLst>
            <pc:docMk/>
            <pc:sldMk cId="371869086" sldId="273"/>
            <ac:cxnSpMk id="69" creationId="{D1E2025D-CD5D-7E41-6448-74604DAC3879}"/>
          </ac:cxnSpMkLst>
        </pc:cxnChg>
        <pc:cxnChg chg="add del mod">
          <ac:chgData name="Maciej.Fec" userId="50031c82-e431-4cf4-bb8c-4e527a47a670" providerId="ADAL" clId="{10F460BC-D051-4323-82AA-20C9CE057DD6}" dt="2024-01-16T19:14:33.155" v="4423" actId="21"/>
          <ac:cxnSpMkLst>
            <pc:docMk/>
            <pc:sldMk cId="371869086" sldId="273"/>
            <ac:cxnSpMk id="70" creationId="{B4FE0E68-B1E0-3D62-F516-08DF53771F85}"/>
          </ac:cxnSpMkLst>
        </pc:cxnChg>
        <pc:cxnChg chg="add del mod">
          <ac:chgData name="Maciej.Fec" userId="50031c82-e431-4cf4-bb8c-4e527a47a670" providerId="ADAL" clId="{10F460BC-D051-4323-82AA-20C9CE057DD6}" dt="2024-01-16T19:14:33.155" v="4423" actId="21"/>
          <ac:cxnSpMkLst>
            <pc:docMk/>
            <pc:sldMk cId="371869086" sldId="273"/>
            <ac:cxnSpMk id="71" creationId="{0D0B6D5A-FF94-F6C9-0245-02868780A140}"/>
          </ac:cxnSpMkLst>
        </pc:cxnChg>
        <pc:cxnChg chg="add del mod">
          <ac:chgData name="Maciej.Fec" userId="50031c82-e431-4cf4-bb8c-4e527a47a670" providerId="ADAL" clId="{10F460BC-D051-4323-82AA-20C9CE057DD6}" dt="2024-01-16T19:14:33.155" v="4423" actId="21"/>
          <ac:cxnSpMkLst>
            <pc:docMk/>
            <pc:sldMk cId="371869086" sldId="273"/>
            <ac:cxnSpMk id="72" creationId="{A53938F4-5347-CC08-0B70-F5644DCB8510}"/>
          </ac:cxnSpMkLst>
        </pc:cxnChg>
        <pc:cxnChg chg="add del mod">
          <ac:chgData name="Maciej.Fec" userId="50031c82-e431-4cf4-bb8c-4e527a47a670" providerId="ADAL" clId="{10F460BC-D051-4323-82AA-20C9CE057DD6}" dt="2024-01-16T19:14:33.155" v="4423" actId="21"/>
          <ac:cxnSpMkLst>
            <pc:docMk/>
            <pc:sldMk cId="371869086" sldId="273"/>
            <ac:cxnSpMk id="73" creationId="{C7A1998A-B646-58CD-AF30-A4A13EC716A0}"/>
          </ac:cxnSpMkLst>
        </pc:cxnChg>
        <pc:cxnChg chg="add del mod">
          <ac:chgData name="Maciej.Fec" userId="50031c82-e431-4cf4-bb8c-4e527a47a670" providerId="ADAL" clId="{10F460BC-D051-4323-82AA-20C9CE057DD6}" dt="2024-01-16T19:14:33.155" v="4423" actId="21"/>
          <ac:cxnSpMkLst>
            <pc:docMk/>
            <pc:sldMk cId="371869086" sldId="273"/>
            <ac:cxnSpMk id="74" creationId="{5497765C-E482-68EA-526B-86402EE46A87}"/>
          </ac:cxnSpMkLst>
        </pc:cxnChg>
        <pc:cxnChg chg="add del mod">
          <ac:chgData name="Maciej.Fec" userId="50031c82-e431-4cf4-bb8c-4e527a47a670" providerId="ADAL" clId="{10F460BC-D051-4323-82AA-20C9CE057DD6}" dt="2024-01-16T19:14:33.155" v="4423" actId="21"/>
          <ac:cxnSpMkLst>
            <pc:docMk/>
            <pc:sldMk cId="371869086" sldId="273"/>
            <ac:cxnSpMk id="75" creationId="{40CCEBF2-0F4C-A4B4-4834-EECF42EC9051}"/>
          </ac:cxnSpMkLst>
        </pc:cxnChg>
        <pc:cxnChg chg="add del mod">
          <ac:chgData name="Maciej.Fec" userId="50031c82-e431-4cf4-bb8c-4e527a47a670" providerId="ADAL" clId="{10F460BC-D051-4323-82AA-20C9CE057DD6}" dt="2024-01-16T19:14:33.155" v="4423" actId="21"/>
          <ac:cxnSpMkLst>
            <pc:docMk/>
            <pc:sldMk cId="371869086" sldId="273"/>
            <ac:cxnSpMk id="76" creationId="{4AAE328E-A0DB-4520-E390-479C19F908AA}"/>
          </ac:cxnSpMkLst>
        </pc:cxnChg>
        <pc:cxnChg chg="add del mod">
          <ac:chgData name="Maciej.Fec" userId="50031c82-e431-4cf4-bb8c-4e527a47a670" providerId="ADAL" clId="{10F460BC-D051-4323-82AA-20C9CE057DD6}" dt="2024-01-16T19:14:33.155" v="4423" actId="21"/>
          <ac:cxnSpMkLst>
            <pc:docMk/>
            <pc:sldMk cId="371869086" sldId="273"/>
            <ac:cxnSpMk id="77" creationId="{868B32FC-CF3E-7D0C-6386-17372B2CBDEF}"/>
          </ac:cxnSpMkLst>
        </pc:cxnChg>
        <pc:cxnChg chg="add del mod">
          <ac:chgData name="Maciej.Fec" userId="50031c82-e431-4cf4-bb8c-4e527a47a670" providerId="ADAL" clId="{10F460BC-D051-4323-82AA-20C9CE057DD6}" dt="2024-01-16T19:14:33.155" v="4423" actId="21"/>
          <ac:cxnSpMkLst>
            <pc:docMk/>
            <pc:sldMk cId="371869086" sldId="273"/>
            <ac:cxnSpMk id="78" creationId="{B0DDBF7E-6E9F-5C8D-2D4C-18D8E0D3FFAA}"/>
          </ac:cxnSpMkLst>
        </pc:cxnChg>
        <pc:cxnChg chg="add del mod">
          <ac:chgData name="Maciej.Fec" userId="50031c82-e431-4cf4-bb8c-4e527a47a670" providerId="ADAL" clId="{10F460BC-D051-4323-82AA-20C9CE057DD6}" dt="2024-01-16T19:14:33.155" v="4423" actId="21"/>
          <ac:cxnSpMkLst>
            <pc:docMk/>
            <pc:sldMk cId="371869086" sldId="273"/>
            <ac:cxnSpMk id="79" creationId="{5141E16A-E5AB-899A-AA12-BFF419AEFB54}"/>
          </ac:cxnSpMkLst>
        </pc:cxnChg>
        <pc:cxnChg chg="add del mod">
          <ac:chgData name="Maciej.Fec" userId="50031c82-e431-4cf4-bb8c-4e527a47a670" providerId="ADAL" clId="{10F460BC-D051-4323-82AA-20C9CE057DD6}" dt="2024-01-16T19:14:33.155" v="4423" actId="21"/>
          <ac:cxnSpMkLst>
            <pc:docMk/>
            <pc:sldMk cId="371869086" sldId="273"/>
            <ac:cxnSpMk id="80" creationId="{FC4AB6FD-E8C5-A96F-F176-2FD8E08226B5}"/>
          </ac:cxnSpMkLst>
        </pc:cxnChg>
        <pc:cxnChg chg="add del mod">
          <ac:chgData name="Maciej.Fec" userId="50031c82-e431-4cf4-bb8c-4e527a47a670" providerId="ADAL" clId="{10F460BC-D051-4323-82AA-20C9CE057DD6}" dt="2024-01-16T19:14:33.155" v="4423" actId="21"/>
          <ac:cxnSpMkLst>
            <pc:docMk/>
            <pc:sldMk cId="371869086" sldId="273"/>
            <ac:cxnSpMk id="81" creationId="{BEA7A7A2-16F3-EF63-8FCD-EB68931BA732}"/>
          </ac:cxnSpMkLst>
        </pc:cxnChg>
        <pc:cxnChg chg="add del mod">
          <ac:chgData name="Maciej.Fec" userId="50031c82-e431-4cf4-bb8c-4e527a47a670" providerId="ADAL" clId="{10F460BC-D051-4323-82AA-20C9CE057DD6}" dt="2024-01-16T19:14:33.155" v="4423" actId="21"/>
          <ac:cxnSpMkLst>
            <pc:docMk/>
            <pc:sldMk cId="371869086" sldId="273"/>
            <ac:cxnSpMk id="82" creationId="{443E8B5F-9365-0FB4-EFCD-FAFCB2657354}"/>
          </ac:cxnSpMkLst>
        </pc:cxnChg>
        <pc:cxnChg chg="add del mod">
          <ac:chgData name="Maciej.Fec" userId="50031c82-e431-4cf4-bb8c-4e527a47a670" providerId="ADAL" clId="{10F460BC-D051-4323-82AA-20C9CE057DD6}" dt="2024-01-16T19:14:33.155" v="4423" actId="21"/>
          <ac:cxnSpMkLst>
            <pc:docMk/>
            <pc:sldMk cId="371869086" sldId="273"/>
            <ac:cxnSpMk id="83" creationId="{B6554A95-5962-743C-E1D8-89199D0A8E98}"/>
          </ac:cxnSpMkLst>
        </pc:cxnChg>
        <pc:cxnChg chg="add del mod">
          <ac:chgData name="Maciej.Fec" userId="50031c82-e431-4cf4-bb8c-4e527a47a670" providerId="ADAL" clId="{10F460BC-D051-4323-82AA-20C9CE057DD6}" dt="2024-02-23T11:43:06.197" v="4590" actId="21"/>
          <ac:cxnSpMkLst>
            <pc:docMk/>
            <pc:sldMk cId="371869086" sldId="273"/>
            <ac:cxnSpMk id="84" creationId="{3403D918-21F9-A074-545C-643CE3B75F13}"/>
          </ac:cxnSpMkLst>
        </pc:cxnChg>
        <pc:cxnChg chg="add del mod">
          <ac:chgData name="Maciej.Fec" userId="50031c82-e431-4cf4-bb8c-4e527a47a670" providerId="ADAL" clId="{10F460BC-D051-4323-82AA-20C9CE057DD6}" dt="2024-02-23T11:43:06.197" v="4590" actId="21"/>
          <ac:cxnSpMkLst>
            <pc:docMk/>
            <pc:sldMk cId="371869086" sldId="273"/>
            <ac:cxnSpMk id="85" creationId="{70C61566-A17D-EBD3-9AA5-E8558BD115FA}"/>
          </ac:cxnSpMkLst>
        </pc:cxnChg>
        <pc:cxnChg chg="add del mod">
          <ac:chgData name="Maciej.Fec" userId="50031c82-e431-4cf4-bb8c-4e527a47a670" providerId="ADAL" clId="{10F460BC-D051-4323-82AA-20C9CE057DD6}" dt="2024-02-23T11:43:06.197" v="4590" actId="21"/>
          <ac:cxnSpMkLst>
            <pc:docMk/>
            <pc:sldMk cId="371869086" sldId="273"/>
            <ac:cxnSpMk id="86" creationId="{CDF2E8AF-5C98-F9E9-4262-F36AE0CEBD9C}"/>
          </ac:cxnSpMkLst>
        </pc:cxnChg>
        <pc:cxnChg chg="add del mod">
          <ac:chgData name="Maciej.Fec" userId="50031c82-e431-4cf4-bb8c-4e527a47a670" providerId="ADAL" clId="{10F460BC-D051-4323-82AA-20C9CE057DD6}" dt="2024-02-23T11:43:06.197" v="4590" actId="21"/>
          <ac:cxnSpMkLst>
            <pc:docMk/>
            <pc:sldMk cId="371869086" sldId="273"/>
            <ac:cxnSpMk id="87" creationId="{D1E2025D-CD5D-7E41-6448-74604DAC3879}"/>
          </ac:cxnSpMkLst>
        </pc:cxnChg>
        <pc:cxnChg chg="add del mod">
          <ac:chgData name="Maciej.Fec" userId="50031c82-e431-4cf4-bb8c-4e527a47a670" providerId="ADAL" clId="{10F460BC-D051-4323-82AA-20C9CE057DD6}" dt="2024-02-23T11:43:06.197" v="4590" actId="21"/>
          <ac:cxnSpMkLst>
            <pc:docMk/>
            <pc:sldMk cId="371869086" sldId="273"/>
            <ac:cxnSpMk id="88" creationId="{B4FE0E68-B1E0-3D62-F516-08DF53771F85}"/>
          </ac:cxnSpMkLst>
        </pc:cxnChg>
        <pc:cxnChg chg="add del mod">
          <ac:chgData name="Maciej.Fec" userId="50031c82-e431-4cf4-bb8c-4e527a47a670" providerId="ADAL" clId="{10F460BC-D051-4323-82AA-20C9CE057DD6}" dt="2024-02-23T11:43:06.197" v="4590" actId="21"/>
          <ac:cxnSpMkLst>
            <pc:docMk/>
            <pc:sldMk cId="371869086" sldId="273"/>
            <ac:cxnSpMk id="89" creationId="{0D0B6D5A-FF94-F6C9-0245-02868780A140}"/>
          </ac:cxnSpMkLst>
        </pc:cxnChg>
        <pc:cxnChg chg="add del mod">
          <ac:chgData name="Maciej.Fec" userId="50031c82-e431-4cf4-bb8c-4e527a47a670" providerId="ADAL" clId="{10F460BC-D051-4323-82AA-20C9CE057DD6}" dt="2024-02-23T11:43:06.197" v="4590" actId="21"/>
          <ac:cxnSpMkLst>
            <pc:docMk/>
            <pc:sldMk cId="371869086" sldId="273"/>
            <ac:cxnSpMk id="90" creationId="{A53938F4-5347-CC08-0B70-F5644DCB8510}"/>
          </ac:cxnSpMkLst>
        </pc:cxnChg>
        <pc:cxnChg chg="add del mod">
          <ac:chgData name="Maciej.Fec" userId="50031c82-e431-4cf4-bb8c-4e527a47a670" providerId="ADAL" clId="{10F460BC-D051-4323-82AA-20C9CE057DD6}" dt="2024-02-23T11:43:06.197" v="4590" actId="21"/>
          <ac:cxnSpMkLst>
            <pc:docMk/>
            <pc:sldMk cId="371869086" sldId="273"/>
            <ac:cxnSpMk id="91" creationId="{C7A1998A-B646-58CD-AF30-A4A13EC716A0}"/>
          </ac:cxnSpMkLst>
        </pc:cxnChg>
        <pc:cxnChg chg="add del mod">
          <ac:chgData name="Maciej.Fec" userId="50031c82-e431-4cf4-bb8c-4e527a47a670" providerId="ADAL" clId="{10F460BC-D051-4323-82AA-20C9CE057DD6}" dt="2024-02-23T11:43:06.197" v="4590" actId="21"/>
          <ac:cxnSpMkLst>
            <pc:docMk/>
            <pc:sldMk cId="371869086" sldId="273"/>
            <ac:cxnSpMk id="92" creationId="{5497765C-E482-68EA-526B-86402EE46A87}"/>
          </ac:cxnSpMkLst>
        </pc:cxnChg>
        <pc:cxnChg chg="add del mod">
          <ac:chgData name="Maciej.Fec" userId="50031c82-e431-4cf4-bb8c-4e527a47a670" providerId="ADAL" clId="{10F460BC-D051-4323-82AA-20C9CE057DD6}" dt="2024-02-23T11:43:06.197" v="4590" actId="21"/>
          <ac:cxnSpMkLst>
            <pc:docMk/>
            <pc:sldMk cId="371869086" sldId="273"/>
            <ac:cxnSpMk id="93" creationId="{40CCEBF2-0F4C-A4B4-4834-EECF42EC9051}"/>
          </ac:cxnSpMkLst>
        </pc:cxnChg>
        <pc:cxnChg chg="add del mod">
          <ac:chgData name="Maciej.Fec" userId="50031c82-e431-4cf4-bb8c-4e527a47a670" providerId="ADAL" clId="{10F460BC-D051-4323-82AA-20C9CE057DD6}" dt="2024-02-23T11:43:06.197" v="4590" actId="21"/>
          <ac:cxnSpMkLst>
            <pc:docMk/>
            <pc:sldMk cId="371869086" sldId="273"/>
            <ac:cxnSpMk id="94" creationId="{4AAE328E-A0DB-4520-E390-479C19F908AA}"/>
          </ac:cxnSpMkLst>
        </pc:cxnChg>
        <pc:cxnChg chg="add del mod">
          <ac:chgData name="Maciej.Fec" userId="50031c82-e431-4cf4-bb8c-4e527a47a670" providerId="ADAL" clId="{10F460BC-D051-4323-82AA-20C9CE057DD6}" dt="2024-02-23T11:43:06.197" v="4590" actId="21"/>
          <ac:cxnSpMkLst>
            <pc:docMk/>
            <pc:sldMk cId="371869086" sldId="273"/>
            <ac:cxnSpMk id="95" creationId="{868B32FC-CF3E-7D0C-6386-17372B2CBDEF}"/>
          </ac:cxnSpMkLst>
        </pc:cxnChg>
        <pc:cxnChg chg="add del mod">
          <ac:chgData name="Maciej.Fec" userId="50031c82-e431-4cf4-bb8c-4e527a47a670" providerId="ADAL" clId="{10F460BC-D051-4323-82AA-20C9CE057DD6}" dt="2024-02-23T11:43:06.197" v="4590" actId="21"/>
          <ac:cxnSpMkLst>
            <pc:docMk/>
            <pc:sldMk cId="371869086" sldId="273"/>
            <ac:cxnSpMk id="96" creationId="{B0DDBF7E-6E9F-5C8D-2D4C-18D8E0D3FFAA}"/>
          </ac:cxnSpMkLst>
        </pc:cxnChg>
        <pc:cxnChg chg="add del mod">
          <ac:chgData name="Maciej.Fec" userId="50031c82-e431-4cf4-bb8c-4e527a47a670" providerId="ADAL" clId="{10F460BC-D051-4323-82AA-20C9CE057DD6}" dt="2024-02-23T11:43:06.197" v="4590" actId="21"/>
          <ac:cxnSpMkLst>
            <pc:docMk/>
            <pc:sldMk cId="371869086" sldId="273"/>
            <ac:cxnSpMk id="97" creationId="{5141E16A-E5AB-899A-AA12-BFF419AEFB54}"/>
          </ac:cxnSpMkLst>
        </pc:cxnChg>
        <pc:cxnChg chg="add del mod">
          <ac:chgData name="Maciej.Fec" userId="50031c82-e431-4cf4-bb8c-4e527a47a670" providerId="ADAL" clId="{10F460BC-D051-4323-82AA-20C9CE057DD6}" dt="2024-02-23T11:43:06.197" v="4590" actId="21"/>
          <ac:cxnSpMkLst>
            <pc:docMk/>
            <pc:sldMk cId="371869086" sldId="273"/>
            <ac:cxnSpMk id="98" creationId="{FC4AB6FD-E8C5-A96F-F176-2FD8E08226B5}"/>
          </ac:cxnSpMkLst>
        </pc:cxnChg>
        <pc:cxnChg chg="add del mod">
          <ac:chgData name="Maciej.Fec" userId="50031c82-e431-4cf4-bb8c-4e527a47a670" providerId="ADAL" clId="{10F460BC-D051-4323-82AA-20C9CE057DD6}" dt="2024-02-23T11:43:06.197" v="4590" actId="21"/>
          <ac:cxnSpMkLst>
            <pc:docMk/>
            <pc:sldMk cId="371869086" sldId="273"/>
            <ac:cxnSpMk id="99" creationId="{BEA7A7A2-16F3-EF63-8FCD-EB68931BA732}"/>
          </ac:cxnSpMkLst>
        </pc:cxnChg>
        <pc:cxnChg chg="add del mod">
          <ac:chgData name="Maciej.Fec" userId="50031c82-e431-4cf4-bb8c-4e527a47a670" providerId="ADAL" clId="{10F460BC-D051-4323-82AA-20C9CE057DD6}" dt="2024-02-23T11:43:06.197" v="4590" actId="21"/>
          <ac:cxnSpMkLst>
            <pc:docMk/>
            <pc:sldMk cId="371869086" sldId="273"/>
            <ac:cxnSpMk id="100" creationId="{443E8B5F-9365-0FB4-EFCD-FAFCB2657354}"/>
          </ac:cxnSpMkLst>
        </pc:cxnChg>
        <pc:cxnChg chg="add del mod">
          <ac:chgData name="Maciej.Fec" userId="50031c82-e431-4cf4-bb8c-4e527a47a670" providerId="ADAL" clId="{10F460BC-D051-4323-82AA-20C9CE057DD6}" dt="2024-02-23T11:43:06.197" v="4590" actId="21"/>
          <ac:cxnSpMkLst>
            <pc:docMk/>
            <pc:sldMk cId="371869086" sldId="273"/>
            <ac:cxnSpMk id="101" creationId="{B6554A95-5962-743C-E1D8-89199D0A8E98}"/>
          </ac:cxnSpMkLst>
        </pc:cxnChg>
      </pc:sldChg>
      <pc:sldChg chg="addSp modSp add del mod ord">
        <pc:chgData name="Maciej.Fec" userId="50031c82-e431-4cf4-bb8c-4e527a47a670" providerId="ADAL" clId="{10F460BC-D051-4323-82AA-20C9CE057DD6}" dt="2024-02-20T09:01:31.176" v="4553" actId="47"/>
        <pc:sldMkLst>
          <pc:docMk/>
          <pc:sldMk cId="1107903118" sldId="274"/>
        </pc:sldMkLst>
        <pc:spChg chg="mod">
          <ac:chgData name="Maciej.Fec" userId="50031c82-e431-4cf4-bb8c-4e527a47a670" providerId="ADAL" clId="{10F460BC-D051-4323-82AA-20C9CE057DD6}" dt="2024-01-08T11:17:34.950" v="3877" actId="207"/>
          <ac:spMkLst>
            <pc:docMk/>
            <pc:sldMk cId="1107903118" sldId="274"/>
            <ac:spMk id="2" creationId="{30147EDA-4F27-2DEE-4182-D4C659B2FB6A}"/>
          </ac:spMkLst>
        </pc:spChg>
        <pc:spChg chg="mod">
          <ac:chgData name="Maciej.Fec" userId="50031c82-e431-4cf4-bb8c-4e527a47a670" providerId="ADAL" clId="{10F460BC-D051-4323-82AA-20C9CE057DD6}" dt="2024-01-08T11:04:14.603" v="3716" actId="20577"/>
          <ac:spMkLst>
            <pc:docMk/>
            <pc:sldMk cId="1107903118" sldId="274"/>
            <ac:spMk id="4" creationId="{C76D9BF4-7E6E-01CE-9145-B96BCCFA68C4}"/>
          </ac:spMkLst>
        </pc:spChg>
        <pc:picChg chg="add mod">
          <ac:chgData name="Maciej.Fec" userId="50031c82-e431-4cf4-bb8c-4e527a47a670" providerId="ADAL" clId="{10F460BC-D051-4323-82AA-20C9CE057DD6}" dt="2024-01-08T11:04:25.129" v="3717" actId="1076"/>
          <ac:picMkLst>
            <pc:docMk/>
            <pc:sldMk cId="1107903118" sldId="274"/>
            <ac:picMk id="5" creationId="{143D4230-9636-24E3-B482-84988594EF58}"/>
          </ac:picMkLst>
        </pc:picChg>
      </pc:sldChg>
      <pc:sldChg chg="modSp add mod">
        <pc:chgData name="Maciej.Fec" userId="50031c82-e431-4cf4-bb8c-4e527a47a670" providerId="ADAL" clId="{10F460BC-D051-4323-82AA-20C9CE057DD6}" dt="2023-11-28T16:57:28.955" v="2040" actId="20577"/>
        <pc:sldMkLst>
          <pc:docMk/>
          <pc:sldMk cId="1813928638" sldId="275"/>
        </pc:sldMkLst>
        <pc:spChg chg="mod">
          <ac:chgData name="Maciej.Fec" userId="50031c82-e431-4cf4-bb8c-4e527a47a670" providerId="ADAL" clId="{10F460BC-D051-4323-82AA-20C9CE057DD6}" dt="2023-11-28T16:57:28.955" v="2040" actId="20577"/>
          <ac:spMkLst>
            <pc:docMk/>
            <pc:sldMk cId="1813928638" sldId="275"/>
            <ac:spMk id="2" creationId="{30147EDA-4F27-2DEE-4182-D4C659B2FB6A}"/>
          </ac:spMkLst>
        </pc:spChg>
        <pc:spChg chg="mod">
          <ac:chgData name="Maciej.Fec" userId="50031c82-e431-4cf4-bb8c-4e527a47a670" providerId="ADAL" clId="{10F460BC-D051-4323-82AA-20C9CE057DD6}" dt="2023-11-21T16:46:08.291" v="310" actId="207"/>
          <ac:spMkLst>
            <pc:docMk/>
            <pc:sldMk cId="1813928638" sldId="275"/>
            <ac:spMk id="4" creationId="{C76D9BF4-7E6E-01CE-9145-B96BCCFA68C4}"/>
          </ac:spMkLst>
        </pc:spChg>
      </pc:sldChg>
      <pc:sldChg chg="addSp delSp modSp add mod delAnim modAnim">
        <pc:chgData name="Maciej.Fec" userId="50031c82-e431-4cf4-bb8c-4e527a47a670" providerId="ADAL" clId="{10F460BC-D051-4323-82AA-20C9CE057DD6}" dt="2024-03-05T09:05:09.607" v="4914"/>
        <pc:sldMkLst>
          <pc:docMk/>
          <pc:sldMk cId="4225994359" sldId="276"/>
        </pc:sldMkLst>
        <pc:spChg chg="mod">
          <ac:chgData name="Maciej.Fec" userId="50031c82-e431-4cf4-bb8c-4e527a47a670" providerId="ADAL" clId="{10F460BC-D051-4323-82AA-20C9CE057DD6}" dt="2024-01-08T11:58:19.392" v="4111" actId="20577"/>
          <ac:spMkLst>
            <pc:docMk/>
            <pc:sldMk cId="4225994359" sldId="276"/>
            <ac:spMk id="2" creationId="{30147EDA-4F27-2DEE-4182-D4C659B2FB6A}"/>
          </ac:spMkLst>
        </pc:spChg>
        <pc:spChg chg="mod">
          <ac:chgData name="Maciej.Fec" userId="50031c82-e431-4cf4-bb8c-4e527a47a670" providerId="ADAL" clId="{10F460BC-D051-4323-82AA-20C9CE057DD6}" dt="2023-11-21T16:46:05.738" v="309" actId="207"/>
          <ac:spMkLst>
            <pc:docMk/>
            <pc:sldMk cId="4225994359" sldId="276"/>
            <ac:spMk id="4" creationId="{C76D9BF4-7E6E-01CE-9145-B96BCCFA68C4}"/>
          </ac:spMkLst>
        </pc:spChg>
        <pc:spChg chg="add del">
          <ac:chgData name="Maciej.Fec" userId="50031c82-e431-4cf4-bb8c-4e527a47a670" providerId="ADAL" clId="{10F460BC-D051-4323-82AA-20C9CE057DD6}" dt="2024-03-04T17:58:34.872" v="4720" actId="22"/>
          <ac:spMkLst>
            <pc:docMk/>
            <pc:sldMk cId="4225994359" sldId="276"/>
            <ac:spMk id="5" creationId="{CFB6BDCD-20FD-B7A9-4D8F-6CFE461DB416}"/>
          </ac:spMkLst>
        </pc:spChg>
        <pc:graphicFrameChg chg="add del mod">
          <ac:chgData name="Maciej.Fec" userId="50031c82-e431-4cf4-bb8c-4e527a47a670" providerId="ADAL" clId="{10F460BC-D051-4323-82AA-20C9CE057DD6}" dt="2024-03-04T17:58:46.232" v="4722" actId="478"/>
          <ac:graphicFrameMkLst>
            <pc:docMk/>
            <pc:sldMk cId="4225994359" sldId="276"/>
            <ac:graphicFrameMk id="6" creationId="{150F9178-3088-111B-8CD6-51259D0ECCCA}"/>
          </ac:graphicFrameMkLst>
        </pc:graphicFrameChg>
        <pc:graphicFrameChg chg="add del mod">
          <ac:chgData name="Maciej.Fec" userId="50031c82-e431-4cf4-bb8c-4e527a47a670" providerId="ADAL" clId="{10F460BC-D051-4323-82AA-20C9CE057DD6}" dt="2024-03-04T17:58:57.626" v="4724" actId="21"/>
          <ac:graphicFrameMkLst>
            <pc:docMk/>
            <pc:sldMk cId="4225994359" sldId="276"/>
            <ac:graphicFrameMk id="7" creationId="{EAC433BB-C699-DDF7-5849-5BFB64179BAC}"/>
          </ac:graphicFrameMkLst>
        </pc:graphicFrameChg>
        <pc:graphicFrameChg chg="add mod modGraphic">
          <ac:chgData name="Maciej.Fec" userId="50031c82-e431-4cf4-bb8c-4e527a47a670" providerId="ADAL" clId="{10F460BC-D051-4323-82AA-20C9CE057DD6}" dt="2024-03-05T09:04:51.864" v="4912" actId="1076"/>
          <ac:graphicFrameMkLst>
            <pc:docMk/>
            <pc:sldMk cId="4225994359" sldId="276"/>
            <ac:graphicFrameMk id="8" creationId="{D0649D4C-E099-6121-EE83-F735452B5F65}"/>
          </ac:graphicFrameMkLst>
        </pc:graphicFrameChg>
        <pc:graphicFrameChg chg="add del mod">
          <ac:chgData name="Maciej.Fec" userId="50031c82-e431-4cf4-bb8c-4e527a47a670" providerId="ADAL" clId="{10F460BC-D051-4323-82AA-20C9CE057DD6}" dt="2024-03-04T18:02:51.738" v="4827" actId="478"/>
          <ac:graphicFrameMkLst>
            <pc:docMk/>
            <pc:sldMk cId="4225994359" sldId="276"/>
            <ac:graphicFrameMk id="9" creationId="{942F3A20-860E-AD29-9A0A-CAA13D291CC7}"/>
          </ac:graphicFrameMkLst>
        </pc:graphicFrameChg>
        <pc:graphicFrameChg chg="add mod">
          <ac:chgData name="Maciej.Fec" userId="50031c82-e431-4cf4-bb8c-4e527a47a670" providerId="ADAL" clId="{10F460BC-D051-4323-82AA-20C9CE057DD6}" dt="2024-03-04T18:02:55.281" v="4828"/>
          <ac:graphicFrameMkLst>
            <pc:docMk/>
            <pc:sldMk cId="4225994359" sldId="276"/>
            <ac:graphicFrameMk id="10" creationId="{C07F6F08-A9C1-9AC3-C869-E5B17AB414C7}"/>
          </ac:graphicFrameMkLst>
        </pc:graphicFrameChg>
        <pc:graphicFrameChg chg="add mod modGraphic">
          <ac:chgData name="Maciej.Fec" userId="50031c82-e431-4cf4-bb8c-4e527a47a670" providerId="ADAL" clId="{10F460BC-D051-4323-82AA-20C9CE057DD6}" dt="2024-03-05T09:04:51.864" v="4912" actId="1076"/>
          <ac:graphicFrameMkLst>
            <pc:docMk/>
            <pc:sldMk cId="4225994359" sldId="276"/>
            <ac:graphicFrameMk id="11" creationId="{6E3E46AB-4760-DA3C-0836-DA425A5775FA}"/>
          </ac:graphicFrameMkLst>
        </pc:graphicFrameChg>
      </pc:sldChg>
      <pc:sldChg chg="modSp add del mod">
        <pc:chgData name="Maciej.Fec" userId="50031c82-e431-4cf4-bb8c-4e527a47a670" providerId="ADAL" clId="{10F460BC-D051-4323-82AA-20C9CE057DD6}" dt="2023-11-28T17:00:24.122" v="2060" actId="47"/>
        <pc:sldMkLst>
          <pc:docMk/>
          <pc:sldMk cId="3783846710" sldId="277"/>
        </pc:sldMkLst>
        <pc:spChg chg="mod">
          <ac:chgData name="Maciej.Fec" userId="50031c82-e431-4cf4-bb8c-4e527a47a670" providerId="ADAL" clId="{10F460BC-D051-4323-82AA-20C9CE057DD6}" dt="2023-11-21T16:54:13.877" v="405" actId="20577"/>
          <ac:spMkLst>
            <pc:docMk/>
            <pc:sldMk cId="3783846710" sldId="277"/>
            <ac:spMk id="2" creationId="{30147EDA-4F27-2DEE-4182-D4C659B2FB6A}"/>
          </ac:spMkLst>
        </pc:spChg>
        <pc:spChg chg="mod">
          <ac:chgData name="Maciej.Fec" userId="50031c82-e431-4cf4-bb8c-4e527a47a670" providerId="ADAL" clId="{10F460BC-D051-4323-82AA-20C9CE057DD6}" dt="2023-11-21T16:46:02.249" v="308" actId="207"/>
          <ac:spMkLst>
            <pc:docMk/>
            <pc:sldMk cId="3783846710" sldId="277"/>
            <ac:spMk id="4" creationId="{C76D9BF4-7E6E-01CE-9145-B96BCCFA68C4}"/>
          </ac:spMkLst>
        </pc:spChg>
      </pc:sldChg>
      <pc:sldChg chg="delSp modSp add mod modTransition">
        <pc:chgData name="Maciej.Fec" userId="50031c82-e431-4cf4-bb8c-4e527a47a670" providerId="ADAL" clId="{10F460BC-D051-4323-82AA-20C9CE057DD6}" dt="2023-11-21T16:48:02.964" v="368"/>
        <pc:sldMkLst>
          <pc:docMk/>
          <pc:sldMk cId="2274533772" sldId="278"/>
        </pc:sldMkLst>
        <pc:spChg chg="mod">
          <ac:chgData name="Maciej.Fec" userId="50031c82-e431-4cf4-bb8c-4e527a47a670" providerId="ADAL" clId="{10F460BC-D051-4323-82AA-20C9CE057DD6}" dt="2023-11-21T16:42:53.499" v="251" actId="20577"/>
          <ac:spMkLst>
            <pc:docMk/>
            <pc:sldMk cId="2274533772" sldId="278"/>
            <ac:spMk id="2" creationId="{9C570F64-D7B2-109C-0D75-F8B88F9BE804}"/>
          </ac:spMkLst>
        </pc:spChg>
        <pc:spChg chg="del mod">
          <ac:chgData name="Maciej.Fec" userId="50031c82-e431-4cf4-bb8c-4e527a47a670" providerId="ADAL" clId="{10F460BC-D051-4323-82AA-20C9CE057DD6}" dt="2023-11-21T16:42:48.866" v="241" actId="478"/>
          <ac:spMkLst>
            <pc:docMk/>
            <pc:sldMk cId="2274533772" sldId="278"/>
            <ac:spMk id="6" creationId="{BB664430-1605-F81E-3FEA-AA12FF2DB912}"/>
          </ac:spMkLst>
        </pc:spChg>
      </pc:sldChg>
      <pc:sldChg chg="modSp add mod">
        <pc:chgData name="Maciej.Fec" userId="50031c82-e431-4cf4-bb8c-4e527a47a670" providerId="ADAL" clId="{10F460BC-D051-4323-82AA-20C9CE057DD6}" dt="2024-03-08T10:13:02.112" v="4916"/>
        <pc:sldMkLst>
          <pc:docMk/>
          <pc:sldMk cId="1420232979" sldId="279"/>
        </pc:sldMkLst>
        <pc:spChg chg="mod">
          <ac:chgData name="Maciej.Fec" userId="50031c82-e431-4cf4-bb8c-4e527a47a670" providerId="ADAL" clId="{10F460BC-D051-4323-82AA-20C9CE057DD6}" dt="2024-03-08T10:13:02.112" v="4916"/>
          <ac:spMkLst>
            <pc:docMk/>
            <pc:sldMk cId="1420232979" sldId="279"/>
            <ac:spMk id="2" creationId="{30147EDA-4F27-2DEE-4182-D4C659B2FB6A}"/>
          </ac:spMkLst>
        </pc:spChg>
        <pc:spChg chg="mod">
          <ac:chgData name="Maciej.Fec" userId="50031c82-e431-4cf4-bb8c-4e527a47a670" providerId="ADAL" clId="{10F460BC-D051-4323-82AA-20C9CE057DD6}" dt="2023-11-21T16:45:56.880" v="307" actId="207"/>
          <ac:spMkLst>
            <pc:docMk/>
            <pc:sldMk cId="1420232979" sldId="279"/>
            <ac:spMk id="4" creationId="{C76D9BF4-7E6E-01CE-9145-B96BCCFA68C4}"/>
          </ac:spMkLst>
        </pc:spChg>
      </pc:sldChg>
      <pc:sldChg chg="addSp delSp modSp add del mod modAnim">
        <pc:chgData name="Maciej.Fec" userId="50031c82-e431-4cf4-bb8c-4e527a47a670" providerId="ADAL" clId="{10F460BC-D051-4323-82AA-20C9CE057DD6}" dt="2024-02-25T12:03:48.518" v="4622" actId="692"/>
        <pc:sldMkLst>
          <pc:docMk/>
          <pc:sldMk cId="3151131090" sldId="280"/>
        </pc:sldMkLst>
        <pc:spChg chg="del">
          <ac:chgData name="Maciej.Fec" userId="50031c82-e431-4cf4-bb8c-4e527a47a670" providerId="ADAL" clId="{10F460BC-D051-4323-82AA-20C9CE057DD6}" dt="2023-11-23T14:49:40.651" v="1082" actId="478"/>
          <ac:spMkLst>
            <pc:docMk/>
            <pc:sldMk cId="3151131090" sldId="280"/>
            <ac:spMk id="2" creationId="{30147EDA-4F27-2DEE-4182-D4C659B2FB6A}"/>
          </ac:spMkLst>
        </pc:spChg>
        <pc:spChg chg="mod">
          <ac:chgData name="Maciej.Fec" userId="50031c82-e431-4cf4-bb8c-4e527a47a670" providerId="ADAL" clId="{10F460BC-D051-4323-82AA-20C9CE057DD6}" dt="2023-11-23T15:13:29.575" v="1568" actId="20577"/>
          <ac:spMkLst>
            <pc:docMk/>
            <pc:sldMk cId="3151131090" sldId="280"/>
            <ac:spMk id="4" creationId="{C76D9BF4-7E6E-01CE-9145-B96BCCFA68C4}"/>
          </ac:spMkLst>
        </pc:spChg>
        <pc:spChg chg="add del mod">
          <ac:chgData name="Maciej.Fec" userId="50031c82-e431-4cf4-bb8c-4e527a47a670" providerId="ADAL" clId="{10F460BC-D051-4323-82AA-20C9CE057DD6}" dt="2023-11-23T14:49:43.147" v="1083" actId="478"/>
          <ac:spMkLst>
            <pc:docMk/>
            <pc:sldMk cId="3151131090" sldId="280"/>
            <ac:spMk id="5" creationId="{7BECCC26-AFBD-AFDF-5BB1-26B22439C00B}"/>
          </ac:spMkLst>
        </pc:spChg>
        <pc:spChg chg="add del">
          <ac:chgData name="Maciej.Fec" userId="50031c82-e431-4cf4-bb8c-4e527a47a670" providerId="ADAL" clId="{10F460BC-D051-4323-82AA-20C9CE057DD6}" dt="2023-11-23T15:17:27.166" v="1571" actId="11529"/>
          <ac:spMkLst>
            <pc:docMk/>
            <pc:sldMk cId="3151131090" sldId="280"/>
            <ac:spMk id="10" creationId="{60238977-B711-97E1-E85F-B70B4FCA9E1D}"/>
          </ac:spMkLst>
        </pc:spChg>
        <pc:graphicFrameChg chg="add del modGraphic">
          <ac:chgData name="Maciej.Fec" userId="50031c82-e431-4cf4-bb8c-4e527a47a670" providerId="ADAL" clId="{10F460BC-D051-4323-82AA-20C9CE057DD6}" dt="2023-11-23T16:10:51.578" v="1590" actId="478"/>
          <ac:graphicFrameMkLst>
            <pc:docMk/>
            <pc:sldMk cId="3151131090" sldId="280"/>
            <ac:graphicFrameMk id="2" creationId="{E3DBFA20-FE10-A0E7-5828-53105F4DD70A}"/>
          </ac:graphicFrameMkLst>
        </pc:graphicFrameChg>
        <pc:graphicFrameChg chg="add del mod modGraphic">
          <ac:chgData name="Maciej.Fec" userId="50031c82-e431-4cf4-bb8c-4e527a47a670" providerId="ADAL" clId="{10F460BC-D051-4323-82AA-20C9CE057DD6}" dt="2023-11-23T16:11:21.517" v="1599" actId="3680"/>
          <ac:graphicFrameMkLst>
            <pc:docMk/>
            <pc:sldMk cId="3151131090" sldId="280"/>
            <ac:graphicFrameMk id="3" creationId="{AD20C433-3F43-3B10-2213-F9D5FF1FD4D0}"/>
          </ac:graphicFrameMkLst>
        </pc:graphicFrameChg>
        <pc:graphicFrameChg chg="add del mod modGraphic">
          <ac:chgData name="Maciej.Fec" userId="50031c82-e431-4cf4-bb8c-4e527a47a670" providerId="ADAL" clId="{10F460BC-D051-4323-82AA-20C9CE057DD6}" dt="2023-11-23T16:14:48.358" v="1672" actId="478"/>
          <ac:graphicFrameMkLst>
            <pc:docMk/>
            <pc:sldMk cId="3151131090" sldId="280"/>
            <ac:graphicFrameMk id="5" creationId="{997F68E0-7F5C-4420-EBFC-08B183020C32}"/>
          </ac:graphicFrameMkLst>
        </pc:graphicFrameChg>
        <pc:graphicFrameChg chg="add del mod">
          <ac:chgData name="Maciej.Fec" userId="50031c82-e431-4cf4-bb8c-4e527a47a670" providerId="ADAL" clId="{10F460BC-D051-4323-82AA-20C9CE057DD6}" dt="2023-11-23T14:50:01.944" v="1087" actId="3680"/>
          <ac:graphicFrameMkLst>
            <pc:docMk/>
            <pc:sldMk cId="3151131090" sldId="280"/>
            <ac:graphicFrameMk id="6" creationId="{31AA1DCA-7F9A-B6AA-63E1-D8083EF85BCA}"/>
          </ac:graphicFrameMkLst>
        </pc:graphicFrameChg>
        <pc:graphicFrameChg chg="add mod modGraphic">
          <ac:chgData name="Maciej.Fec" userId="50031c82-e431-4cf4-bb8c-4e527a47a670" providerId="ADAL" clId="{10F460BC-D051-4323-82AA-20C9CE057DD6}" dt="2023-11-23T16:30:15.282" v="1743" actId="1076"/>
          <ac:graphicFrameMkLst>
            <pc:docMk/>
            <pc:sldMk cId="3151131090" sldId="280"/>
            <ac:graphicFrameMk id="6" creationId="{53DAE139-0411-E1BC-CFC4-ACC063C92879}"/>
          </ac:graphicFrameMkLst>
        </pc:graphicFrameChg>
        <pc:graphicFrameChg chg="add del mod modGraphic">
          <ac:chgData name="Maciej.Fec" userId="50031c82-e431-4cf4-bb8c-4e527a47a670" providerId="ADAL" clId="{10F460BC-D051-4323-82AA-20C9CE057DD6}" dt="2023-12-20T09:45:22.656" v="3305"/>
          <ac:graphicFrameMkLst>
            <pc:docMk/>
            <pc:sldMk cId="3151131090" sldId="280"/>
            <ac:graphicFrameMk id="7" creationId="{D2F6A5EA-8DC2-75AD-D6B9-555B54BF19E4}"/>
          </ac:graphicFrameMkLst>
        </pc:graphicFrameChg>
        <pc:graphicFrameChg chg="add del mod">
          <ac:chgData name="Maciej.Fec" userId="50031c82-e431-4cf4-bb8c-4e527a47a670" providerId="ADAL" clId="{10F460BC-D051-4323-82AA-20C9CE057DD6}" dt="2023-11-23T14:55:12.860" v="1346" actId="478"/>
          <ac:graphicFrameMkLst>
            <pc:docMk/>
            <pc:sldMk cId="3151131090" sldId="280"/>
            <ac:graphicFrameMk id="8" creationId="{09A1847E-0329-3491-064B-F573DFF5E3EF}"/>
          </ac:graphicFrameMkLst>
        </pc:graphicFrameChg>
        <pc:graphicFrameChg chg="add del mod modGraphic">
          <ac:chgData name="Maciej.Fec" userId="50031c82-e431-4cf4-bb8c-4e527a47a670" providerId="ADAL" clId="{10F460BC-D051-4323-82AA-20C9CE057DD6}" dt="2023-11-23T16:15:44.270" v="1681" actId="478"/>
          <ac:graphicFrameMkLst>
            <pc:docMk/>
            <pc:sldMk cId="3151131090" sldId="280"/>
            <ac:graphicFrameMk id="8" creationId="{3DA31682-AD45-B953-2CED-DBB1D64A4D43}"/>
          </ac:graphicFrameMkLst>
        </pc:graphicFrameChg>
        <pc:graphicFrameChg chg="add del mod modGraphic">
          <ac:chgData name="Maciej.Fec" userId="50031c82-e431-4cf4-bb8c-4e527a47a670" providerId="ADAL" clId="{10F460BC-D051-4323-82AA-20C9CE057DD6}" dt="2023-11-23T16:10:59.328" v="1591" actId="12385"/>
          <ac:graphicFrameMkLst>
            <pc:docMk/>
            <pc:sldMk cId="3151131090" sldId="280"/>
            <ac:graphicFrameMk id="9" creationId="{9601F8A9-304B-0623-D5D4-777D8D359829}"/>
          </ac:graphicFrameMkLst>
        </pc:graphicFrameChg>
        <pc:graphicFrameChg chg="add mod modGraphic">
          <ac:chgData name="Maciej.Fec" userId="50031c82-e431-4cf4-bb8c-4e527a47a670" providerId="ADAL" clId="{10F460BC-D051-4323-82AA-20C9CE057DD6}" dt="2023-11-23T16:30:15.282" v="1743" actId="1076"/>
          <ac:graphicFrameMkLst>
            <pc:docMk/>
            <pc:sldMk cId="3151131090" sldId="280"/>
            <ac:graphicFrameMk id="10" creationId="{8593DDBE-4EB6-C536-767E-EEC27CC0114B}"/>
          </ac:graphicFrameMkLst>
        </pc:graphicFrameChg>
        <pc:cxnChg chg="add mod">
          <ac:chgData name="Maciej.Fec" userId="50031c82-e431-4cf4-bb8c-4e527a47a670" providerId="ADAL" clId="{10F460BC-D051-4323-82AA-20C9CE057DD6}" dt="2024-02-25T12:03:48.518" v="4622" actId="692"/>
          <ac:cxnSpMkLst>
            <pc:docMk/>
            <pc:sldMk cId="3151131090" sldId="280"/>
            <ac:cxnSpMk id="12" creationId="{E5C864DB-3099-CCA7-B672-2292B156D762}"/>
          </ac:cxnSpMkLst>
        </pc:cxnChg>
        <pc:cxnChg chg="add mod">
          <ac:chgData name="Maciej.Fec" userId="50031c82-e431-4cf4-bb8c-4e527a47a670" providerId="ADAL" clId="{10F460BC-D051-4323-82AA-20C9CE057DD6}" dt="2024-02-25T12:02:50.011" v="4619" actId="692"/>
          <ac:cxnSpMkLst>
            <pc:docMk/>
            <pc:sldMk cId="3151131090" sldId="280"/>
            <ac:cxnSpMk id="13" creationId="{E64DECFD-8AB5-9D8F-C221-2A0C58628C2D}"/>
          </ac:cxnSpMkLst>
        </pc:cxnChg>
      </pc:sldChg>
      <pc:sldChg chg="addSp delSp modSp add mod ord delAnim modAnim">
        <pc:chgData name="Maciej.Fec" userId="50031c82-e431-4cf4-bb8c-4e527a47a670" providerId="ADAL" clId="{10F460BC-D051-4323-82AA-20C9CE057DD6}" dt="2024-02-27T09:38:10.083" v="4710" actId="692"/>
        <pc:sldMkLst>
          <pc:docMk/>
          <pc:sldMk cId="2241121144" sldId="281"/>
        </pc:sldMkLst>
        <pc:spChg chg="mod">
          <ac:chgData name="Maciej.Fec" userId="50031c82-e431-4cf4-bb8c-4e527a47a670" providerId="ADAL" clId="{10F460BC-D051-4323-82AA-20C9CE057DD6}" dt="2023-11-23T15:08:04.708" v="1551" actId="20577"/>
          <ac:spMkLst>
            <pc:docMk/>
            <pc:sldMk cId="2241121144" sldId="281"/>
            <ac:spMk id="4" creationId="{C76D9BF4-7E6E-01CE-9145-B96BCCFA68C4}"/>
          </ac:spMkLst>
        </pc:spChg>
        <pc:spChg chg="add mod">
          <ac:chgData name="Maciej.Fec" userId="50031c82-e431-4cf4-bb8c-4e527a47a670" providerId="ADAL" clId="{10F460BC-D051-4323-82AA-20C9CE057DD6}" dt="2023-12-11T17:16:44.445" v="2683"/>
          <ac:spMkLst>
            <pc:docMk/>
            <pc:sldMk cId="2241121144" sldId="281"/>
            <ac:spMk id="8" creationId="{E0443A79-6A34-C7CB-9588-D09E9615957D}"/>
          </ac:spMkLst>
        </pc:spChg>
        <pc:spChg chg="add mod">
          <ac:chgData name="Maciej.Fec" userId="50031c82-e431-4cf4-bb8c-4e527a47a670" providerId="ADAL" clId="{10F460BC-D051-4323-82AA-20C9CE057DD6}" dt="2023-12-11T17:16:44.445" v="2683"/>
          <ac:spMkLst>
            <pc:docMk/>
            <pc:sldMk cId="2241121144" sldId="281"/>
            <ac:spMk id="10" creationId="{7F4D45F7-7913-050E-2C7E-7D18BAA5851E}"/>
          </ac:spMkLst>
        </pc:spChg>
        <pc:spChg chg="add mod">
          <ac:chgData name="Maciej.Fec" userId="50031c82-e431-4cf4-bb8c-4e527a47a670" providerId="ADAL" clId="{10F460BC-D051-4323-82AA-20C9CE057DD6}" dt="2023-12-11T17:16:44.445" v="2683"/>
          <ac:spMkLst>
            <pc:docMk/>
            <pc:sldMk cId="2241121144" sldId="281"/>
            <ac:spMk id="11" creationId="{1AA73ACD-2325-F67F-D21D-92211411DB53}"/>
          </ac:spMkLst>
        </pc:spChg>
        <pc:graphicFrameChg chg="add mod modGraphic">
          <ac:chgData name="Maciej.Fec" userId="50031c82-e431-4cf4-bb8c-4e527a47a670" providerId="ADAL" clId="{10F460BC-D051-4323-82AA-20C9CE057DD6}" dt="2023-12-12T16:44:17.376" v="2962" actId="1076"/>
          <ac:graphicFrameMkLst>
            <pc:docMk/>
            <pc:sldMk cId="2241121144" sldId="281"/>
            <ac:graphicFrameMk id="3" creationId="{8583713C-AA71-7DA9-5B4F-B19BEED4B6F4}"/>
          </ac:graphicFrameMkLst>
        </pc:graphicFrameChg>
        <pc:graphicFrameChg chg="add del mod">
          <ac:chgData name="Maciej.Fec" userId="50031c82-e431-4cf4-bb8c-4e527a47a670" providerId="ADAL" clId="{10F460BC-D051-4323-82AA-20C9CE057DD6}" dt="2023-11-23T16:54:29.910" v="1777" actId="478"/>
          <ac:graphicFrameMkLst>
            <pc:docMk/>
            <pc:sldMk cId="2241121144" sldId="281"/>
            <ac:graphicFrameMk id="5" creationId="{79C7A481-2525-1FC6-51F7-9D4397B17320}"/>
          </ac:graphicFrameMkLst>
        </pc:graphicFrameChg>
        <pc:graphicFrameChg chg="add mod modGraphic">
          <ac:chgData name="Maciej.Fec" userId="50031c82-e431-4cf4-bb8c-4e527a47a670" providerId="ADAL" clId="{10F460BC-D051-4323-82AA-20C9CE057DD6}" dt="2023-12-12T16:44:17.376" v="2962" actId="1076"/>
          <ac:graphicFrameMkLst>
            <pc:docMk/>
            <pc:sldMk cId="2241121144" sldId="281"/>
            <ac:graphicFrameMk id="6" creationId="{5528432B-4A02-2E6D-0A00-F87D105961F4}"/>
          </ac:graphicFrameMkLst>
        </pc:graphicFrameChg>
        <pc:graphicFrameChg chg="mod modGraphic">
          <ac:chgData name="Maciej.Fec" userId="50031c82-e431-4cf4-bb8c-4e527a47a670" providerId="ADAL" clId="{10F460BC-D051-4323-82AA-20C9CE057DD6}" dt="2023-11-23T16:54:34.301" v="1778" actId="12385"/>
          <ac:graphicFrameMkLst>
            <pc:docMk/>
            <pc:sldMk cId="2241121144" sldId="281"/>
            <ac:graphicFrameMk id="9" creationId="{9601F8A9-304B-0623-D5D4-777D8D359829}"/>
          </ac:graphicFrameMkLst>
        </pc:graphicFrameChg>
        <pc:cxnChg chg="add mod">
          <ac:chgData name="Maciej.Fec" userId="50031c82-e431-4cf4-bb8c-4e527a47a670" providerId="ADAL" clId="{10F460BC-D051-4323-82AA-20C9CE057DD6}" dt="2024-02-27T09:38:04.869" v="4708" actId="692"/>
          <ac:cxnSpMkLst>
            <pc:docMk/>
            <pc:sldMk cId="2241121144" sldId="281"/>
            <ac:cxnSpMk id="2" creationId="{4DFC8ED7-A174-8AE4-605C-DDEDE3244080}"/>
          </ac:cxnSpMkLst>
        </pc:cxnChg>
        <pc:cxnChg chg="add del mod">
          <ac:chgData name="Maciej.Fec" userId="50031c82-e431-4cf4-bb8c-4e527a47a670" providerId="ADAL" clId="{10F460BC-D051-4323-82AA-20C9CE057DD6}" dt="2023-11-23T16:54:19.456" v="1774"/>
          <ac:cxnSpMkLst>
            <pc:docMk/>
            <pc:sldMk cId="2241121144" sldId="281"/>
            <ac:cxnSpMk id="2" creationId="{F0B4F43C-4A4C-6357-9B5F-520947CD29B3}"/>
          </ac:cxnSpMkLst>
        </pc:cxnChg>
        <pc:cxnChg chg="add mod">
          <ac:chgData name="Maciej.Fec" userId="50031c82-e431-4cf4-bb8c-4e527a47a670" providerId="ADAL" clId="{10F460BC-D051-4323-82AA-20C9CE057DD6}" dt="2024-02-27T09:38:10.083" v="4710" actId="692"/>
          <ac:cxnSpMkLst>
            <pc:docMk/>
            <pc:sldMk cId="2241121144" sldId="281"/>
            <ac:cxnSpMk id="5" creationId="{06DF6F0F-F71E-4622-0FFC-BA3E20D09BA6}"/>
          </ac:cxnSpMkLst>
        </pc:cxnChg>
      </pc:sldChg>
      <pc:sldChg chg="modSp add del mod">
        <pc:chgData name="Maciej.Fec" userId="50031c82-e431-4cf4-bb8c-4e527a47a670" providerId="ADAL" clId="{10F460BC-D051-4323-82AA-20C9CE057DD6}" dt="2023-11-23T15:00:12.555" v="1423" actId="47"/>
        <pc:sldMkLst>
          <pc:docMk/>
          <pc:sldMk cId="4218996371" sldId="281"/>
        </pc:sldMkLst>
        <pc:spChg chg="mod">
          <ac:chgData name="Maciej.Fec" userId="50031c82-e431-4cf4-bb8c-4e527a47a670" providerId="ADAL" clId="{10F460BC-D051-4323-82AA-20C9CE057DD6}" dt="2023-11-23T14:57:41.020" v="1421" actId="20577"/>
          <ac:spMkLst>
            <pc:docMk/>
            <pc:sldMk cId="4218996371" sldId="281"/>
            <ac:spMk id="4" creationId="{C76D9BF4-7E6E-01CE-9145-B96BCCFA68C4}"/>
          </ac:spMkLst>
        </pc:spChg>
      </pc:sldChg>
      <pc:sldChg chg="delSp modSp add del mod">
        <pc:chgData name="Maciej.Fec" userId="50031c82-e431-4cf4-bb8c-4e527a47a670" providerId="ADAL" clId="{10F460BC-D051-4323-82AA-20C9CE057DD6}" dt="2023-11-28T16:56:32.420" v="2034" actId="47"/>
        <pc:sldMkLst>
          <pc:docMk/>
          <pc:sldMk cId="3624151523" sldId="282"/>
        </pc:sldMkLst>
        <pc:spChg chg="mod">
          <ac:chgData name="Maciej.Fec" userId="50031c82-e431-4cf4-bb8c-4e527a47a670" providerId="ADAL" clId="{10F460BC-D051-4323-82AA-20C9CE057DD6}" dt="2023-11-28T16:49:56.224" v="2032" actId="33524"/>
          <ac:spMkLst>
            <pc:docMk/>
            <pc:sldMk cId="3624151523" sldId="282"/>
            <ac:spMk id="4" creationId="{C76D9BF4-7E6E-01CE-9145-B96BCCFA68C4}"/>
          </ac:spMkLst>
        </pc:spChg>
        <pc:graphicFrameChg chg="mod modGraphic">
          <ac:chgData name="Maciej.Fec" userId="50031c82-e431-4cf4-bb8c-4e527a47a670" providerId="ADAL" clId="{10F460BC-D051-4323-82AA-20C9CE057DD6}" dt="2023-11-23T15:01:22.760" v="1451" actId="1076"/>
          <ac:graphicFrameMkLst>
            <pc:docMk/>
            <pc:sldMk cId="3624151523" sldId="282"/>
            <ac:graphicFrameMk id="7" creationId="{D2F6A5EA-8DC2-75AD-D6B9-555B54BF19E4}"/>
          </ac:graphicFrameMkLst>
        </pc:graphicFrameChg>
        <pc:graphicFrameChg chg="del">
          <ac:chgData name="Maciej.Fec" userId="50031c82-e431-4cf4-bb8c-4e527a47a670" providerId="ADAL" clId="{10F460BC-D051-4323-82AA-20C9CE057DD6}" dt="2023-11-23T15:01:14.146" v="1450" actId="478"/>
          <ac:graphicFrameMkLst>
            <pc:docMk/>
            <pc:sldMk cId="3624151523" sldId="282"/>
            <ac:graphicFrameMk id="9" creationId="{9601F8A9-304B-0623-D5D4-777D8D359829}"/>
          </ac:graphicFrameMkLst>
        </pc:graphicFrameChg>
      </pc:sldChg>
      <pc:sldChg chg="addSp modSp add mod modAnim">
        <pc:chgData name="Maciej.Fec" userId="50031c82-e431-4cf4-bb8c-4e527a47a670" providerId="ADAL" clId="{10F460BC-D051-4323-82AA-20C9CE057DD6}" dt="2024-02-27T09:28:56.083" v="4700" actId="692"/>
        <pc:sldMkLst>
          <pc:docMk/>
          <pc:sldMk cId="433284985" sldId="283"/>
        </pc:sldMkLst>
        <pc:spChg chg="mod">
          <ac:chgData name="Maciej.Fec" userId="50031c82-e431-4cf4-bb8c-4e527a47a670" providerId="ADAL" clId="{10F460BC-D051-4323-82AA-20C9CE057DD6}" dt="2023-11-23T15:08:13.178" v="1556" actId="20577"/>
          <ac:spMkLst>
            <pc:docMk/>
            <pc:sldMk cId="433284985" sldId="283"/>
            <ac:spMk id="4" creationId="{C76D9BF4-7E6E-01CE-9145-B96BCCFA68C4}"/>
          </ac:spMkLst>
        </pc:spChg>
        <pc:spChg chg="add mod">
          <ac:chgData name="Maciej.Fec" userId="50031c82-e431-4cf4-bb8c-4e527a47a670" providerId="ADAL" clId="{10F460BC-D051-4323-82AA-20C9CE057DD6}" dt="2023-12-07T17:13:11.639" v="2655" actId="1582"/>
          <ac:spMkLst>
            <pc:docMk/>
            <pc:sldMk cId="433284985" sldId="283"/>
            <ac:spMk id="8" creationId="{D0BB2ED4-AC9F-CFE5-2DB0-D09D38A0DA5A}"/>
          </ac:spMkLst>
        </pc:spChg>
        <pc:spChg chg="add mod">
          <ac:chgData name="Maciej.Fec" userId="50031c82-e431-4cf4-bb8c-4e527a47a670" providerId="ADAL" clId="{10F460BC-D051-4323-82AA-20C9CE057DD6}" dt="2023-12-07T17:13:17.504" v="2657" actId="1076"/>
          <ac:spMkLst>
            <pc:docMk/>
            <pc:sldMk cId="433284985" sldId="283"/>
            <ac:spMk id="10" creationId="{D2C0319F-91BE-6B94-643E-6BECD54AD2DB}"/>
          </ac:spMkLst>
        </pc:spChg>
        <pc:spChg chg="add mod">
          <ac:chgData name="Maciej.Fec" userId="50031c82-e431-4cf4-bb8c-4e527a47a670" providerId="ADAL" clId="{10F460BC-D051-4323-82AA-20C9CE057DD6}" dt="2023-12-07T17:13:37.329" v="2661" actId="1076"/>
          <ac:spMkLst>
            <pc:docMk/>
            <pc:sldMk cId="433284985" sldId="283"/>
            <ac:spMk id="11" creationId="{1799F827-22CE-682B-20D1-CBEF8ED26C66}"/>
          </ac:spMkLst>
        </pc:spChg>
        <pc:graphicFrameChg chg="add mod modGraphic">
          <ac:chgData name="Maciej.Fec" userId="50031c82-e431-4cf4-bb8c-4e527a47a670" providerId="ADAL" clId="{10F460BC-D051-4323-82AA-20C9CE057DD6}" dt="2023-12-07T17:17:06.197" v="2676" actId="1076"/>
          <ac:graphicFrameMkLst>
            <pc:docMk/>
            <pc:sldMk cId="433284985" sldId="283"/>
            <ac:graphicFrameMk id="2" creationId="{DD8C5588-522F-5559-4048-E1AC9FEDAEB2}"/>
          </ac:graphicFrameMkLst>
        </pc:graphicFrameChg>
        <pc:graphicFrameChg chg="add mod modGraphic">
          <ac:chgData name="Maciej.Fec" userId="50031c82-e431-4cf4-bb8c-4e527a47a670" providerId="ADAL" clId="{10F460BC-D051-4323-82AA-20C9CE057DD6}" dt="2023-12-07T17:17:06.197" v="2676" actId="1076"/>
          <ac:graphicFrameMkLst>
            <pc:docMk/>
            <pc:sldMk cId="433284985" sldId="283"/>
            <ac:graphicFrameMk id="3" creationId="{BD46BE7B-5EC7-4728-EBFD-DD4EDF822AA9}"/>
          </ac:graphicFrameMkLst>
        </pc:graphicFrameChg>
        <pc:graphicFrameChg chg="modGraphic">
          <ac:chgData name="Maciej.Fec" userId="50031c82-e431-4cf4-bb8c-4e527a47a670" providerId="ADAL" clId="{10F460BC-D051-4323-82AA-20C9CE057DD6}" dt="2023-11-28T15:50:31.723" v="1965" actId="20577"/>
          <ac:graphicFrameMkLst>
            <pc:docMk/>
            <pc:sldMk cId="433284985" sldId="283"/>
            <ac:graphicFrameMk id="9" creationId="{9601F8A9-304B-0623-D5D4-777D8D359829}"/>
          </ac:graphicFrameMkLst>
        </pc:graphicFrameChg>
        <pc:cxnChg chg="add mod ord">
          <ac:chgData name="Maciej.Fec" userId="50031c82-e431-4cf4-bb8c-4e527a47a670" providerId="ADAL" clId="{10F460BC-D051-4323-82AA-20C9CE057DD6}" dt="2024-02-27T09:28:49.109" v="4698" actId="692"/>
          <ac:cxnSpMkLst>
            <pc:docMk/>
            <pc:sldMk cId="433284985" sldId="283"/>
            <ac:cxnSpMk id="5" creationId="{D16A3AE4-8C17-FD91-6A37-FDBCC400E438}"/>
          </ac:cxnSpMkLst>
        </pc:cxnChg>
        <pc:cxnChg chg="add mod ord">
          <ac:chgData name="Maciej.Fec" userId="50031c82-e431-4cf4-bb8c-4e527a47a670" providerId="ADAL" clId="{10F460BC-D051-4323-82AA-20C9CE057DD6}" dt="2024-02-27T09:28:56.083" v="4700" actId="692"/>
          <ac:cxnSpMkLst>
            <pc:docMk/>
            <pc:sldMk cId="433284985" sldId="283"/>
            <ac:cxnSpMk id="6" creationId="{8A7E0D28-551C-96A3-DD3A-FB340DAF499C}"/>
          </ac:cxnSpMkLst>
        </pc:cxnChg>
      </pc:sldChg>
      <pc:sldChg chg="modSp add mod">
        <pc:chgData name="Maciej.Fec" userId="50031c82-e431-4cf4-bb8c-4e527a47a670" providerId="ADAL" clId="{10F460BC-D051-4323-82AA-20C9CE057DD6}" dt="2023-11-23T17:01:54.820" v="1860" actId="5793"/>
        <pc:sldMkLst>
          <pc:docMk/>
          <pc:sldMk cId="716499064" sldId="284"/>
        </pc:sldMkLst>
        <pc:spChg chg="mod">
          <ac:chgData name="Maciej.Fec" userId="50031c82-e431-4cf4-bb8c-4e527a47a670" providerId="ADAL" clId="{10F460BC-D051-4323-82AA-20C9CE057DD6}" dt="2023-11-23T17:01:54.820" v="1860" actId="5793"/>
          <ac:spMkLst>
            <pc:docMk/>
            <pc:sldMk cId="716499064" sldId="284"/>
            <ac:spMk id="2" creationId="{30147EDA-4F27-2DEE-4182-D4C659B2FB6A}"/>
          </ac:spMkLst>
        </pc:spChg>
        <pc:spChg chg="mod">
          <ac:chgData name="Maciej.Fec" userId="50031c82-e431-4cf4-bb8c-4e527a47a670" providerId="ADAL" clId="{10F460BC-D051-4323-82AA-20C9CE057DD6}" dt="2023-11-23T15:07:32.733" v="1474" actId="20577"/>
          <ac:spMkLst>
            <pc:docMk/>
            <pc:sldMk cId="716499064" sldId="284"/>
            <ac:spMk id="4" creationId="{C76D9BF4-7E6E-01CE-9145-B96BCCFA68C4}"/>
          </ac:spMkLst>
        </pc:spChg>
      </pc:sldChg>
      <pc:sldChg chg="addSp delSp modSp add mod modAnim">
        <pc:chgData name="Maciej.Fec" userId="50031c82-e431-4cf4-bb8c-4e527a47a670" providerId="ADAL" clId="{10F460BC-D051-4323-82AA-20C9CE057DD6}" dt="2024-02-27T09:29:41.393" v="4703" actId="167"/>
        <pc:sldMkLst>
          <pc:docMk/>
          <pc:sldMk cId="316083521" sldId="285"/>
        </pc:sldMkLst>
        <pc:spChg chg="mod">
          <ac:chgData name="Maciej.Fec" userId="50031c82-e431-4cf4-bb8c-4e527a47a670" providerId="ADAL" clId="{10F460BC-D051-4323-82AA-20C9CE057DD6}" dt="2023-11-23T15:08:24.460" v="1566" actId="20577"/>
          <ac:spMkLst>
            <pc:docMk/>
            <pc:sldMk cId="316083521" sldId="285"/>
            <ac:spMk id="4" creationId="{C76D9BF4-7E6E-01CE-9145-B96BCCFA68C4}"/>
          </ac:spMkLst>
        </pc:spChg>
        <pc:spChg chg="add mod ord">
          <ac:chgData name="Maciej.Fec" userId="50031c82-e431-4cf4-bb8c-4e527a47a670" providerId="ADAL" clId="{10F460BC-D051-4323-82AA-20C9CE057DD6}" dt="2024-02-27T09:29:41.393" v="4703" actId="167"/>
          <ac:spMkLst>
            <pc:docMk/>
            <pc:sldMk cId="316083521" sldId="285"/>
            <ac:spMk id="9" creationId="{23B030C0-53CE-FD3D-1371-33DFD31C0587}"/>
          </ac:spMkLst>
        </pc:spChg>
        <pc:spChg chg="add mod ord">
          <ac:chgData name="Maciej.Fec" userId="50031c82-e431-4cf4-bb8c-4e527a47a670" providerId="ADAL" clId="{10F460BC-D051-4323-82AA-20C9CE057DD6}" dt="2024-02-27T09:29:41.393" v="4703" actId="167"/>
          <ac:spMkLst>
            <pc:docMk/>
            <pc:sldMk cId="316083521" sldId="285"/>
            <ac:spMk id="10" creationId="{BF72CDCF-7575-22A1-DB80-E115484D3F9B}"/>
          </ac:spMkLst>
        </pc:spChg>
        <pc:spChg chg="add mod">
          <ac:chgData name="Maciej.Fec" userId="50031c82-e431-4cf4-bb8c-4e527a47a670" providerId="ADAL" clId="{10F460BC-D051-4323-82AA-20C9CE057DD6}" dt="2023-12-11T17:14:45.689" v="2678"/>
          <ac:spMkLst>
            <pc:docMk/>
            <pc:sldMk cId="316083521" sldId="285"/>
            <ac:spMk id="11" creationId="{900A2F41-836B-C602-89D0-6B7B1C41B831}"/>
          </ac:spMkLst>
        </pc:spChg>
        <pc:graphicFrameChg chg="add del mod">
          <ac:chgData name="Maciej.Fec" userId="50031c82-e431-4cf4-bb8c-4e527a47a670" providerId="ADAL" clId="{10F460BC-D051-4323-82AA-20C9CE057DD6}" dt="2023-11-28T16:00:22.370" v="1973"/>
          <ac:graphicFrameMkLst>
            <pc:docMk/>
            <pc:sldMk cId="316083521" sldId="285"/>
            <ac:graphicFrameMk id="2" creationId="{088D5B58-BBE0-CA63-1F0F-5672066C10EE}"/>
          </ac:graphicFrameMkLst>
        </pc:graphicFrameChg>
        <pc:graphicFrameChg chg="add del mod">
          <ac:chgData name="Maciej.Fec" userId="50031c82-e431-4cf4-bb8c-4e527a47a670" providerId="ADAL" clId="{10F460BC-D051-4323-82AA-20C9CE057DD6}" dt="2023-11-28T16:00:31.815" v="1975"/>
          <ac:graphicFrameMkLst>
            <pc:docMk/>
            <pc:sldMk cId="316083521" sldId="285"/>
            <ac:graphicFrameMk id="3" creationId="{597D177E-FBCB-EA52-E86B-2B2FDB0E42A5}"/>
          </ac:graphicFrameMkLst>
        </pc:graphicFrameChg>
        <pc:graphicFrameChg chg="add mod">
          <ac:chgData name="Maciej.Fec" userId="50031c82-e431-4cf4-bb8c-4e527a47a670" providerId="ADAL" clId="{10F460BC-D051-4323-82AA-20C9CE057DD6}" dt="2023-11-28T16:44:43.377" v="1987"/>
          <ac:graphicFrameMkLst>
            <pc:docMk/>
            <pc:sldMk cId="316083521" sldId="285"/>
            <ac:graphicFrameMk id="5" creationId="{8DAA1E40-AC0C-415D-162B-637572D3D8FC}"/>
          </ac:graphicFrameMkLst>
        </pc:graphicFrameChg>
        <pc:graphicFrameChg chg="add mod modGraphic">
          <ac:chgData name="Maciej.Fec" userId="50031c82-e431-4cf4-bb8c-4e527a47a670" providerId="ADAL" clId="{10F460BC-D051-4323-82AA-20C9CE057DD6}" dt="2023-12-11T17:16:12.002" v="2682" actId="14100"/>
          <ac:graphicFrameMkLst>
            <pc:docMk/>
            <pc:sldMk cId="316083521" sldId="285"/>
            <ac:graphicFrameMk id="6" creationId="{2F3F2665-C219-EDFD-ACCA-3B868670FF0D}"/>
          </ac:graphicFrameMkLst>
        </pc:graphicFrameChg>
        <pc:graphicFrameChg chg="add mod modGraphic">
          <ac:chgData name="Maciej.Fec" userId="50031c82-e431-4cf4-bb8c-4e527a47a670" providerId="ADAL" clId="{10F460BC-D051-4323-82AA-20C9CE057DD6}" dt="2023-11-28T16:47:52.672" v="2027" actId="1076"/>
          <ac:graphicFrameMkLst>
            <pc:docMk/>
            <pc:sldMk cId="316083521" sldId="285"/>
            <ac:graphicFrameMk id="8" creationId="{0D93A851-F034-A38C-DE7B-82DFDC526BD4}"/>
          </ac:graphicFrameMkLst>
        </pc:graphicFrameChg>
        <pc:graphicFrameChg chg="add del modGraphic">
          <ac:chgData name="Maciej.Fec" userId="50031c82-e431-4cf4-bb8c-4e527a47a670" providerId="ADAL" clId="{10F460BC-D051-4323-82AA-20C9CE057DD6}" dt="2023-11-28T16:00:36.773" v="1976" actId="478"/>
          <ac:graphicFrameMkLst>
            <pc:docMk/>
            <pc:sldMk cId="316083521" sldId="285"/>
            <ac:graphicFrameMk id="9" creationId="{9601F8A9-304B-0623-D5D4-777D8D359829}"/>
          </ac:graphicFrameMkLst>
        </pc:graphicFrameChg>
        <pc:cxnChg chg="add mod">
          <ac:chgData name="Maciej.Fec" userId="50031c82-e431-4cf4-bb8c-4e527a47a670" providerId="ADAL" clId="{10F460BC-D051-4323-82AA-20C9CE057DD6}" dt="2023-12-11T17:14:37.984" v="2677"/>
          <ac:cxnSpMkLst>
            <pc:docMk/>
            <pc:sldMk cId="316083521" sldId="285"/>
            <ac:cxnSpMk id="2" creationId="{E4EA9041-3243-49A6-8209-BEE6F6D2BFCC}"/>
          </ac:cxnSpMkLst>
        </pc:cxnChg>
        <pc:cxnChg chg="add mod">
          <ac:chgData name="Maciej.Fec" userId="50031c82-e431-4cf4-bb8c-4e527a47a670" providerId="ADAL" clId="{10F460BC-D051-4323-82AA-20C9CE057DD6}" dt="2023-12-11T17:14:37.984" v="2677"/>
          <ac:cxnSpMkLst>
            <pc:docMk/>
            <pc:sldMk cId="316083521" sldId="285"/>
            <ac:cxnSpMk id="3" creationId="{DD63FB84-6FA0-C0F8-85BC-D6C798604BB2}"/>
          </ac:cxnSpMkLst>
        </pc:cxnChg>
      </pc:sldChg>
      <pc:sldChg chg="addSp delSp modSp add mod ord delAnim modAnim">
        <pc:chgData name="Maciej.Fec" userId="50031c82-e431-4cf4-bb8c-4e527a47a670" providerId="ADAL" clId="{10F460BC-D051-4323-82AA-20C9CE057DD6}" dt="2024-03-02T15:25:36.714" v="4718"/>
        <pc:sldMkLst>
          <pc:docMk/>
          <pc:sldMk cId="476974640" sldId="286"/>
        </pc:sldMkLst>
        <pc:spChg chg="mod">
          <ac:chgData name="Maciej.Fec" userId="50031c82-e431-4cf4-bb8c-4e527a47a670" providerId="ADAL" clId="{10F460BC-D051-4323-82AA-20C9CE057DD6}" dt="2023-11-28T17:26:52.641" v="2125" actId="20577"/>
          <ac:spMkLst>
            <pc:docMk/>
            <pc:sldMk cId="476974640" sldId="286"/>
            <ac:spMk id="4" creationId="{C76D9BF4-7E6E-01CE-9145-B96BCCFA68C4}"/>
          </ac:spMkLst>
        </pc:spChg>
        <pc:graphicFrameChg chg="del">
          <ac:chgData name="Maciej.Fec" userId="50031c82-e431-4cf4-bb8c-4e527a47a670" providerId="ADAL" clId="{10F460BC-D051-4323-82AA-20C9CE057DD6}" dt="2023-11-28T16:58:04.498" v="2055" actId="478"/>
          <ac:graphicFrameMkLst>
            <pc:docMk/>
            <pc:sldMk cId="476974640" sldId="286"/>
            <ac:graphicFrameMk id="2" creationId="{DD8C5588-522F-5559-4048-E1AC9FEDAEB2}"/>
          </ac:graphicFrameMkLst>
        </pc:graphicFrameChg>
        <pc:graphicFrameChg chg="del">
          <ac:chgData name="Maciej.Fec" userId="50031c82-e431-4cf4-bb8c-4e527a47a670" providerId="ADAL" clId="{10F460BC-D051-4323-82AA-20C9CE057DD6}" dt="2023-11-28T16:58:04.498" v="2055" actId="478"/>
          <ac:graphicFrameMkLst>
            <pc:docMk/>
            <pc:sldMk cId="476974640" sldId="286"/>
            <ac:graphicFrameMk id="3" creationId="{BD46BE7B-5EC7-4728-EBFD-DD4EDF822AA9}"/>
          </ac:graphicFrameMkLst>
        </pc:graphicFrameChg>
        <pc:graphicFrameChg chg="add mod">
          <ac:chgData name="Maciej.Fec" userId="50031c82-e431-4cf4-bb8c-4e527a47a670" providerId="ADAL" clId="{10F460BC-D051-4323-82AA-20C9CE057DD6}" dt="2023-11-28T17:22:12.951" v="2085"/>
          <ac:graphicFrameMkLst>
            <pc:docMk/>
            <pc:sldMk cId="476974640" sldId="286"/>
            <ac:graphicFrameMk id="5" creationId="{76946429-15F7-07E1-013F-39DAB5CDA745}"/>
          </ac:graphicFrameMkLst>
        </pc:graphicFrameChg>
        <pc:graphicFrameChg chg="add mod modGraphic">
          <ac:chgData name="Maciej.Fec" userId="50031c82-e431-4cf4-bb8c-4e527a47a670" providerId="ADAL" clId="{10F460BC-D051-4323-82AA-20C9CE057DD6}" dt="2023-11-28T17:22:35.710" v="2086" actId="2165"/>
          <ac:graphicFrameMkLst>
            <pc:docMk/>
            <pc:sldMk cId="476974640" sldId="286"/>
            <ac:graphicFrameMk id="6" creationId="{55030D7D-6F73-5B47-B632-99568E53366D}"/>
          </ac:graphicFrameMkLst>
        </pc:graphicFrameChg>
        <pc:graphicFrameChg chg="del">
          <ac:chgData name="Maciej.Fec" userId="50031c82-e431-4cf4-bb8c-4e527a47a670" providerId="ADAL" clId="{10F460BC-D051-4323-82AA-20C9CE057DD6}" dt="2023-11-28T16:58:02.356" v="2054" actId="478"/>
          <ac:graphicFrameMkLst>
            <pc:docMk/>
            <pc:sldMk cId="476974640" sldId="286"/>
            <ac:graphicFrameMk id="7" creationId="{D2F6A5EA-8DC2-75AD-D6B9-555B54BF19E4}"/>
          </ac:graphicFrameMkLst>
        </pc:graphicFrameChg>
        <pc:graphicFrameChg chg="del">
          <ac:chgData name="Maciej.Fec" userId="50031c82-e431-4cf4-bb8c-4e527a47a670" providerId="ADAL" clId="{10F460BC-D051-4323-82AA-20C9CE057DD6}" dt="2023-11-28T16:58:02.356" v="2054" actId="478"/>
          <ac:graphicFrameMkLst>
            <pc:docMk/>
            <pc:sldMk cId="476974640" sldId="286"/>
            <ac:graphicFrameMk id="9" creationId="{9601F8A9-304B-0623-D5D4-777D8D359829}"/>
          </ac:graphicFrameMkLst>
        </pc:graphicFrameChg>
        <pc:graphicFrameChg chg="add mod modGraphic">
          <ac:chgData name="Maciej.Fec" userId="50031c82-e431-4cf4-bb8c-4e527a47a670" providerId="ADAL" clId="{10F460BC-D051-4323-82AA-20C9CE057DD6}" dt="2023-11-28T17:29:31.849" v="2147"/>
          <ac:graphicFrameMkLst>
            <pc:docMk/>
            <pc:sldMk cId="476974640" sldId="286"/>
            <ac:graphicFrameMk id="39" creationId="{97990405-2C55-138B-9A8A-35CC286AFFBD}"/>
          </ac:graphicFrameMkLst>
        </pc:graphicFrameChg>
        <pc:graphicFrameChg chg="add mod modGraphic">
          <ac:chgData name="Maciej.Fec" userId="50031c82-e431-4cf4-bb8c-4e527a47a670" providerId="ADAL" clId="{10F460BC-D051-4323-82AA-20C9CE057DD6}" dt="2023-11-28T17:31:26.767" v="2160" actId="14100"/>
          <ac:graphicFrameMkLst>
            <pc:docMk/>
            <pc:sldMk cId="476974640" sldId="286"/>
            <ac:graphicFrameMk id="40" creationId="{7094F07D-0776-36A3-F878-5C8442D8CA0B}"/>
          </ac:graphicFrameMkLst>
        </pc:graphicFrameChg>
        <pc:cxnChg chg="add mod">
          <ac:chgData name="Maciej.Fec" userId="50031c82-e431-4cf4-bb8c-4e527a47a670" providerId="ADAL" clId="{10F460BC-D051-4323-82AA-20C9CE057DD6}" dt="2023-11-28T17:23:32.147" v="2089" actId="14100"/>
          <ac:cxnSpMkLst>
            <pc:docMk/>
            <pc:sldMk cId="476974640" sldId="286"/>
            <ac:cxnSpMk id="8" creationId="{62B2FDD6-B4AA-53EE-6990-BF679DF05DCE}"/>
          </ac:cxnSpMkLst>
        </pc:cxnChg>
        <pc:cxnChg chg="add mod">
          <ac:chgData name="Maciej.Fec" userId="50031c82-e431-4cf4-bb8c-4e527a47a670" providerId="ADAL" clId="{10F460BC-D051-4323-82AA-20C9CE057DD6}" dt="2023-11-28T17:23:59.706" v="2093" actId="14100"/>
          <ac:cxnSpMkLst>
            <pc:docMk/>
            <pc:sldMk cId="476974640" sldId="286"/>
            <ac:cxnSpMk id="12" creationId="{84AD2ED0-4372-0F0E-B530-12CEF9BBD7D3}"/>
          </ac:cxnSpMkLst>
        </pc:cxnChg>
        <pc:cxnChg chg="add del mod">
          <ac:chgData name="Maciej.Fec" userId="50031c82-e431-4cf4-bb8c-4e527a47a670" providerId="ADAL" clId="{10F460BC-D051-4323-82AA-20C9CE057DD6}" dt="2023-11-28T17:24:14.929" v="2099"/>
          <ac:cxnSpMkLst>
            <pc:docMk/>
            <pc:sldMk cId="476974640" sldId="286"/>
            <ac:cxnSpMk id="16" creationId="{2132EFCB-BFF1-285E-A52B-2B83055206AC}"/>
          </ac:cxnSpMkLst>
        </pc:cxnChg>
        <pc:cxnChg chg="add mod">
          <ac:chgData name="Maciej.Fec" userId="50031c82-e431-4cf4-bb8c-4e527a47a670" providerId="ADAL" clId="{10F460BC-D051-4323-82AA-20C9CE057DD6}" dt="2023-11-28T17:25:05.914" v="2105" actId="14100"/>
          <ac:cxnSpMkLst>
            <pc:docMk/>
            <pc:sldMk cId="476974640" sldId="286"/>
            <ac:cxnSpMk id="19" creationId="{40D8C1F4-476F-028C-E458-BE38D61B2ACD}"/>
          </ac:cxnSpMkLst>
        </pc:cxnChg>
        <pc:cxnChg chg="add mod">
          <ac:chgData name="Maciej.Fec" userId="50031c82-e431-4cf4-bb8c-4e527a47a670" providerId="ADAL" clId="{10F460BC-D051-4323-82AA-20C9CE057DD6}" dt="2023-11-28T17:25:05.914" v="2105" actId="14100"/>
          <ac:cxnSpMkLst>
            <pc:docMk/>
            <pc:sldMk cId="476974640" sldId="286"/>
            <ac:cxnSpMk id="20" creationId="{831DAC81-219D-0143-0337-7B749A7A9DD2}"/>
          </ac:cxnSpMkLst>
        </pc:cxnChg>
        <pc:cxnChg chg="add mod">
          <ac:chgData name="Maciej.Fec" userId="50031c82-e431-4cf4-bb8c-4e527a47a670" providerId="ADAL" clId="{10F460BC-D051-4323-82AA-20C9CE057DD6}" dt="2023-11-28T17:25:16.070" v="2109" actId="14100"/>
          <ac:cxnSpMkLst>
            <pc:docMk/>
            <pc:sldMk cId="476974640" sldId="286"/>
            <ac:cxnSpMk id="25" creationId="{2F6562E9-F451-98AA-3CF9-AC9CDF2A7105}"/>
          </ac:cxnSpMkLst>
        </pc:cxnChg>
        <pc:cxnChg chg="add mod">
          <ac:chgData name="Maciej.Fec" userId="50031c82-e431-4cf4-bb8c-4e527a47a670" providerId="ADAL" clId="{10F460BC-D051-4323-82AA-20C9CE057DD6}" dt="2023-11-28T17:25:16.070" v="2109" actId="14100"/>
          <ac:cxnSpMkLst>
            <pc:docMk/>
            <pc:sldMk cId="476974640" sldId="286"/>
            <ac:cxnSpMk id="26" creationId="{A5E72B4B-5E3F-AFBD-1CA8-34B86AC51CB0}"/>
          </ac:cxnSpMkLst>
        </pc:cxnChg>
        <pc:cxnChg chg="add mod">
          <ac:chgData name="Maciej.Fec" userId="50031c82-e431-4cf4-bb8c-4e527a47a670" providerId="ADAL" clId="{10F460BC-D051-4323-82AA-20C9CE057DD6}" dt="2023-11-28T17:25:27.206" v="2113" actId="14100"/>
          <ac:cxnSpMkLst>
            <pc:docMk/>
            <pc:sldMk cId="476974640" sldId="286"/>
            <ac:cxnSpMk id="31" creationId="{D4E7B7EC-2190-A903-0634-CCFA6C10D931}"/>
          </ac:cxnSpMkLst>
        </pc:cxnChg>
        <pc:cxnChg chg="add mod">
          <ac:chgData name="Maciej.Fec" userId="50031c82-e431-4cf4-bb8c-4e527a47a670" providerId="ADAL" clId="{10F460BC-D051-4323-82AA-20C9CE057DD6}" dt="2023-11-28T17:25:27.206" v="2113" actId="14100"/>
          <ac:cxnSpMkLst>
            <pc:docMk/>
            <pc:sldMk cId="476974640" sldId="286"/>
            <ac:cxnSpMk id="32" creationId="{F59B0A7D-EBBB-4BA4-05C1-9446423C7F47}"/>
          </ac:cxnSpMkLst>
        </pc:cxnChg>
        <pc:cxnChg chg="add del mod">
          <ac:chgData name="Maciej.Fec" userId="50031c82-e431-4cf4-bb8c-4e527a47a670" providerId="ADAL" clId="{10F460BC-D051-4323-82AA-20C9CE057DD6}" dt="2023-11-28T17:27:54.270" v="2129"/>
          <ac:cxnSpMkLst>
            <pc:docMk/>
            <pc:sldMk cId="476974640" sldId="286"/>
            <ac:cxnSpMk id="37" creationId="{C0B22DCA-B6F1-CE6E-9D1D-FD819C3FE9C5}"/>
          </ac:cxnSpMkLst>
        </pc:cxnChg>
        <pc:cxnChg chg="add del mod">
          <ac:chgData name="Maciej.Fec" userId="50031c82-e431-4cf4-bb8c-4e527a47a670" providerId="ADAL" clId="{10F460BC-D051-4323-82AA-20C9CE057DD6}" dt="2023-11-28T17:27:54.270" v="2129"/>
          <ac:cxnSpMkLst>
            <pc:docMk/>
            <pc:sldMk cId="476974640" sldId="286"/>
            <ac:cxnSpMk id="38" creationId="{3C3D43D6-FD1F-954B-62CD-83C649418D4D}"/>
          </ac:cxnSpMkLst>
        </pc:cxnChg>
      </pc:sldChg>
      <pc:sldChg chg="addSp delSp modSp add mod addAnim delAnim modAnim">
        <pc:chgData name="Maciej.Fec" userId="50031c82-e431-4cf4-bb8c-4e527a47a670" providerId="ADAL" clId="{10F460BC-D051-4323-82AA-20C9CE057DD6}" dt="2024-03-02T15:25:28.653" v="4717"/>
        <pc:sldMkLst>
          <pc:docMk/>
          <pc:sldMk cId="1364945409" sldId="287"/>
        </pc:sldMkLst>
        <pc:spChg chg="mod">
          <ac:chgData name="Maciej.Fec" userId="50031c82-e431-4cf4-bb8c-4e527a47a670" providerId="ADAL" clId="{10F460BC-D051-4323-82AA-20C9CE057DD6}" dt="2023-11-28T18:03:24.032" v="2192" actId="20577"/>
          <ac:spMkLst>
            <pc:docMk/>
            <pc:sldMk cId="1364945409" sldId="287"/>
            <ac:spMk id="4" creationId="{C76D9BF4-7E6E-01CE-9145-B96BCCFA68C4}"/>
          </ac:spMkLst>
        </pc:spChg>
        <pc:graphicFrameChg chg="add del mod modGraphic">
          <ac:chgData name="Maciej.Fec" userId="50031c82-e431-4cf4-bb8c-4e527a47a670" providerId="ADAL" clId="{10F460BC-D051-4323-82AA-20C9CE057DD6}" dt="2023-11-28T18:38:49.105" v="2368" actId="1076"/>
          <ac:graphicFrameMkLst>
            <pc:docMk/>
            <pc:sldMk cId="1364945409" sldId="287"/>
            <ac:graphicFrameMk id="2" creationId="{9B048247-FE78-3495-A12C-70E4D9768852}"/>
          </ac:graphicFrameMkLst>
        </pc:graphicFrameChg>
        <pc:graphicFrameChg chg="add mod modGraphic">
          <ac:chgData name="Maciej.Fec" userId="50031c82-e431-4cf4-bb8c-4e527a47a670" providerId="ADAL" clId="{10F460BC-D051-4323-82AA-20C9CE057DD6}" dt="2023-11-28T18:51:53.207" v="2649" actId="20577"/>
          <ac:graphicFrameMkLst>
            <pc:docMk/>
            <pc:sldMk cId="1364945409" sldId="287"/>
            <ac:graphicFrameMk id="3" creationId="{9BA502A2-CBD2-E6D5-DA9E-48BBD686DB88}"/>
          </ac:graphicFrameMkLst>
        </pc:graphicFrameChg>
        <pc:graphicFrameChg chg="del">
          <ac:chgData name="Maciej.Fec" userId="50031c82-e431-4cf4-bb8c-4e527a47a670" providerId="ADAL" clId="{10F460BC-D051-4323-82AA-20C9CE057DD6}" dt="2023-11-28T18:02:56.251" v="2164" actId="478"/>
          <ac:graphicFrameMkLst>
            <pc:docMk/>
            <pc:sldMk cId="1364945409" sldId="287"/>
            <ac:graphicFrameMk id="5" creationId="{76946429-15F7-07E1-013F-39DAB5CDA745}"/>
          </ac:graphicFrameMkLst>
        </pc:graphicFrameChg>
        <pc:graphicFrameChg chg="del">
          <ac:chgData name="Maciej.Fec" userId="50031c82-e431-4cf4-bb8c-4e527a47a670" providerId="ADAL" clId="{10F460BC-D051-4323-82AA-20C9CE057DD6}" dt="2023-11-28T18:02:58.196" v="2165" actId="478"/>
          <ac:graphicFrameMkLst>
            <pc:docMk/>
            <pc:sldMk cId="1364945409" sldId="287"/>
            <ac:graphicFrameMk id="6" creationId="{55030D7D-6F73-5B47-B632-99568E53366D}"/>
          </ac:graphicFrameMkLst>
        </pc:graphicFrameChg>
        <pc:graphicFrameChg chg="del">
          <ac:chgData name="Maciej.Fec" userId="50031c82-e431-4cf4-bb8c-4e527a47a670" providerId="ADAL" clId="{10F460BC-D051-4323-82AA-20C9CE057DD6}" dt="2023-11-28T18:02:53.311" v="2163" actId="478"/>
          <ac:graphicFrameMkLst>
            <pc:docMk/>
            <pc:sldMk cId="1364945409" sldId="287"/>
            <ac:graphicFrameMk id="39" creationId="{97990405-2C55-138B-9A8A-35CC286AFFBD}"/>
          </ac:graphicFrameMkLst>
        </pc:graphicFrameChg>
        <pc:graphicFrameChg chg="del">
          <ac:chgData name="Maciej.Fec" userId="50031c82-e431-4cf4-bb8c-4e527a47a670" providerId="ADAL" clId="{10F460BC-D051-4323-82AA-20C9CE057DD6}" dt="2023-11-28T18:02:41.773" v="2162" actId="478"/>
          <ac:graphicFrameMkLst>
            <pc:docMk/>
            <pc:sldMk cId="1364945409" sldId="287"/>
            <ac:graphicFrameMk id="40" creationId="{7094F07D-0776-36A3-F878-5C8442D8CA0B}"/>
          </ac:graphicFrameMkLst>
        </pc:graphicFrameChg>
        <pc:cxnChg chg="del">
          <ac:chgData name="Maciej.Fec" userId="50031c82-e431-4cf4-bb8c-4e527a47a670" providerId="ADAL" clId="{10F460BC-D051-4323-82AA-20C9CE057DD6}" dt="2023-11-28T18:03:04.393" v="2169" actId="478"/>
          <ac:cxnSpMkLst>
            <pc:docMk/>
            <pc:sldMk cId="1364945409" sldId="287"/>
            <ac:cxnSpMk id="8" creationId="{62B2FDD6-B4AA-53EE-6990-BF679DF05DCE}"/>
          </ac:cxnSpMkLst>
        </pc:cxnChg>
        <pc:cxnChg chg="del">
          <ac:chgData name="Maciej.Fec" userId="50031c82-e431-4cf4-bb8c-4e527a47a670" providerId="ADAL" clId="{10F460BC-D051-4323-82AA-20C9CE057DD6}" dt="2023-11-28T18:03:09.995" v="2173" actId="478"/>
          <ac:cxnSpMkLst>
            <pc:docMk/>
            <pc:sldMk cId="1364945409" sldId="287"/>
            <ac:cxnSpMk id="12" creationId="{84AD2ED0-4372-0F0E-B530-12CEF9BBD7D3}"/>
          </ac:cxnSpMkLst>
        </pc:cxnChg>
        <pc:cxnChg chg="del">
          <ac:chgData name="Maciej.Fec" userId="50031c82-e431-4cf4-bb8c-4e527a47a670" providerId="ADAL" clId="{10F460BC-D051-4323-82AA-20C9CE057DD6}" dt="2023-11-28T18:03:03.166" v="2168" actId="478"/>
          <ac:cxnSpMkLst>
            <pc:docMk/>
            <pc:sldMk cId="1364945409" sldId="287"/>
            <ac:cxnSpMk id="19" creationId="{40D8C1F4-476F-028C-E458-BE38D61B2ACD}"/>
          </ac:cxnSpMkLst>
        </pc:cxnChg>
        <pc:cxnChg chg="del">
          <ac:chgData name="Maciej.Fec" userId="50031c82-e431-4cf4-bb8c-4e527a47a670" providerId="ADAL" clId="{10F460BC-D051-4323-82AA-20C9CE057DD6}" dt="2023-11-28T18:03:08.824" v="2172" actId="478"/>
          <ac:cxnSpMkLst>
            <pc:docMk/>
            <pc:sldMk cId="1364945409" sldId="287"/>
            <ac:cxnSpMk id="20" creationId="{831DAC81-219D-0143-0337-7B749A7A9DD2}"/>
          </ac:cxnSpMkLst>
        </pc:cxnChg>
        <pc:cxnChg chg="del">
          <ac:chgData name="Maciej.Fec" userId="50031c82-e431-4cf4-bb8c-4e527a47a670" providerId="ADAL" clId="{10F460BC-D051-4323-82AA-20C9CE057DD6}" dt="2023-11-28T18:03:01.926" v="2167" actId="478"/>
          <ac:cxnSpMkLst>
            <pc:docMk/>
            <pc:sldMk cId="1364945409" sldId="287"/>
            <ac:cxnSpMk id="25" creationId="{2F6562E9-F451-98AA-3CF9-AC9CDF2A7105}"/>
          </ac:cxnSpMkLst>
        </pc:cxnChg>
        <pc:cxnChg chg="del">
          <ac:chgData name="Maciej.Fec" userId="50031c82-e431-4cf4-bb8c-4e527a47a670" providerId="ADAL" clId="{10F460BC-D051-4323-82AA-20C9CE057DD6}" dt="2023-11-28T18:03:07.590" v="2171" actId="478"/>
          <ac:cxnSpMkLst>
            <pc:docMk/>
            <pc:sldMk cId="1364945409" sldId="287"/>
            <ac:cxnSpMk id="26" creationId="{A5E72B4B-5E3F-AFBD-1CA8-34B86AC51CB0}"/>
          </ac:cxnSpMkLst>
        </pc:cxnChg>
        <pc:cxnChg chg="del">
          <ac:chgData name="Maciej.Fec" userId="50031c82-e431-4cf4-bb8c-4e527a47a670" providerId="ADAL" clId="{10F460BC-D051-4323-82AA-20C9CE057DD6}" dt="2023-11-28T18:03:00.535" v="2166" actId="478"/>
          <ac:cxnSpMkLst>
            <pc:docMk/>
            <pc:sldMk cId="1364945409" sldId="287"/>
            <ac:cxnSpMk id="31" creationId="{D4E7B7EC-2190-A903-0634-CCFA6C10D931}"/>
          </ac:cxnSpMkLst>
        </pc:cxnChg>
        <pc:cxnChg chg="del">
          <ac:chgData name="Maciej.Fec" userId="50031c82-e431-4cf4-bb8c-4e527a47a670" providerId="ADAL" clId="{10F460BC-D051-4323-82AA-20C9CE057DD6}" dt="2023-11-28T18:03:06.371" v="2170" actId="478"/>
          <ac:cxnSpMkLst>
            <pc:docMk/>
            <pc:sldMk cId="1364945409" sldId="287"/>
            <ac:cxnSpMk id="32" creationId="{F59B0A7D-EBBB-4BA4-05C1-9446423C7F47}"/>
          </ac:cxnSpMkLst>
        </pc:cxnChg>
      </pc:sldChg>
      <pc:sldChg chg="modSp add mod">
        <pc:chgData name="Maciej.Fec" userId="50031c82-e431-4cf4-bb8c-4e527a47a670" providerId="ADAL" clId="{10F460BC-D051-4323-82AA-20C9CE057DD6}" dt="2024-03-02T15:24:44.797" v="4716" actId="20577"/>
        <pc:sldMkLst>
          <pc:docMk/>
          <pc:sldMk cId="270704803" sldId="288"/>
        </pc:sldMkLst>
        <pc:spChg chg="mod">
          <ac:chgData name="Maciej.Fec" userId="50031c82-e431-4cf4-bb8c-4e527a47a670" providerId="ADAL" clId="{10F460BC-D051-4323-82AA-20C9CE057DD6}" dt="2024-03-02T15:24:44.797" v="4716" actId="20577"/>
          <ac:spMkLst>
            <pc:docMk/>
            <pc:sldMk cId="270704803" sldId="288"/>
            <ac:spMk id="2" creationId="{30147EDA-4F27-2DEE-4182-D4C659B2FB6A}"/>
          </ac:spMkLst>
        </pc:spChg>
        <pc:spChg chg="mod">
          <ac:chgData name="Maciej.Fec" userId="50031c82-e431-4cf4-bb8c-4e527a47a670" providerId="ADAL" clId="{10F460BC-D051-4323-82AA-20C9CE057DD6}" dt="2023-11-28T18:03:39.473" v="2199" actId="20577"/>
          <ac:spMkLst>
            <pc:docMk/>
            <pc:sldMk cId="270704803" sldId="288"/>
            <ac:spMk id="4" creationId="{C76D9BF4-7E6E-01CE-9145-B96BCCFA68C4}"/>
          </ac:spMkLst>
        </pc:spChg>
      </pc:sldChg>
      <pc:sldChg chg="addSp delSp modSp new mod modTransition modAnim">
        <pc:chgData name="Maciej.Fec" userId="50031c82-e431-4cf4-bb8c-4e527a47a670" providerId="ADAL" clId="{10F460BC-D051-4323-82AA-20C9CE057DD6}" dt="2024-02-05T16:47:08.858" v="4536"/>
        <pc:sldMkLst>
          <pc:docMk/>
          <pc:sldMk cId="1819207227" sldId="289"/>
        </pc:sldMkLst>
        <pc:spChg chg="del">
          <ac:chgData name="Maciej.Fec" userId="50031c82-e431-4cf4-bb8c-4e527a47a670" providerId="ADAL" clId="{10F460BC-D051-4323-82AA-20C9CE057DD6}" dt="2024-01-10T17:26:12.509" v="4163" actId="478"/>
          <ac:spMkLst>
            <pc:docMk/>
            <pc:sldMk cId="1819207227" sldId="289"/>
            <ac:spMk id="2" creationId="{0FD3CF41-84D1-6C10-51C4-0585B9ED8688}"/>
          </ac:spMkLst>
        </pc:spChg>
        <pc:spChg chg="add mod">
          <ac:chgData name="Maciej.Fec" userId="50031c82-e431-4cf4-bb8c-4e527a47a670" providerId="ADAL" clId="{10F460BC-D051-4323-82AA-20C9CE057DD6}" dt="2024-02-05T16:43:34.303" v="4515" actId="20577"/>
          <ac:spMkLst>
            <pc:docMk/>
            <pc:sldMk cId="1819207227" sldId="289"/>
            <ac:spMk id="3" creationId="{6AC1D55A-4798-5CB2-940C-F1AE5ADA0791}"/>
          </ac:spMkLst>
        </pc:spChg>
        <pc:spChg chg="add mod">
          <ac:chgData name="Maciej.Fec" userId="50031c82-e431-4cf4-bb8c-4e527a47a670" providerId="ADAL" clId="{10F460BC-D051-4323-82AA-20C9CE057DD6}" dt="2024-01-10T17:26:20.957" v="4188" actId="20577"/>
          <ac:spMkLst>
            <pc:docMk/>
            <pc:sldMk cId="1819207227" sldId="289"/>
            <ac:spMk id="4" creationId="{C5B10BD8-7923-BAB1-88C6-CF31998789DE}"/>
          </ac:spMkLst>
        </pc:spChg>
        <pc:picChg chg="add mod">
          <ac:chgData name="Maciej.Fec" userId="50031c82-e431-4cf4-bb8c-4e527a47a670" providerId="ADAL" clId="{10F460BC-D051-4323-82AA-20C9CE057DD6}" dt="2024-02-05T16:46:53.007" v="4535" actId="14100"/>
          <ac:picMkLst>
            <pc:docMk/>
            <pc:sldMk cId="1819207227" sldId="289"/>
            <ac:picMk id="5" creationId="{26952297-A20C-E01B-DEE7-61DD206FB85D}"/>
          </ac:picMkLst>
        </pc:picChg>
      </pc:sldChg>
      <pc:sldChg chg="addSp delSp modSp new del mod">
        <pc:chgData name="Maciej.Fec" userId="50031c82-e431-4cf4-bb8c-4e527a47a670" providerId="ADAL" clId="{10F460BC-D051-4323-82AA-20C9CE057DD6}" dt="2024-01-10T17:25:24.202" v="4161" actId="47"/>
        <pc:sldMkLst>
          <pc:docMk/>
          <pc:sldMk cId="2777451303" sldId="289"/>
        </pc:sldMkLst>
        <pc:spChg chg="del">
          <ac:chgData name="Maciej.Fec" userId="50031c82-e431-4cf4-bb8c-4e527a47a670" providerId="ADAL" clId="{10F460BC-D051-4323-82AA-20C9CE057DD6}" dt="2024-01-10T17:24:17.426" v="4113" actId="478"/>
          <ac:spMkLst>
            <pc:docMk/>
            <pc:sldMk cId="2777451303" sldId="289"/>
            <ac:spMk id="2" creationId="{64818FCD-F9EF-A4DB-5B49-AC50FB44E0A5}"/>
          </ac:spMkLst>
        </pc:spChg>
        <pc:spChg chg="add mod">
          <ac:chgData name="Maciej.Fec" userId="50031c82-e431-4cf4-bb8c-4e527a47a670" providerId="ADAL" clId="{10F460BC-D051-4323-82AA-20C9CE057DD6}" dt="2024-01-10T17:25:19.242" v="4160" actId="20577"/>
          <ac:spMkLst>
            <pc:docMk/>
            <pc:sldMk cId="2777451303" sldId="289"/>
            <ac:spMk id="3" creationId="{A6B119ED-6A1C-B605-9B78-9CB9D7F0D708}"/>
          </ac:spMkLst>
        </pc:spChg>
        <pc:spChg chg="add mod">
          <ac:chgData name="Maciej.Fec" userId="50031c82-e431-4cf4-bb8c-4e527a47a670" providerId="ADAL" clId="{10F460BC-D051-4323-82AA-20C9CE057DD6}" dt="2024-01-10T17:25:07.517" v="4150" actId="20577"/>
          <ac:spMkLst>
            <pc:docMk/>
            <pc:sldMk cId="2777451303" sldId="289"/>
            <ac:spMk id="4" creationId="{64C21F9A-9411-228A-DDDF-8FCD3AC33E6B}"/>
          </ac:spMkLst>
        </pc:spChg>
      </pc:sldChg>
      <pc:sldChg chg="delSp modSp add del mod">
        <pc:chgData name="Maciej.Fec" userId="50031c82-e431-4cf4-bb8c-4e527a47a670" providerId="ADAL" clId="{10F460BC-D051-4323-82AA-20C9CE057DD6}" dt="2024-03-05T10:12:40.613" v="4915" actId="47"/>
        <pc:sldMkLst>
          <pc:docMk/>
          <pc:sldMk cId="4061373537" sldId="290"/>
        </pc:sldMkLst>
        <pc:spChg chg="del mod">
          <ac:chgData name="Maciej.Fec" userId="50031c82-e431-4cf4-bb8c-4e527a47a670" providerId="ADAL" clId="{10F460BC-D051-4323-82AA-20C9CE057DD6}" dt="2024-01-22T20:00:30.691" v="4486" actId="478"/>
          <ac:spMkLst>
            <pc:docMk/>
            <pc:sldMk cId="4061373537" sldId="290"/>
            <ac:spMk id="3" creationId="{6AC1D55A-4798-5CB2-940C-F1AE5ADA0791}"/>
          </ac:spMkLst>
        </pc:spChg>
        <pc:spChg chg="mod">
          <ac:chgData name="Maciej.Fec" userId="50031c82-e431-4cf4-bb8c-4e527a47a670" providerId="ADAL" clId="{10F460BC-D051-4323-82AA-20C9CE057DD6}" dt="2024-01-22T20:01:07.023" v="4509" actId="1076"/>
          <ac:spMkLst>
            <pc:docMk/>
            <pc:sldMk cId="4061373537" sldId="290"/>
            <ac:spMk id="4" creationId="{C5B10BD8-7923-BAB1-88C6-CF31998789DE}"/>
          </ac:spMkLst>
        </pc:spChg>
      </pc:sldChg>
      <pc:sldChg chg="addSp delSp modSp new mod modTransition modAnim">
        <pc:chgData name="Maciej.Fec" userId="50031c82-e431-4cf4-bb8c-4e527a47a670" providerId="ADAL" clId="{10F460BC-D051-4323-82AA-20C9CE057DD6}" dt="2024-02-23T11:45:02.866" v="4614"/>
        <pc:sldMkLst>
          <pc:docMk/>
          <pc:sldMk cId="2401945457" sldId="291"/>
        </pc:sldMkLst>
        <pc:spChg chg="del">
          <ac:chgData name="Maciej.Fec" userId="50031c82-e431-4cf4-bb8c-4e527a47a670" providerId="ADAL" clId="{10F460BC-D051-4323-82AA-20C9CE057DD6}" dt="2024-02-23T11:42:48.327" v="4571" actId="478"/>
          <ac:spMkLst>
            <pc:docMk/>
            <pc:sldMk cId="2401945457" sldId="291"/>
            <ac:spMk id="2" creationId="{2CC449BD-D8C6-DF02-EA78-DB2ED82149D7}"/>
          </ac:spMkLst>
        </pc:spChg>
        <pc:spChg chg="add mod">
          <ac:chgData name="Maciej.Fec" userId="50031c82-e431-4cf4-bb8c-4e527a47a670" providerId="ADAL" clId="{10F460BC-D051-4323-82AA-20C9CE057DD6}" dt="2024-02-23T11:42:56.709" v="4589" actId="20577"/>
          <ac:spMkLst>
            <pc:docMk/>
            <pc:sldMk cId="2401945457" sldId="291"/>
            <ac:spMk id="3" creationId="{00595A36-64AD-5F19-1EFC-1D75D17E1480}"/>
          </ac:spMkLst>
        </pc:spChg>
        <pc:spChg chg="add mod">
          <ac:chgData name="Maciej.Fec" userId="50031c82-e431-4cf4-bb8c-4e527a47a670" providerId="ADAL" clId="{10F460BC-D051-4323-82AA-20C9CE057DD6}" dt="2024-02-23T11:43:08.440" v="4591"/>
          <ac:spMkLst>
            <pc:docMk/>
            <pc:sldMk cId="2401945457" sldId="291"/>
            <ac:spMk id="4" creationId="{52831B78-BF2E-7589-D423-A04C035794E2}"/>
          </ac:spMkLst>
        </pc:spChg>
        <pc:spChg chg="add mod">
          <ac:chgData name="Maciej.Fec" userId="50031c82-e431-4cf4-bb8c-4e527a47a670" providerId="ADAL" clId="{10F460BC-D051-4323-82AA-20C9CE057DD6}" dt="2024-02-23T11:43:08.440" v="4591"/>
          <ac:spMkLst>
            <pc:docMk/>
            <pc:sldMk cId="2401945457" sldId="291"/>
            <ac:spMk id="5" creationId="{D2B184F4-8823-205C-A8B5-A115C0B59943}"/>
          </ac:spMkLst>
        </pc:spChg>
        <pc:spChg chg="add mod">
          <ac:chgData name="Maciej.Fec" userId="50031c82-e431-4cf4-bb8c-4e527a47a670" providerId="ADAL" clId="{10F460BC-D051-4323-82AA-20C9CE057DD6}" dt="2024-02-23T11:43:08.440" v="4591"/>
          <ac:spMkLst>
            <pc:docMk/>
            <pc:sldMk cId="2401945457" sldId="291"/>
            <ac:spMk id="6" creationId="{DB3AAD2E-E3F6-97B7-17D7-4D71A6B3B0E9}"/>
          </ac:spMkLst>
        </pc:spChg>
        <pc:spChg chg="add mod">
          <ac:chgData name="Maciej.Fec" userId="50031c82-e431-4cf4-bb8c-4e527a47a670" providerId="ADAL" clId="{10F460BC-D051-4323-82AA-20C9CE057DD6}" dt="2024-02-23T11:43:08.440" v="4591"/>
          <ac:spMkLst>
            <pc:docMk/>
            <pc:sldMk cId="2401945457" sldId="291"/>
            <ac:spMk id="7" creationId="{A79F36BE-1516-9D7B-0D02-1DE6A88F40B3}"/>
          </ac:spMkLst>
        </pc:spChg>
        <pc:spChg chg="add mod">
          <ac:chgData name="Maciej.Fec" userId="50031c82-e431-4cf4-bb8c-4e527a47a670" providerId="ADAL" clId="{10F460BC-D051-4323-82AA-20C9CE057DD6}" dt="2024-02-23T11:43:08.440" v="4591"/>
          <ac:spMkLst>
            <pc:docMk/>
            <pc:sldMk cId="2401945457" sldId="291"/>
            <ac:spMk id="8" creationId="{107A94B3-C463-E9AE-BBBD-770C377EB29B}"/>
          </ac:spMkLst>
        </pc:spChg>
        <pc:spChg chg="add mod">
          <ac:chgData name="Maciej.Fec" userId="50031c82-e431-4cf4-bb8c-4e527a47a670" providerId="ADAL" clId="{10F460BC-D051-4323-82AA-20C9CE057DD6}" dt="2024-02-23T11:43:08.440" v="4591"/>
          <ac:spMkLst>
            <pc:docMk/>
            <pc:sldMk cId="2401945457" sldId="291"/>
            <ac:spMk id="15" creationId="{CBB0CEDA-6A47-9890-E5A8-0AAA934D8890}"/>
          </ac:spMkLst>
        </pc:spChg>
        <pc:spChg chg="add mod">
          <ac:chgData name="Maciej.Fec" userId="50031c82-e431-4cf4-bb8c-4e527a47a670" providerId="ADAL" clId="{10F460BC-D051-4323-82AA-20C9CE057DD6}" dt="2024-02-23T11:43:08.440" v="4591"/>
          <ac:spMkLst>
            <pc:docMk/>
            <pc:sldMk cId="2401945457" sldId="291"/>
            <ac:spMk id="18" creationId="{CD0D2336-4BD9-3644-9E80-4EA921CCF055}"/>
          </ac:spMkLst>
        </pc:spChg>
        <pc:spChg chg="add mod">
          <ac:chgData name="Maciej.Fec" userId="50031c82-e431-4cf4-bb8c-4e527a47a670" providerId="ADAL" clId="{10F460BC-D051-4323-82AA-20C9CE057DD6}" dt="2024-02-23T11:43:08.440" v="4591"/>
          <ac:spMkLst>
            <pc:docMk/>
            <pc:sldMk cId="2401945457" sldId="291"/>
            <ac:spMk id="31" creationId="{C48C0362-F6B3-C7DE-9682-8E06F56B8E5D}"/>
          </ac:spMkLst>
        </pc:spChg>
        <pc:spChg chg="add mod">
          <ac:chgData name="Maciej.Fec" userId="50031c82-e431-4cf4-bb8c-4e527a47a670" providerId="ADAL" clId="{10F460BC-D051-4323-82AA-20C9CE057DD6}" dt="2024-02-23T11:43:08.440" v="4591"/>
          <ac:spMkLst>
            <pc:docMk/>
            <pc:sldMk cId="2401945457" sldId="291"/>
            <ac:spMk id="32" creationId="{5BD41E33-6C24-D44E-16C6-B7E4E5D6B398}"/>
          </ac:spMkLst>
        </pc:spChg>
        <pc:spChg chg="add mod">
          <ac:chgData name="Maciej.Fec" userId="50031c82-e431-4cf4-bb8c-4e527a47a670" providerId="ADAL" clId="{10F460BC-D051-4323-82AA-20C9CE057DD6}" dt="2024-02-23T11:43:08.440" v="4591"/>
          <ac:spMkLst>
            <pc:docMk/>
            <pc:sldMk cId="2401945457" sldId="291"/>
            <ac:spMk id="33" creationId="{A4262AA2-C26A-8848-F42E-270F7B059729}"/>
          </ac:spMkLst>
        </pc:spChg>
        <pc:spChg chg="add mod">
          <ac:chgData name="Maciej.Fec" userId="50031c82-e431-4cf4-bb8c-4e527a47a670" providerId="ADAL" clId="{10F460BC-D051-4323-82AA-20C9CE057DD6}" dt="2024-02-23T11:43:08.440" v="4591"/>
          <ac:spMkLst>
            <pc:docMk/>
            <pc:sldMk cId="2401945457" sldId="291"/>
            <ac:spMk id="36" creationId="{BF381297-6AE9-EE0D-F603-F4DBD8ED3098}"/>
          </ac:spMkLst>
        </pc:spChg>
        <pc:spChg chg="add mod">
          <ac:chgData name="Maciej.Fec" userId="50031c82-e431-4cf4-bb8c-4e527a47a670" providerId="ADAL" clId="{10F460BC-D051-4323-82AA-20C9CE057DD6}" dt="2024-02-23T11:43:08.440" v="4591"/>
          <ac:spMkLst>
            <pc:docMk/>
            <pc:sldMk cId="2401945457" sldId="291"/>
            <ac:spMk id="38" creationId="{957D55B5-DA7D-364F-DB79-C01ACDEE4A55}"/>
          </ac:spMkLst>
        </pc:spChg>
        <pc:spChg chg="add mod">
          <ac:chgData name="Maciej.Fec" userId="50031c82-e431-4cf4-bb8c-4e527a47a670" providerId="ADAL" clId="{10F460BC-D051-4323-82AA-20C9CE057DD6}" dt="2024-02-23T11:43:08.440" v="4591"/>
          <ac:spMkLst>
            <pc:docMk/>
            <pc:sldMk cId="2401945457" sldId="291"/>
            <ac:spMk id="39" creationId="{59BC7D6D-6D1E-A103-C77C-5F65EEC6315B}"/>
          </ac:spMkLst>
        </pc:spChg>
        <pc:spChg chg="add mod">
          <ac:chgData name="Maciej.Fec" userId="50031c82-e431-4cf4-bb8c-4e527a47a670" providerId="ADAL" clId="{10F460BC-D051-4323-82AA-20C9CE057DD6}" dt="2024-02-23T11:43:08.440" v="4591"/>
          <ac:spMkLst>
            <pc:docMk/>
            <pc:sldMk cId="2401945457" sldId="291"/>
            <ac:spMk id="41" creationId="{A076310F-3E53-CCF2-B0EE-1D53098C61BF}"/>
          </ac:spMkLst>
        </pc:spChg>
        <pc:spChg chg="add mod">
          <ac:chgData name="Maciej.Fec" userId="50031c82-e431-4cf4-bb8c-4e527a47a670" providerId="ADAL" clId="{10F460BC-D051-4323-82AA-20C9CE057DD6}" dt="2024-02-23T11:43:08.440" v="4591"/>
          <ac:spMkLst>
            <pc:docMk/>
            <pc:sldMk cId="2401945457" sldId="291"/>
            <ac:spMk id="42" creationId="{023ACB14-FCAD-1705-9A8E-5F78F801D0F8}"/>
          </ac:spMkLst>
        </pc:spChg>
        <pc:spChg chg="add mod">
          <ac:chgData name="Maciej.Fec" userId="50031c82-e431-4cf4-bb8c-4e527a47a670" providerId="ADAL" clId="{10F460BC-D051-4323-82AA-20C9CE057DD6}" dt="2024-02-23T11:43:08.440" v="4591"/>
          <ac:spMkLst>
            <pc:docMk/>
            <pc:sldMk cId="2401945457" sldId="291"/>
            <ac:spMk id="44" creationId="{C5E446E9-DC22-148A-CC57-E4C00C20565A}"/>
          </ac:spMkLst>
        </pc:spChg>
        <pc:spChg chg="add mod">
          <ac:chgData name="Maciej.Fec" userId="50031c82-e431-4cf4-bb8c-4e527a47a670" providerId="ADAL" clId="{10F460BC-D051-4323-82AA-20C9CE057DD6}" dt="2024-02-23T11:43:08.440" v="4591"/>
          <ac:spMkLst>
            <pc:docMk/>
            <pc:sldMk cId="2401945457" sldId="291"/>
            <ac:spMk id="45" creationId="{2588A076-5C02-3495-4678-9A5D6053D062}"/>
          </ac:spMkLst>
        </pc:spChg>
        <pc:spChg chg="add mod">
          <ac:chgData name="Maciej.Fec" userId="50031c82-e431-4cf4-bb8c-4e527a47a670" providerId="ADAL" clId="{10F460BC-D051-4323-82AA-20C9CE057DD6}" dt="2024-02-23T11:43:08.440" v="4591"/>
          <ac:spMkLst>
            <pc:docMk/>
            <pc:sldMk cId="2401945457" sldId="291"/>
            <ac:spMk id="46" creationId="{03E1D1F4-CE42-F40A-A658-0C61B6FCBF2B}"/>
          </ac:spMkLst>
        </pc:spChg>
        <pc:cxnChg chg="add mod">
          <ac:chgData name="Maciej.Fec" userId="50031c82-e431-4cf4-bb8c-4e527a47a670" providerId="ADAL" clId="{10F460BC-D051-4323-82AA-20C9CE057DD6}" dt="2024-02-23T11:43:08.440" v="4591"/>
          <ac:cxnSpMkLst>
            <pc:docMk/>
            <pc:sldMk cId="2401945457" sldId="291"/>
            <ac:cxnSpMk id="19" creationId="{54DD6872-8AD9-8EA4-A8BE-BC707AE21752}"/>
          </ac:cxnSpMkLst>
        </pc:cxnChg>
        <pc:cxnChg chg="add mod">
          <ac:chgData name="Maciej.Fec" userId="50031c82-e431-4cf4-bb8c-4e527a47a670" providerId="ADAL" clId="{10F460BC-D051-4323-82AA-20C9CE057DD6}" dt="2024-02-23T11:43:08.440" v="4591"/>
          <ac:cxnSpMkLst>
            <pc:docMk/>
            <pc:sldMk cId="2401945457" sldId="291"/>
            <ac:cxnSpMk id="21" creationId="{D1AA8684-0632-2EAB-5ABA-D319FD2CAA07}"/>
          </ac:cxnSpMkLst>
        </pc:cxnChg>
        <pc:cxnChg chg="add mod">
          <ac:chgData name="Maciej.Fec" userId="50031c82-e431-4cf4-bb8c-4e527a47a670" providerId="ADAL" clId="{10F460BC-D051-4323-82AA-20C9CE057DD6}" dt="2024-02-23T11:43:08.440" v="4591"/>
          <ac:cxnSpMkLst>
            <pc:docMk/>
            <pc:sldMk cId="2401945457" sldId="291"/>
            <ac:cxnSpMk id="22" creationId="{E974C505-BEFC-BE89-8246-1367CB7D7181}"/>
          </ac:cxnSpMkLst>
        </pc:cxnChg>
        <pc:cxnChg chg="add mod">
          <ac:chgData name="Maciej.Fec" userId="50031c82-e431-4cf4-bb8c-4e527a47a670" providerId="ADAL" clId="{10F460BC-D051-4323-82AA-20C9CE057DD6}" dt="2024-02-23T11:43:08.440" v="4591"/>
          <ac:cxnSpMkLst>
            <pc:docMk/>
            <pc:sldMk cId="2401945457" sldId="291"/>
            <ac:cxnSpMk id="24" creationId="{3C9DD2BC-62B2-59F9-BC52-01B1A7FCB3E0}"/>
          </ac:cxnSpMkLst>
        </pc:cxnChg>
        <pc:cxnChg chg="add mod">
          <ac:chgData name="Maciej.Fec" userId="50031c82-e431-4cf4-bb8c-4e527a47a670" providerId="ADAL" clId="{10F460BC-D051-4323-82AA-20C9CE057DD6}" dt="2024-02-23T11:43:08.440" v="4591"/>
          <ac:cxnSpMkLst>
            <pc:docMk/>
            <pc:sldMk cId="2401945457" sldId="291"/>
            <ac:cxnSpMk id="25" creationId="{86DAD279-6C6E-4595-F8B7-D0DB0BC16A72}"/>
          </ac:cxnSpMkLst>
        </pc:cxnChg>
        <pc:cxnChg chg="add mod">
          <ac:chgData name="Maciej.Fec" userId="50031c82-e431-4cf4-bb8c-4e527a47a670" providerId="ADAL" clId="{10F460BC-D051-4323-82AA-20C9CE057DD6}" dt="2024-02-23T11:43:08.440" v="4591"/>
          <ac:cxnSpMkLst>
            <pc:docMk/>
            <pc:sldMk cId="2401945457" sldId="291"/>
            <ac:cxnSpMk id="26" creationId="{09015A98-EA05-279F-91E7-7019B552AD57}"/>
          </ac:cxnSpMkLst>
        </pc:cxnChg>
        <pc:cxnChg chg="add mod">
          <ac:chgData name="Maciej.Fec" userId="50031c82-e431-4cf4-bb8c-4e527a47a670" providerId="ADAL" clId="{10F460BC-D051-4323-82AA-20C9CE057DD6}" dt="2024-02-23T11:43:08.440" v="4591"/>
          <ac:cxnSpMkLst>
            <pc:docMk/>
            <pc:sldMk cId="2401945457" sldId="291"/>
            <ac:cxnSpMk id="27" creationId="{FA345166-8BA2-1AAC-804A-82A3D92E032B}"/>
          </ac:cxnSpMkLst>
        </pc:cxnChg>
        <pc:cxnChg chg="add mod">
          <ac:chgData name="Maciej.Fec" userId="50031c82-e431-4cf4-bb8c-4e527a47a670" providerId="ADAL" clId="{10F460BC-D051-4323-82AA-20C9CE057DD6}" dt="2024-02-23T11:43:08.440" v="4591"/>
          <ac:cxnSpMkLst>
            <pc:docMk/>
            <pc:sldMk cId="2401945457" sldId="291"/>
            <ac:cxnSpMk id="29" creationId="{A31498FE-756B-B2D8-0011-589E0F44DBB3}"/>
          </ac:cxnSpMkLst>
        </pc:cxnChg>
        <pc:cxnChg chg="add mod">
          <ac:chgData name="Maciej.Fec" userId="50031c82-e431-4cf4-bb8c-4e527a47a670" providerId="ADAL" clId="{10F460BC-D051-4323-82AA-20C9CE057DD6}" dt="2024-02-23T11:43:08.440" v="4591"/>
          <ac:cxnSpMkLst>
            <pc:docMk/>
            <pc:sldMk cId="2401945457" sldId="291"/>
            <ac:cxnSpMk id="30" creationId="{95B64D5D-C5F7-DF8B-C70B-CB37088DC4F3}"/>
          </ac:cxnSpMkLst>
        </pc:cxnChg>
        <pc:cxnChg chg="add mod">
          <ac:chgData name="Maciej.Fec" userId="50031c82-e431-4cf4-bb8c-4e527a47a670" providerId="ADAL" clId="{10F460BC-D051-4323-82AA-20C9CE057DD6}" dt="2024-02-23T11:43:08.440" v="4591"/>
          <ac:cxnSpMkLst>
            <pc:docMk/>
            <pc:sldMk cId="2401945457" sldId="291"/>
            <ac:cxnSpMk id="50" creationId="{0A6FDDF8-11AB-9759-7D8D-CFE3E126690D}"/>
          </ac:cxnSpMkLst>
        </pc:cxnChg>
        <pc:cxnChg chg="add mod">
          <ac:chgData name="Maciej.Fec" userId="50031c82-e431-4cf4-bb8c-4e527a47a670" providerId="ADAL" clId="{10F460BC-D051-4323-82AA-20C9CE057DD6}" dt="2024-02-23T11:43:08.440" v="4591"/>
          <ac:cxnSpMkLst>
            <pc:docMk/>
            <pc:sldMk cId="2401945457" sldId="291"/>
            <ac:cxnSpMk id="54" creationId="{B7AC4C01-E589-1051-F70C-7C710F8898C5}"/>
          </ac:cxnSpMkLst>
        </pc:cxnChg>
        <pc:cxnChg chg="add mod">
          <ac:chgData name="Maciej.Fec" userId="50031c82-e431-4cf4-bb8c-4e527a47a670" providerId="ADAL" clId="{10F460BC-D051-4323-82AA-20C9CE057DD6}" dt="2024-02-23T11:43:08.440" v="4591"/>
          <ac:cxnSpMkLst>
            <pc:docMk/>
            <pc:sldMk cId="2401945457" sldId="291"/>
            <ac:cxnSpMk id="55" creationId="{6C3324BE-488F-57DC-45D6-F356A8D0D987}"/>
          </ac:cxnSpMkLst>
        </pc:cxnChg>
        <pc:cxnChg chg="add mod">
          <ac:chgData name="Maciej.Fec" userId="50031c82-e431-4cf4-bb8c-4e527a47a670" providerId="ADAL" clId="{10F460BC-D051-4323-82AA-20C9CE057DD6}" dt="2024-02-23T11:43:08.440" v="4591"/>
          <ac:cxnSpMkLst>
            <pc:docMk/>
            <pc:sldMk cId="2401945457" sldId="291"/>
            <ac:cxnSpMk id="56" creationId="{0B076BE3-33B9-9724-00E5-3322C279977F}"/>
          </ac:cxnSpMkLst>
        </pc:cxnChg>
        <pc:cxnChg chg="add mod">
          <ac:chgData name="Maciej.Fec" userId="50031c82-e431-4cf4-bb8c-4e527a47a670" providerId="ADAL" clId="{10F460BC-D051-4323-82AA-20C9CE057DD6}" dt="2024-02-23T11:43:08.440" v="4591"/>
          <ac:cxnSpMkLst>
            <pc:docMk/>
            <pc:sldMk cId="2401945457" sldId="291"/>
            <ac:cxnSpMk id="84" creationId="{3403D918-21F9-A074-545C-643CE3B75F13}"/>
          </ac:cxnSpMkLst>
        </pc:cxnChg>
        <pc:cxnChg chg="add mod">
          <ac:chgData name="Maciej.Fec" userId="50031c82-e431-4cf4-bb8c-4e527a47a670" providerId="ADAL" clId="{10F460BC-D051-4323-82AA-20C9CE057DD6}" dt="2024-02-23T11:43:08.440" v="4591"/>
          <ac:cxnSpMkLst>
            <pc:docMk/>
            <pc:sldMk cId="2401945457" sldId="291"/>
            <ac:cxnSpMk id="85" creationId="{70C61566-A17D-EBD3-9AA5-E8558BD115FA}"/>
          </ac:cxnSpMkLst>
        </pc:cxnChg>
        <pc:cxnChg chg="add mod">
          <ac:chgData name="Maciej.Fec" userId="50031c82-e431-4cf4-bb8c-4e527a47a670" providerId="ADAL" clId="{10F460BC-D051-4323-82AA-20C9CE057DD6}" dt="2024-02-23T11:43:08.440" v="4591"/>
          <ac:cxnSpMkLst>
            <pc:docMk/>
            <pc:sldMk cId="2401945457" sldId="291"/>
            <ac:cxnSpMk id="86" creationId="{CDF2E8AF-5C98-F9E9-4262-F36AE0CEBD9C}"/>
          </ac:cxnSpMkLst>
        </pc:cxnChg>
        <pc:cxnChg chg="add mod">
          <ac:chgData name="Maciej.Fec" userId="50031c82-e431-4cf4-bb8c-4e527a47a670" providerId="ADAL" clId="{10F460BC-D051-4323-82AA-20C9CE057DD6}" dt="2024-02-23T11:43:08.440" v="4591"/>
          <ac:cxnSpMkLst>
            <pc:docMk/>
            <pc:sldMk cId="2401945457" sldId="291"/>
            <ac:cxnSpMk id="87" creationId="{D1E2025D-CD5D-7E41-6448-74604DAC3879}"/>
          </ac:cxnSpMkLst>
        </pc:cxnChg>
        <pc:cxnChg chg="add mod">
          <ac:chgData name="Maciej.Fec" userId="50031c82-e431-4cf4-bb8c-4e527a47a670" providerId="ADAL" clId="{10F460BC-D051-4323-82AA-20C9CE057DD6}" dt="2024-02-23T11:43:08.440" v="4591"/>
          <ac:cxnSpMkLst>
            <pc:docMk/>
            <pc:sldMk cId="2401945457" sldId="291"/>
            <ac:cxnSpMk id="88" creationId="{B4FE0E68-B1E0-3D62-F516-08DF53771F85}"/>
          </ac:cxnSpMkLst>
        </pc:cxnChg>
        <pc:cxnChg chg="add mod">
          <ac:chgData name="Maciej.Fec" userId="50031c82-e431-4cf4-bb8c-4e527a47a670" providerId="ADAL" clId="{10F460BC-D051-4323-82AA-20C9CE057DD6}" dt="2024-02-23T11:43:08.440" v="4591"/>
          <ac:cxnSpMkLst>
            <pc:docMk/>
            <pc:sldMk cId="2401945457" sldId="291"/>
            <ac:cxnSpMk id="89" creationId="{0D0B6D5A-FF94-F6C9-0245-02868780A140}"/>
          </ac:cxnSpMkLst>
        </pc:cxnChg>
        <pc:cxnChg chg="add mod">
          <ac:chgData name="Maciej.Fec" userId="50031c82-e431-4cf4-bb8c-4e527a47a670" providerId="ADAL" clId="{10F460BC-D051-4323-82AA-20C9CE057DD6}" dt="2024-02-23T11:43:08.440" v="4591"/>
          <ac:cxnSpMkLst>
            <pc:docMk/>
            <pc:sldMk cId="2401945457" sldId="291"/>
            <ac:cxnSpMk id="90" creationId="{A53938F4-5347-CC08-0B70-F5644DCB8510}"/>
          </ac:cxnSpMkLst>
        </pc:cxnChg>
        <pc:cxnChg chg="add mod">
          <ac:chgData name="Maciej.Fec" userId="50031c82-e431-4cf4-bb8c-4e527a47a670" providerId="ADAL" clId="{10F460BC-D051-4323-82AA-20C9CE057DD6}" dt="2024-02-23T11:43:08.440" v="4591"/>
          <ac:cxnSpMkLst>
            <pc:docMk/>
            <pc:sldMk cId="2401945457" sldId="291"/>
            <ac:cxnSpMk id="91" creationId="{C7A1998A-B646-58CD-AF30-A4A13EC716A0}"/>
          </ac:cxnSpMkLst>
        </pc:cxnChg>
        <pc:cxnChg chg="add mod">
          <ac:chgData name="Maciej.Fec" userId="50031c82-e431-4cf4-bb8c-4e527a47a670" providerId="ADAL" clId="{10F460BC-D051-4323-82AA-20C9CE057DD6}" dt="2024-02-23T11:43:08.440" v="4591"/>
          <ac:cxnSpMkLst>
            <pc:docMk/>
            <pc:sldMk cId="2401945457" sldId="291"/>
            <ac:cxnSpMk id="92" creationId="{5497765C-E482-68EA-526B-86402EE46A87}"/>
          </ac:cxnSpMkLst>
        </pc:cxnChg>
        <pc:cxnChg chg="add mod">
          <ac:chgData name="Maciej.Fec" userId="50031c82-e431-4cf4-bb8c-4e527a47a670" providerId="ADAL" clId="{10F460BC-D051-4323-82AA-20C9CE057DD6}" dt="2024-02-23T11:43:08.440" v="4591"/>
          <ac:cxnSpMkLst>
            <pc:docMk/>
            <pc:sldMk cId="2401945457" sldId="291"/>
            <ac:cxnSpMk id="93" creationId="{40CCEBF2-0F4C-A4B4-4834-EECF42EC9051}"/>
          </ac:cxnSpMkLst>
        </pc:cxnChg>
        <pc:cxnChg chg="add mod">
          <ac:chgData name="Maciej.Fec" userId="50031c82-e431-4cf4-bb8c-4e527a47a670" providerId="ADAL" clId="{10F460BC-D051-4323-82AA-20C9CE057DD6}" dt="2024-02-23T11:43:08.440" v="4591"/>
          <ac:cxnSpMkLst>
            <pc:docMk/>
            <pc:sldMk cId="2401945457" sldId="291"/>
            <ac:cxnSpMk id="94" creationId="{4AAE328E-A0DB-4520-E390-479C19F908AA}"/>
          </ac:cxnSpMkLst>
        </pc:cxnChg>
        <pc:cxnChg chg="add mod">
          <ac:chgData name="Maciej.Fec" userId="50031c82-e431-4cf4-bb8c-4e527a47a670" providerId="ADAL" clId="{10F460BC-D051-4323-82AA-20C9CE057DD6}" dt="2024-02-23T11:43:08.440" v="4591"/>
          <ac:cxnSpMkLst>
            <pc:docMk/>
            <pc:sldMk cId="2401945457" sldId="291"/>
            <ac:cxnSpMk id="95" creationId="{868B32FC-CF3E-7D0C-6386-17372B2CBDEF}"/>
          </ac:cxnSpMkLst>
        </pc:cxnChg>
        <pc:cxnChg chg="add mod">
          <ac:chgData name="Maciej.Fec" userId="50031c82-e431-4cf4-bb8c-4e527a47a670" providerId="ADAL" clId="{10F460BC-D051-4323-82AA-20C9CE057DD6}" dt="2024-02-23T11:43:08.440" v="4591"/>
          <ac:cxnSpMkLst>
            <pc:docMk/>
            <pc:sldMk cId="2401945457" sldId="291"/>
            <ac:cxnSpMk id="96" creationId="{B0DDBF7E-6E9F-5C8D-2D4C-18D8E0D3FFAA}"/>
          </ac:cxnSpMkLst>
        </pc:cxnChg>
        <pc:cxnChg chg="add mod">
          <ac:chgData name="Maciej.Fec" userId="50031c82-e431-4cf4-bb8c-4e527a47a670" providerId="ADAL" clId="{10F460BC-D051-4323-82AA-20C9CE057DD6}" dt="2024-02-23T11:43:08.440" v="4591"/>
          <ac:cxnSpMkLst>
            <pc:docMk/>
            <pc:sldMk cId="2401945457" sldId="291"/>
            <ac:cxnSpMk id="97" creationId="{5141E16A-E5AB-899A-AA12-BFF419AEFB54}"/>
          </ac:cxnSpMkLst>
        </pc:cxnChg>
        <pc:cxnChg chg="add mod">
          <ac:chgData name="Maciej.Fec" userId="50031c82-e431-4cf4-bb8c-4e527a47a670" providerId="ADAL" clId="{10F460BC-D051-4323-82AA-20C9CE057DD6}" dt="2024-02-23T11:43:08.440" v="4591"/>
          <ac:cxnSpMkLst>
            <pc:docMk/>
            <pc:sldMk cId="2401945457" sldId="291"/>
            <ac:cxnSpMk id="98" creationId="{FC4AB6FD-E8C5-A96F-F176-2FD8E08226B5}"/>
          </ac:cxnSpMkLst>
        </pc:cxnChg>
        <pc:cxnChg chg="add mod">
          <ac:chgData name="Maciej.Fec" userId="50031c82-e431-4cf4-bb8c-4e527a47a670" providerId="ADAL" clId="{10F460BC-D051-4323-82AA-20C9CE057DD6}" dt="2024-02-23T11:43:08.440" v="4591"/>
          <ac:cxnSpMkLst>
            <pc:docMk/>
            <pc:sldMk cId="2401945457" sldId="291"/>
            <ac:cxnSpMk id="99" creationId="{BEA7A7A2-16F3-EF63-8FCD-EB68931BA732}"/>
          </ac:cxnSpMkLst>
        </pc:cxnChg>
        <pc:cxnChg chg="add mod">
          <ac:chgData name="Maciej.Fec" userId="50031c82-e431-4cf4-bb8c-4e527a47a670" providerId="ADAL" clId="{10F460BC-D051-4323-82AA-20C9CE057DD6}" dt="2024-02-23T11:43:08.440" v="4591"/>
          <ac:cxnSpMkLst>
            <pc:docMk/>
            <pc:sldMk cId="2401945457" sldId="291"/>
            <ac:cxnSpMk id="100" creationId="{443E8B5F-9365-0FB4-EFCD-FAFCB2657354}"/>
          </ac:cxnSpMkLst>
        </pc:cxnChg>
        <pc:cxnChg chg="add mod">
          <ac:chgData name="Maciej.Fec" userId="50031c82-e431-4cf4-bb8c-4e527a47a670" providerId="ADAL" clId="{10F460BC-D051-4323-82AA-20C9CE057DD6}" dt="2024-02-23T11:43:08.440" v="4591"/>
          <ac:cxnSpMkLst>
            <pc:docMk/>
            <pc:sldMk cId="2401945457" sldId="291"/>
            <ac:cxnSpMk id="101" creationId="{B6554A95-5962-743C-E1D8-89199D0A8E98}"/>
          </ac:cxnSpMkLst>
        </pc:cxnChg>
      </pc:sldChg>
      <pc:sldChg chg="addSp delSp modSp add mod delAnim">
        <pc:chgData name="Maciej.Fec" userId="50031c82-e431-4cf4-bb8c-4e527a47a670" providerId="ADAL" clId="{10F460BC-D051-4323-82AA-20C9CE057DD6}" dt="2024-04-01T09:51:25.737" v="5211" actId="1076"/>
        <pc:sldMkLst>
          <pc:docMk/>
          <pc:sldMk cId="3230244713" sldId="292"/>
        </pc:sldMkLst>
        <pc:spChg chg="mod">
          <ac:chgData name="Maciej.Fec" userId="50031c82-e431-4cf4-bb8c-4e527a47a670" providerId="ADAL" clId="{10F460BC-D051-4323-82AA-20C9CE057DD6}" dt="2024-04-01T09:30:29.695" v="4932" actId="20577"/>
          <ac:spMkLst>
            <pc:docMk/>
            <pc:sldMk cId="3230244713" sldId="292"/>
            <ac:spMk id="4" creationId="{C76D9BF4-7E6E-01CE-9145-B96BCCFA68C4}"/>
          </ac:spMkLst>
        </pc:spChg>
        <pc:spChg chg="add mod">
          <ac:chgData name="Maciej.Fec" userId="50031c82-e431-4cf4-bb8c-4e527a47a670" providerId="ADAL" clId="{10F460BC-D051-4323-82AA-20C9CE057DD6}" dt="2024-04-01T09:51:15.149" v="5210" actId="1076"/>
          <ac:spMkLst>
            <pc:docMk/>
            <pc:sldMk cId="3230244713" sldId="292"/>
            <ac:spMk id="22" creationId="{2B33657C-00AF-B428-6B52-5908E4AF7109}"/>
          </ac:spMkLst>
        </pc:spChg>
        <pc:spChg chg="add mod">
          <ac:chgData name="Maciej.Fec" userId="50031c82-e431-4cf4-bb8c-4e527a47a670" providerId="ADAL" clId="{10F460BC-D051-4323-82AA-20C9CE057DD6}" dt="2024-04-01T09:50:20.761" v="5207" actId="1076"/>
          <ac:spMkLst>
            <pc:docMk/>
            <pc:sldMk cId="3230244713" sldId="292"/>
            <ac:spMk id="23" creationId="{114E4D53-1170-35EA-F017-3CB0945C38BB}"/>
          </ac:spMkLst>
        </pc:spChg>
        <pc:spChg chg="add mod">
          <ac:chgData name="Maciej.Fec" userId="50031c82-e431-4cf4-bb8c-4e527a47a670" providerId="ADAL" clId="{10F460BC-D051-4323-82AA-20C9CE057DD6}" dt="2024-04-01T09:50:43.011" v="5208" actId="1076"/>
          <ac:spMkLst>
            <pc:docMk/>
            <pc:sldMk cId="3230244713" sldId="292"/>
            <ac:spMk id="24" creationId="{F0B436EB-8CE0-FA59-E8E8-52D8B93B968B}"/>
          </ac:spMkLst>
        </pc:spChg>
        <pc:spChg chg="add mod">
          <ac:chgData name="Maciej.Fec" userId="50031c82-e431-4cf4-bb8c-4e527a47a670" providerId="ADAL" clId="{10F460BC-D051-4323-82AA-20C9CE057DD6}" dt="2024-04-01T09:51:00.462" v="5209" actId="1076"/>
          <ac:spMkLst>
            <pc:docMk/>
            <pc:sldMk cId="3230244713" sldId="292"/>
            <ac:spMk id="27" creationId="{88D47E55-6929-2C02-4957-B5FDBB60D685}"/>
          </ac:spMkLst>
        </pc:spChg>
        <pc:spChg chg="add mod">
          <ac:chgData name="Maciej.Fec" userId="50031c82-e431-4cf4-bb8c-4e527a47a670" providerId="ADAL" clId="{10F460BC-D051-4323-82AA-20C9CE057DD6}" dt="2024-04-01T09:51:25.737" v="5211" actId="1076"/>
          <ac:spMkLst>
            <pc:docMk/>
            <pc:sldMk cId="3230244713" sldId="292"/>
            <ac:spMk id="28" creationId="{45DE671F-2C34-DEDC-08AA-107B3FAC13BD}"/>
          </ac:spMkLst>
        </pc:spChg>
        <pc:graphicFrameChg chg="add del">
          <ac:chgData name="Maciej.Fec" userId="50031c82-e431-4cf4-bb8c-4e527a47a670" providerId="ADAL" clId="{10F460BC-D051-4323-82AA-20C9CE057DD6}" dt="2024-04-01T09:33:01.860" v="4937" actId="3680"/>
          <ac:graphicFrameMkLst>
            <pc:docMk/>
            <pc:sldMk cId="3230244713" sldId="292"/>
            <ac:graphicFrameMk id="2" creationId="{9078F25E-986F-5F09-158B-5A36B470CCFE}"/>
          </ac:graphicFrameMkLst>
        </pc:graphicFrameChg>
        <pc:graphicFrameChg chg="add mod modGraphic">
          <ac:chgData name="Maciej.Fec" userId="50031c82-e431-4cf4-bb8c-4e527a47a670" providerId="ADAL" clId="{10F460BC-D051-4323-82AA-20C9CE057DD6}" dt="2024-04-01T09:46:36.421" v="5117" actId="14100"/>
          <ac:graphicFrameMkLst>
            <pc:docMk/>
            <pc:sldMk cId="3230244713" sldId="292"/>
            <ac:graphicFrameMk id="3" creationId="{E2535262-021F-870E-541F-834D97065754}"/>
          </ac:graphicFrameMkLst>
        </pc:graphicFrameChg>
        <pc:graphicFrameChg chg="del">
          <ac:chgData name="Maciej.Fec" userId="50031c82-e431-4cf4-bb8c-4e527a47a670" providerId="ADAL" clId="{10F460BC-D051-4323-82AA-20C9CE057DD6}" dt="2024-04-01T09:32:47.611" v="4934" actId="478"/>
          <ac:graphicFrameMkLst>
            <pc:docMk/>
            <pc:sldMk cId="3230244713" sldId="292"/>
            <ac:graphicFrameMk id="5" creationId="{76946429-15F7-07E1-013F-39DAB5CDA745}"/>
          </ac:graphicFrameMkLst>
        </pc:graphicFrameChg>
        <pc:graphicFrameChg chg="del">
          <ac:chgData name="Maciej.Fec" userId="50031c82-e431-4cf4-bb8c-4e527a47a670" providerId="ADAL" clId="{10F460BC-D051-4323-82AA-20C9CE057DD6}" dt="2024-04-01T09:32:47.611" v="4934" actId="478"/>
          <ac:graphicFrameMkLst>
            <pc:docMk/>
            <pc:sldMk cId="3230244713" sldId="292"/>
            <ac:graphicFrameMk id="6" creationId="{55030D7D-6F73-5B47-B632-99568E53366D}"/>
          </ac:graphicFrameMkLst>
        </pc:graphicFrameChg>
        <pc:graphicFrameChg chg="add mod modGraphic">
          <ac:chgData name="Maciej.Fec" userId="50031c82-e431-4cf4-bb8c-4e527a47a670" providerId="ADAL" clId="{10F460BC-D051-4323-82AA-20C9CE057DD6}" dt="2024-04-01T09:46:40.088" v="5118" actId="14100"/>
          <ac:graphicFrameMkLst>
            <pc:docMk/>
            <pc:sldMk cId="3230244713" sldId="292"/>
            <ac:graphicFrameMk id="7" creationId="{679AF5DF-C303-69C7-DC52-92829C1B4D98}"/>
          </ac:graphicFrameMkLst>
        </pc:graphicFrameChg>
        <pc:graphicFrameChg chg="add mod modGraphic">
          <ac:chgData name="Maciej.Fec" userId="50031c82-e431-4cf4-bb8c-4e527a47a670" providerId="ADAL" clId="{10F460BC-D051-4323-82AA-20C9CE057DD6}" dt="2024-04-01T09:50:43.011" v="5208" actId="1076"/>
          <ac:graphicFrameMkLst>
            <pc:docMk/>
            <pc:sldMk cId="3230244713" sldId="292"/>
            <ac:graphicFrameMk id="9" creationId="{69DD7ADA-6470-3E3B-A550-281FE5DF06DB}"/>
          </ac:graphicFrameMkLst>
        </pc:graphicFrameChg>
        <pc:graphicFrameChg chg="add del mod modGraphic">
          <ac:chgData name="Maciej.Fec" userId="50031c82-e431-4cf4-bb8c-4e527a47a670" providerId="ADAL" clId="{10F460BC-D051-4323-82AA-20C9CE057DD6}" dt="2024-04-01T09:50:43.011" v="5208" actId="1076"/>
          <ac:graphicFrameMkLst>
            <pc:docMk/>
            <pc:sldMk cId="3230244713" sldId="292"/>
            <ac:graphicFrameMk id="10" creationId="{540608D7-4B35-C248-6651-7CC42CB59A3B}"/>
          </ac:graphicFrameMkLst>
        </pc:graphicFrameChg>
        <pc:graphicFrameChg chg="add mod modGraphic">
          <ac:chgData name="Maciej.Fec" userId="50031c82-e431-4cf4-bb8c-4e527a47a670" providerId="ADAL" clId="{10F460BC-D051-4323-82AA-20C9CE057DD6}" dt="2024-04-01T09:51:15.149" v="5210" actId="1076"/>
          <ac:graphicFrameMkLst>
            <pc:docMk/>
            <pc:sldMk cId="3230244713" sldId="292"/>
            <ac:graphicFrameMk id="11" creationId="{8DBAD4E4-683D-C421-5A40-A582E91324BB}"/>
          </ac:graphicFrameMkLst>
        </pc:graphicFrameChg>
        <pc:graphicFrameChg chg="add mod modGraphic">
          <ac:chgData name="Maciej.Fec" userId="50031c82-e431-4cf4-bb8c-4e527a47a670" providerId="ADAL" clId="{10F460BC-D051-4323-82AA-20C9CE057DD6}" dt="2024-04-01T09:51:15.149" v="5210" actId="1076"/>
          <ac:graphicFrameMkLst>
            <pc:docMk/>
            <pc:sldMk cId="3230244713" sldId="292"/>
            <ac:graphicFrameMk id="13" creationId="{E7738566-B4B1-EDB1-5C81-F451E00DAB2D}"/>
          </ac:graphicFrameMkLst>
        </pc:graphicFrameChg>
        <pc:graphicFrameChg chg="add mod modGraphic">
          <ac:chgData name="Maciej.Fec" userId="50031c82-e431-4cf4-bb8c-4e527a47a670" providerId="ADAL" clId="{10F460BC-D051-4323-82AA-20C9CE057DD6}" dt="2024-04-01T09:51:00.462" v="5209" actId="1076"/>
          <ac:graphicFrameMkLst>
            <pc:docMk/>
            <pc:sldMk cId="3230244713" sldId="292"/>
            <ac:graphicFrameMk id="14" creationId="{7D6C2913-A23D-F231-8D14-36D593B8D477}"/>
          </ac:graphicFrameMkLst>
        </pc:graphicFrameChg>
        <pc:graphicFrameChg chg="add mod modGraphic">
          <ac:chgData name="Maciej.Fec" userId="50031c82-e431-4cf4-bb8c-4e527a47a670" providerId="ADAL" clId="{10F460BC-D051-4323-82AA-20C9CE057DD6}" dt="2024-04-01T09:51:00.462" v="5209" actId="1076"/>
          <ac:graphicFrameMkLst>
            <pc:docMk/>
            <pc:sldMk cId="3230244713" sldId="292"/>
            <ac:graphicFrameMk id="15" creationId="{2FAA29D9-F385-B5BE-DB64-6F2E97663E11}"/>
          </ac:graphicFrameMkLst>
        </pc:graphicFrameChg>
        <pc:graphicFrameChg chg="add mod modGraphic">
          <ac:chgData name="Maciej.Fec" userId="50031c82-e431-4cf4-bb8c-4e527a47a670" providerId="ADAL" clId="{10F460BC-D051-4323-82AA-20C9CE057DD6}" dt="2024-04-01T09:51:25.737" v="5211" actId="1076"/>
          <ac:graphicFrameMkLst>
            <pc:docMk/>
            <pc:sldMk cId="3230244713" sldId="292"/>
            <ac:graphicFrameMk id="16" creationId="{297B9F5A-4A67-84B1-1B94-730AA2FE4E92}"/>
          </ac:graphicFrameMkLst>
        </pc:graphicFrameChg>
        <pc:graphicFrameChg chg="add mod modGraphic">
          <ac:chgData name="Maciej.Fec" userId="50031c82-e431-4cf4-bb8c-4e527a47a670" providerId="ADAL" clId="{10F460BC-D051-4323-82AA-20C9CE057DD6}" dt="2024-04-01T09:51:25.737" v="5211" actId="1076"/>
          <ac:graphicFrameMkLst>
            <pc:docMk/>
            <pc:sldMk cId="3230244713" sldId="292"/>
            <ac:graphicFrameMk id="17" creationId="{0360A712-61A0-C7E2-CC10-B71FB798D660}"/>
          </ac:graphicFrameMkLst>
        </pc:graphicFrameChg>
        <pc:graphicFrameChg chg="add mod modGraphic">
          <ac:chgData name="Maciej.Fec" userId="50031c82-e431-4cf4-bb8c-4e527a47a670" providerId="ADAL" clId="{10F460BC-D051-4323-82AA-20C9CE057DD6}" dt="2024-04-01T09:50:20.761" v="5207" actId="1076"/>
          <ac:graphicFrameMkLst>
            <pc:docMk/>
            <pc:sldMk cId="3230244713" sldId="292"/>
            <ac:graphicFrameMk id="18" creationId="{2F494E9C-69C7-F924-BAF8-BD5B7EB387BC}"/>
          </ac:graphicFrameMkLst>
        </pc:graphicFrameChg>
        <pc:graphicFrameChg chg="add mod modGraphic">
          <ac:chgData name="Maciej.Fec" userId="50031c82-e431-4cf4-bb8c-4e527a47a670" providerId="ADAL" clId="{10F460BC-D051-4323-82AA-20C9CE057DD6}" dt="2024-04-01T09:50:20.761" v="5207" actId="1076"/>
          <ac:graphicFrameMkLst>
            <pc:docMk/>
            <pc:sldMk cId="3230244713" sldId="292"/>
            <ac:graphicFrameMk id="21" creationId="{21FB5EC3-21DF-0DC3-FCA0-E3890490E983}"/>
          </ac:graphicFrameMkLst>
        </pc:graphicFrameChg>
        <pc:graphicFrameChg chg="del">
          <ac:chgData name="Maciej.Fec" userId="50031c82-e431-4cf4-bb8c-4e527a47a670" providerId="ADAL" clId="{10F460BC-D051-4323-82AA-20C9CE057DD6}" dt="2024-04-01T09:32:43.122" v="4933" actId="478"/>
          <ac:graphicFrameMkLst>
            <pc:docMk/>
            <pc:sldMk cId="3230244713" sldId="292"/>
            <ac:graphicFrameMk id="39" creationId="{97990405-2C55-138B-9A8A-35CC286AFFBD}"/>
          </ac:graphicFrameMkLst>
        </pc:graphicFrameChg>
        <pc:graphicFrameChg chg="del">
          <ac:chgData name="Maciej.Fec" userId="50031c82-e431-4cf4-bb8c-4e527a47a670" providerId="ADAL" clId="{10F460BC-D051-4323-82AA-20C9CE057DD6}" dt="2024-04-01T09:32:43.122" v="4933" actId="478"/>
          <ac:graphicFrameMkLst>
            <pc:docMk/>
            <pc:sldMk cId="3230244713" sldId="292"/>
            <ac:graphicFrameMk id="40" creationId="{7094F07D-0776-36A3-F878-5C8442D8CA0B}"/>
          </ac:graphicFrameMkLst>
        </pc:graphicFrameChg>
        <pc:cxnChg chg="del">
          <ac:chgData name="Maciej.Fec" userId="50031c82-e431-4cf4-bb8c-4e527a47a670" providerId="ADAL" clId="{10F460BC-D051-4323-82AA-20C9CE057DD6}" dt="2024-04-01T09:32:50.831" v="4935" actId="478"/>
          <ac:cxnSpMkLst>
            <pc:docMk/>
            <pc:sldMk cId="3230244713" sldId="292"/>
            <ac:cxnSpMk id="8" creationId="{62B2FDD6-B4AA-53EE-6990-BF679DF05DCE}"/>
          </ac:cxnSpMkLst>
        </pc:cxnChg>
        <pc:cxnChg chg="del">
          <ac:chgData name="Maciej.Fec" userId="50031c82-e431-4cf4-bb8c-4e527a47a670" providerId="ADAL" clId="{10F460BC-D051-4323-82AA-20C9CE057DD6}" dt="2024-04-01T09:32:50.831" v="4935" actId="478"/>
          <ac:cxnSpMkLst>
            <pc:docMk/>
            <pc:sldMk cId="3230244713" sldId="292"/>
            <ac:cxnSpMk id="12" creationId="{84AD2ED0-4372-0F0E-B530-12CEF9BBD7D3}"/>
          </ac:cxnSpMkLst>
        </pc:cxnChg>
        <pc:cxnChg chg="del">
          <ac:chgData name="Maciej.Fec" userId="50031c82-e431-4cf4-bb8c-4e527a47a670" providerId="ADAL" clId="{10F460BC-D051-4323-82AA-20C9CE057DD6}" dt="2024-04-01T09:32:50.831" v="4935" actId="478"/>
          <ac:cxnSpMkLst>
            <pc:docMk/>
            <pc:sldMk cId="3230244713" sldId="292"/>
            <ac:cxnSpMk id="19" creationId="{40D8C1F4-476F-028C-E458-BE38D61B2ACD}"/>
          </ac:cxnSpMkLst>
        </pc:cxnChg>
        <pc:cxnChg chg="del">
          <ac:chgData name="Maciej.Fec" userId="50031c82-e431-4cf4-bb8c-4e527a47a670" providerId="ADAL" clId="{10F460BC-D051-4323-82AA-20C9CE057DD6}" dt="2024-04-01T09:32:50.831" v="4935" actId="478"/>
          <ac:cxnSpMkLst>
            <pc:docMk/>
            <pc:sldMk cId="3230244713" sldId="292"/>
            <ac:cxnSpMk id="20" creationId="{831DAC81-219D-0143-0337-7B749A7A9DD2}"/>
          </ac:cxnSpMkLst>
        </pc:cxnChg>
        <pc:cxnChg chg="del">
          <ac:chgData name="Maciej.Fec" userId="50031c82-e431-4cf4-bb8c-4e527a47a670" providerId="ADAL" clId="{10F460BC-D051-4323-82AA-20C9CE057DD6}" dt="2024-04-01T09:32:50.831" v="4935" actId="478"/>
          <ac:cxnSpMkLst>
            <pc:docMk/>
            <pc:sldMk cId="3230244713" sldId="292"/>
            <ac:cxnSpMk id="25" creationId="{2F6562E9-F451-98AA-3CF9-AC9CDF2A7105}"/>
          </ac:cxnSpMkLst>
        </pc:cxnChg>
        <pc:cxnChg chg="del">
          <ac:chgData name="Maciej.Fec" userId="50031c82-e431-4cf4-bb8c-4e527a47a670" providerId="ADAL" clId="{10F460BC-D051-4323-82AA-20C9CE057DD6}" dt="2024-04-01T09:32:50.831" v="4935" actId="478"/>
          <ac:cxnSpMkLst>
            <pc:docMk/>
            <pc:sldMk cId="3230244713" sldId="292"/>
            <ac:cxnSpMk id="26" creationId="{A5E72B4B-5E3F-AFBD-1CA8-34B86AC51CB0}"/>
          </ac:cxnSpMkLst>
        </pc:cxnChg>
        <pc:cxnChg chg="del">
          <ac:chgData name="Maciej.Fec" userId="50031c82-e431-4cf4-bb8c-4e527a47a670" providerId="ADAL" clId="{10F460BC-D051-4323-82AA-20C9CE057DD6}" dt="2024-04-01T09:32:50.831" v="4935" actId="478"/>
          <ac:cxnSpMkLst>
            <pc:docMk/>
            <pc:sldMk cId="3230244713" sldId="292"/>
            <ac:cxnSpMk id="31" creationId="{D4E7B7EC-2190-A903-0634-CCFA6C10D931}"/>
          </ac:cxnSpMkLst>
        </pc:cxnChg>
        <pc:cxnChg chg="del">
          <ac:chgData name="Maciej.Fec" userId="50031c82-e431-4cf4-bb8c-4e527a47a670" providerId="ADAL" clId="{10F460BC-D051-4323-82AA-20C9CE057DD6}" dt="2024-04-01T09:32:50.831" v="4935" actId="478"/>
          <ac:cxnSpMkLst>
            <pc:docMk/>
            <pc:sldMk cId="3230244713" sldId="292"/>
            <ac:cxnSpMk id="32" creationId="{F59B0A7D-EBBB-4BA4-05C1-9446423C7F47}"/>
          </ac:cxnSpMkLst>
        </pc:cxnChg>
      </pc:sldChg>
    </pc:docChg>
  </pc:docChgLst>
  <pc:docChgLst>
    <pc:chgData name="Melissa Boyle" userId="S::melissa.boyle@2itesting.com::d34ab331-6ee6-419d-8bba-43fbe6427c1d" providerId="AD" clId="Web-{F89734ED-2B7B-4ACB-B755-05F23F4C778F}"/>
    <pc:docChg chg="modSld">
      <pc:chgData name="Melissa Boyle" userId="S::melissa.boyle@2itesting.com::d34ab331-6ee6-419d-8bba-43fbe6427c1d" providerId="AD" clId="Web-{F89734ED-2B7B-4ACB-B755-05F23F4C778F}" dt="2023-10-02T18:03:14.589" v="1"/>
      <pc:docMkLst>
        <pc:docMk/>
      </pc:docMkLst>
      <pc:sldChg chg="delSp">
        <pc:chgData name="Melissa Boyle" userId="S::melissa.boyle@2itesting.com::d34ab331-6ee6-419d-8bba-43fbe6427c1d" providerId="AD" clId="Web-{F89734ED-2B7B-4ACB-B755-05F23F4C778F}" dt="2023-10-02T18:03:14.589" v="1"/>
        <pc:sldMkLst>
          <pc:docMk/>
          <pc:sldMk cId="2368775157" sldId="262"/>
        </pc:sldMkLst>
        <pc:spChg chg="del">
          <ac:chgData name="Melissa Boyle" userId="S::melissa.boyle@2itesting.com::d34ab331-6ee6-419d-8bba-43fbe6427c1d" providerId="AD" clId="Web-{F89734ED-2B7B-4ACB-B755-05F23F4C778F}" dt="2023-10-02T18:03:14.589" v="1"/>
          <ac:spMkLst>
            <pc:docMk/>
            <pc:sldMk cId="2368775157" sldId="262"/>
            <ac:spMk id="2" creationId="{4E941F43-CF35-B56B-F907-9528ED3C428E}"/>
          </ac:spMkLst>
        </pc:spChg>
        <pc:spChg chg="del">
          <ac:chgData name="Melissa Boyle" userId="S::melissa.boyle@2itesting.com::d34ab331-6ee6-419d-8bba-43fbe6427c1d" providerId="AD" clId="Web-{F89734ED-2B7B-4ACB-B755-05F23F4C778F}" dt="2023-10-02T18:03:10.386" v="0"/>
          <ac:spMkLst>
            <pc:docMk/>
            <pc:sldMk cId="2368775157" sldId="262"/>
            <ac:spMk id="3" creationId="{B49198C4-9518-C8CC-5420-10DCCD2FA51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BD36B-8890-4768-A993-34B9964E747A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43503-45A2-4900-B82A-D891C102D0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860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43503-45A2-4900-B82A-D891C102D03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30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921C-E227-B4CF-50A0-FBBEF41DDF2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92777" y="2872785"/>
            <a:ext cx="9144000" cy="1385708"/>
          </a:xfrm>
        </p:spPr>
        <p:txBody>
          <a:bodyPr anchor="b"/>
          <a:lstStyle>
            <a:lvl1pPr algn="l">
              <a:defRPr sz="5000" spc="-1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 goes here</a:t>
            </a:r>
            <a:br>
              <a:rPr lang="en-GB" dirty="0"/>
            </a:br>
            <a:r>
              <a:rPr lang="en-GB" dirty="0"/>
              <a:t>and here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657F9-6FE5-4D1F-C9D0-5B61A0DC27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92777" y="4838089"/>
            <a:ext cx="4415246" cy="247717"/>
          </a:xfrm>
        </p:spPr>
        <p:txBody>
          <a:bodyPr/>
          <a:lstStyle>
            <a:lvl1pPr marL="0" indent="0" algn="l">
              <a:buNone/>
              <a:defRPr sz="1500" b="0" i="0">
                <a:solidFill>
                  <a:schemeClr val="bg1"/>
                </a:solidFill>
                <a:latin typeface="Epilogue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Subhead goes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C64F8D-1956-5F66-C300-5432BBD81AF2}"/>
              </a:ext>
            </a:extLst>
          </p:cNvPr>
          <p:cNvCxnSpPr/>
          <p:nvPr userDrawn="1"/>
        </p:nvCxnSpPr>
        <p:spPr>
          <a:xfrm>
            <a:off x="992777" y="4493623"/>
            <a:ext cx="748937" cy="0"/>
          </a:xfrm>
          <a:prstGeom prst="line">
            <a:avLst/>
          </a:prstGeom>
          <a:ln w="19050">
            <a:solidFill>
              <a:srgbClr val="54D4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6EA772-4653-1E22-043F-FABB6D078A7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15323" y="1422714"/>
            <a:ext cx="1042725" cy="1044000"/>
            <a:chOff x="4037201" y="1370095"/>
            <a:chExt cx="4110508" cy="4115536"/>
          </a:xfrm>
        </p:grpSpPr>
        <p:grpSp>
          <p:nvGrpSpPr>
            <p:cNvPr id="13" name="Graphic 10">
              <a:extLst>
                <a:ext uri="{FF2B5EF4-FFF2-40B4-BE49-F238E27FC236}">
                  <a16:creationId xmlns:a16="http://schemas.microsoft.com/office/drawing/2014/main" id="{8E7D17D1-18B8-2255-75DD-A3A4CF57E93A}"/>
                </a:ext>
              </a:extLst>
            </p:cNvPr>
            <p:cNvGrpSpPr/>
            <p:nvPr/>
          </p:nvGrpSpPr>
          <p:grpSpPr>
            <a:xfrm>
              <a:off x="4983128" y="2330220"/>
              <a:ext cx="2198338" cy="2126140"/>
              <a:chOff x="4983128" y="2330220"/>
              <a:chExt cx="2198338" cy="2126140"/>
            </a:xfrm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6090E790-0EB2-35BB-1E7B-2340AE4693EF}"/>
                  </a:ext>
                </a:extLst>
              </p:cNvPr>
              <p:cNvSpPr/>
              <p:nvPr/>
            </p:nvSpPr>
            <p:spPr>
              <a:xfrm>
                <a:off x="6666597" y="2333738"/>
                <a:ext cx="514868" cy="514868"/>
              </a:xfrm>
              <a:custGeom>
                <a:avLst/>
                <a:gdLst>
                  <a:gd name="connsiteX0" fmla="*/ 257434 w 514868"/>
                  <a:gd name="connsiteY0" fmla="*/ 0 h 514868"/>
                  <a:gd name="connsiteX1" fmla="*/ 514869 w 514868"/>
                  <a:gd name="connsiteY1" fmla="*/ 257434 h 514868"/>
                  <a:gd name="connsiteX2" fmla="*/ 257434 w 514868"/>
                  <a:gd name="connsiteY2" fmla="*/ 514869 h 514868"/>
                  <a:gd name="connsiteX3" fmla="*/ 0 w 514868"/>
                  <a:gd name="connsiteY3" fmla="*/ 257434 h 514868"/>
                  <a:gd name="connsiteX4" fmla="*/ 257434 w 514868"/>
                  <a:gd name="connsiteY4" fmla="*/ 0 h 51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4868" h="514868">
                    <a:moveTo>
                      <a:pt x="257434" y="0"/>
                    </a:moveTo>
                    <a:cubicBezTo>
                      <a:pt x="399513" y="0"/>
                      <a:pt x="514869" y="115356"/>
                      <a:pt x="514869" y="257434"/>
                    </a:cubicBezTo>
                    <a:cubicBezTo>
                      <a:pt x="514869" y="399513"/>
                      <a:pt x="399513" y="514869"/>
                      <a:pt x="257434" y="514869"/>
                    </a:cubicBezTo>
                    <a:cubicBezTo>
                      <a:pt x="115356" y="514869"/>
                      <a:pt x="0" y="399513"/>
                      <a:pt x="0" y="257434"/>
                    </a:cubicBezTo>
                    <a:cubicBezTo>
                      <a:pt x="0" y="115356"/>
                      <a:pt x="115356" y="0"/>
                      <a:pt x="257434" y="0"/>
                    </a:cubicBezTo>
                  </a:path>
                </a:pathLst>
              </a:custGeom>
              <a:solidFill>
                <a:srgbClr val="54D49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F889DFAA-19AA-54D5-C143-F0F4970070FA}"/>
                  </a:ext>
                </a:extLst>
              </p:cNvPr>
              <p:cNvSpPr/>
              <p:nvPr/>
            </p:nvSpPr>
            <p:spPr>
              <a:xfrm>
                <a:off x="4983128" y="2330220"/>
                <a:ext cx="1439063" cy="2126140"/>
              </a:xfrm>
              <a:custGeom>
                <a:avLst/>
                <a:gdLst>
                  <a:gd name="connsiteX0" fmla="*/ 1439063 w 1439063"/>
                  <a:gd name="connsiteY0" fmla="*/ 2126140 h 2126140"/>
                  <a:gd name="connsiteX1" fmla="*/ 1444 w 1439063"/>
                  <a:gd name="connsiteY1" fmla="*/ 2126140 h 2126140"/>
                  <a:gd name="connsiteX2" fmla="*/ 1444 w 1439063"/>
                  <a:gd name="connsiteY2" fmla="*/ 1790914 h 2126140"/>
                  <a:gd name="connsiteX3" fmla="*/ 679884 w 1439063"/>
                  <a:gd name="connsiteY3" fmla="*/ 1117800 h 2126140"/>
                  <a:gd name="connsiteX4" fmla="*/ 886630 w 1439063"/>
                  <a:gd name="connsiteY4" fmla="*/ 851331 h 2126140"/>
                  <a:gd name="connsiteX5" fmla="*/ 953580 w 1439063"/>
                  <a:gd name="connsiteY5" fmla="*/ 635265 h 2126140"/>
                  <a:gd name="connsiteX6" fmla="*/ 883111 w 1439063"/>
                  <a:gd name="connsiteY6" fmla="*/ 415585 h 2126140"/>
                  <a:gd name="connsiteX7" fmla="*/ 681405 w 1439063"/>
                  <a:gd name="connsiteY7" fmla="*/ 335606 h 2126140"/>
                  <a:gd name="connsiteX8" fmla="*/ 458872 w 1439063"/>
                  <a:gd name="connsiteY8" fmla="*/ 432893 h 2126140"/>
                  <a:gd name="connsiteX9" fmla="*/ 377467 w 1439063"/>
                  <a:gd name="connsiteY9" fmla="*/ 688520 h 2126140"/>
                  <a:gd name="connsiteX10" fmla="*/ 683 w 1439063"/>
                  <a:gd name="connsiteY10" fmla="*/ 688520 h 2126140"/>
                  <a:gd name="connsiteX11" fmla="*/ 51181 w 1439063"/>
                  <a:gd name="connsiteY11" fmla="*/ 338459 h 2126140"/>
                  <a:gd name="connsiteX12" fmla="*/ 309852 w 1439063"/>
                  <a:gd name="connsiteY12" fmla="*/ 90059 h 2126140"/>
                  <a:gd name="connsiteX13" fmla="*/ 688633 w 1439063"/>
                  <a:gd name="connsiteY13" fmla="*/ 0 h 2126140"/>
                  <a:gd name="connsiteX14" fmla="*/ 1192090 w 1439063"/>
                  <a:gd name="connsiteY14" fmla="*/ 155583 h 2126140"/>
                  <a:gd name="connsiteX15" fmla="*/ 1371352 w 1439063"/>
                  <a:gd name="connsiteY15" fmla="*/ 594942 h 2126140"/>
                  <a:gd name="connsiteX16" fmla="*/ 1290708 w 1439063"/>
                  <a:gd name="connsiteY16" fmla="*/ 911719 h 2126140"/>
                  <a:gd name="connsiteX17" fmla="*/ 1014159 w 1439063"/>
                  <a:gd name="connsiteY17" fmla="*/ 1287743 h 2126140"/>
                  <a:gd name="connsiteX18" fmla="*/ 537330 w 1439063"/>
                  <a:gd name="connsiteY18" fmla="*/ 1790439 h 2126140"/>
                  <a:gd name="connsiteX19" fmla="*/ 1439063 w 1439063"/>
                  <a:gd name="connsiteY19" fmla="*/ 1790439 h 2126140"/>
                  <a:gd name="connsiteX20" fmla="*/ 1439063 w 1439063"/>
                  <a:gd name="connsiteY20" fmla="*/ 2126045 h 212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39063" h="2126140">
                    <a:moveTo>
                      <a:pt x="1439063" y="2126140"/>
                    </a:moveTo>
                    <a:lnTo>
                      <a:pt x="1444" y="2126140"/>
                    </a:lnTo>
                    <a:lnTo>
                      <a:pt x="1444" y="1790914"/>
                    </a:lnTo>
                    <a:lnTo>
                      <a:pt x="679884" y="1117800"/>
                    </a:lnTo>
                    <a:cubicBezTo>
                      <a:pt x="773081" y="1016043"/>
                      <a:pt x="841933" y="927220"/>
                      <a:pt x="886630" y="851331"/>
                    </a:cubicBezTo>
                    <a:cubicBezTo>
                      <a:pt x="931232" y="775442"/>
                      <a:pt x="953580" y="703451"/>
                      <a:pt x="953580" y="635265"/>
                    </a:cubicBezTo>
                    <a:cubicBezTo>
                      <a:pt x="953580" y="542067"/>
                      <a:pt x="930186" y="468841"/>
                      <a:pt x="883111" y="415585"/>
                    </a:cubicBezTo>
                    <a:cubicBezTo>
                      <a:pt x="836037" y="362329"/>
                      <a:pt x="768802" y="335606"/>
                      <a:pt x="681405" y="335606"/>
                    </a:cubicBezTo>
                    <a:cubicBezTo>
                      <a:pt x="587257" y="335606"/>
                      <a:pt x="513079" y="368035"/>
                      <a:pt x="458872" y="432893"/>
                    </a:cubicBezTo>
                    <a:cubicBezTo>
                      <a:pt x="404666" y="497656"/>
                      <a:pt x="377467" y="582960"/>
                      <a:pt x="377467" y="688520"/>
                    </a:cubicBezTo>
                    <a:lnTo>
                      <a:pt x="683" y="688520"/>
                    </a:lnTo>
                    <a:cubicBezTo>
                      <a:pt x="683" y="560802"/>
                      <a:pt x="-9778" y="444115"/>
                      <a:pt x="51181" y="338459"/>
                    </a:cubicBezTo>
                    <a:cubicBezTo>
                      <a:pt x="112235" y="232899"/>
                      <a:pt x="198395" y="150067"/>
                      <a:pt x="309852" y="90059"/>
                    </a:cubicBezTo>
                    <a:cubicBezTo>
                      <a:pt x="421213" y="29956"/>
                      <a:pt x="547505" y="0"/>
                      <a:pt x="688633" y="0"/>
                    </a:cubicBezTo>
                    <a:cubicBezTo>
                      <a:pt x="904699" y="0"/>
                      <a:pt x="1072550" y="51829"/>
                      <a:pt x="1192090" y="155583"/>
                    </a:cubicBezTo>
                    <a:cubicBezTo>
                      <a:pt x="1311535" y="259336"/>
                      <a:pt x="1371352" y="405694"/>
                      <a:pt x="1371352" y="594942"/>
                    </a:cubicBezTo>
                    <a:cubicBezTo>
                      <a:pt x="1371352" y="698696"/>
                      <a:pt x="1344534" y="804257"/>
                      <a:pt x="1290708" y="911719"/>
                    </a:cubicBezTo>
                    <a:cubicBezTo>
                      <a:pt x="1236977" y="1019372"/>
                      <a:pt x="1144730" y="1144618"/>
                      <a:pt x="1014159" y="1287743"/>
                    </a:cubicBezTo>
                    <a:lnTo>
                      <a:pt x="537330" y="1790439"/>
                    </a:lnTo>
                    <a:lnTo>
                      <a:pt x="1439063" y="1790439"/>
                    </a:lnTo>
                    <a:lnTo>
                      <a:pt x="1439063" y="2126045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9C62E269-FE74-60C6-99BA-C2FC52D35296}"/>
                </a:ext>
              </a:extLst>
            </p:cNvPr>
            <p:cNvSpPr/>
            <p:nvPr/>
          </p:nvSpPr>
          <p:spPr>
            <a:xfrm>
              <a:off x="6725844" y="3019311"/>
              <a:ext cx="419769" cy="1436478"/>
            </a:xfrm>
            <a:custGeom>
              <a:avLst/>
              <a:gdLst>
                <a:gd name="connsiteX0" fmla="*/ 0 w 419769"/>
                <a:gd name="connsiteY0" fmla="*/ 0 h 1436478"/>
                <a:gd name="connsiteX1" fmla="*/ 419770 w 419769"/>
                <a:gd name="connsiteY1" fmla="*/ 0 h 1436478"/>
                <a:gd name="connsiteX2" fmla="*/ 419770 w 419769"/>
                <a:gd name="connsiteY2" fmla="*/ 1436478 h 1436478"/>
                <a:gd name="connsiteX3" fmla="*/ 0 w 419769"/>
                <a:gd name="connsiteY3" fmla="*/ 1436478 h 1436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769" h="1436478">
                  <a:moveTo>
                    <a:pt x="0" y="0"/>
                  </a:moveTo>
                  <a:lnTo>
                    <a:pt x="419770" y="0"/>
                  </a:lnTo>
                  <a:lnTo>
                    <a:pt x="419770" y="1436478"/>
                  </a:lnTo>
                  <a:lnTo>
                    <a:pt x="0" y="1436478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6D3AFF7-51B6-3A6B-C489-E7EB2E97B79F}"/>
                </a:ext>
              </a:extLst>
            </p:cNvPr>
            <p:cNvSpPr/>
            <p:nvPr/>
          </p:nvSpPr>
          <p:spPr>
            <a:xfrm>
              <a:off x="4037201" y="1370095"/>
              <a:ext cx="4110508" cy="4115536"/>
            </a:xfrm>
            <a:custGeom>
              <a:avLst/>
              <a:gdLst>
                <a:gd name="connsiteX0" fmla="*/ 2051857 w 4110508"/>
                <a:gd name="connsiteY0" fmla="*/ 334275 h 4115536"/>
                <a:gd name="connsiteX1" fmla="*/ 875476 w 4110508"/>
                <a:gd name="connsiteY1" fmla="*/ 803591 h 4115536"/>
                <a:gd name="connsiteX2" fmla="*/ 364791 w 4110508"/>
                <a:gd name="connsiteY2" fmla="*/ 1727102 h 4115536"/>
                <a:gd name="connsiteX3" fmla="*/ 1115316 w 4110508"/>
                <a:gd name="connsiteY3" fmla="*/ 3502991 h 4115536"/>
                <a:gd name="connsiteX4" fmla="*/ 2999428 w 4110508"/>
                <a:gd name="connsiteY4" fmla="*/ 3502991 h 4115536"/>
                <a:gd name="connsiteX5" fmla="*/ 3764314 w 4110508"/>
                <a:gd name="connsiteY5" fmla="*/ 2305213 h 4115536"/>
                <a:gd name="connsiteX6" fmla="*/ 3246877 w 4110508"/>
                <a:gd name="connsiteY6" fmla="*/ 810723 h 4115536"/>
                <a:gd name="connsiteX7" fmla="*/ 2074205 w 4110508"/>
                <a:gd name="connsiteY7" fmla="*/ 334370 h 4115536"/>
                <a:gd name="connsiteX8" fmla="*/ 2051857 w 4110508"/>
                <a:gd name="connsiteY8" fmla="*/ 334275 h 4115536"/>
                <a:gd name="connsiteX9" fmla="*/ 2064029 w 4110508"/>
                <a:gd name="connsiteY9" fmla="*/ 0 h 4115536"/>
                <a:gd name="connsiteX10" fmla="*/ 3890701 w 4110508"/>
                <a:gd name="connsiteY10" fmla="*/ 1121604 h 4115536"/>
                <a:gd name="connsiteX11" fmla="*/ 3732455 w 4110508"/>
                <a:gd name="connsiteY11" fmla="*/ 3255352 h 4115536"/>
                <a:gd name="connsiteX12" fmla="*/ 1674406 w 4110508"/>
                <a:gd name="connsiteY12" fmla="*/ 4081767 h 4115536"/>
                <a:gd name="connsiteX13" fmla="*/ 19675 w 4110508"/>
                <a:gd name="connsiteY13" fmla="*/ 2352762 h 4115536"/>
                <a:gd name="connsiteX14" fmla="*/ 906573 w 4110508"/>
                <a:gd name="connsiteY14" fmla="*/ 351868 h 4115536"/>
                <a:gd name="connsiteX15" fmla="*/ 2044249 w 4110508"/>
                <a:gd name="connsiteY15" fmla="*/ 0 h 4115536"/>
                <a:gd name="connsiteX16" fmla="*/ 2064124 w 4110508"/>
                <a:gd name="connsiteY16" fmla="*/ 0 h 411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10508" h="4115536">
                  <a:moveTo>
                    <a:pt x="2051857" y="334275"/>
                  </a:moveTo>
                  <a:cubicBezTo>
                    <a:pt x="1618678" y="336462"/>
                    <a:pt x="1189970" y="507166"/>
                    <a:pt x="875476" y="803591"/>
                  </a:cubicBezTo>
                  <a:cubicBezTo>
                    <a:pt x="615188" y="1048758"/>
                    <a:pt x="433358" y="1376090"/>
                    <a:pt x="364791" y="1727102"/>
                  </a:cubicBezTo>
                  <a:cubicBezTo>
                    <a:pt x="235170" y="2391468"/>
                    <a:pt x="531310" y="3120976"/>
                    <a:pt x="1115316" y="3502991"/>
                  </a:cubicBezTo>
                  <a:cubicBezTo>
                    <a:pt x="1670127" y="3865891"/>
                    <a:pt x="2435298" y="3871882"/>
                    <a:pt x="2999428" y="3502991"/>
                  </a:cubicBezTo>
                  <a:cubicBezTo>
                    <a:pt x="3408356" y="3235381"/>
                    <a:pt x="3694701" y="2789935"/>
                    <a:pt x="3764314" y="2305213"/>
                  </a:cubicBezTo>
                  <a:cubicBezTo>
                    <a:pt x="3841915" y="1762765"/>
                    <a:pt x="3643062" y="1188364"/>
                    <a:pt x="3246877" y="810723"/>
                  </a:cubicBezTo>
                  <a:cubicBezTo>
                    <a:pt x="2934570" y="512967"/>
                    <a:pt x="2510046" y="339315"/>
                    <a:pt x="2074205" y="334370"/>
                  </a:cubicBezTo>
                  <a:cubicBezTo>
                    <a:pt x="2066787" y="334275"/>
                    <a:pt x="2059369" y="334275"/>
                    <a:pt x="2051857" y="334275"/>
                  </a:cubicBezTo>
                  <a:moveTo>
                    <a:pt x="2064029" y="0"/>
                  </a:moveTo>
                  <a:cubicBezTo>
                    <a:pt x="2813223" y="3519"/>
                    <a:pt x="3542066" y="441547"/>
                    <a:pt x="3890701" y="1121604"/>
                  </a:cubicBezTo>
                  <a:cubicBezTo>
                    <a:pt x="4231157" y="1786064"/>
                    <a:pt x="4174383" y="2638061"/>
                    <a:pt x="3732455" y="3255352"/>
                  </a:cubicBezTo>
                  <a:cubicBezTo>
                    <a:pt x="3280352" y="3886813"/>
                    <a:pt x="2452511" y="4228506"/>
                    <a:pt x="1674406" y="4081767"/>
                  </a:cubicBezTo>
                  <a:cubicBezTo>
                    <a:pt x="845329" y="3925519"/>
                    <a:pt x="144255" y="3222352"/>
                    <a:pt x="19675" y="2352762"/>
                  </a:cubicBezTo>
                  <a:cubicBezTo>
                    <a:pt x="-88644" y="1597006"/>
                    <a:pt x="256282" y="791418"/>
                    <a:pt x="906573" y="351868"/>
                  </a:cubicBezTo>
                  <a:cubicBezTo>
                    <a:pt x="1240658" y="126102"/>
                    <a:pt x="1641978" y="3233"/>
                    <a:pt x="2044249" y="0"/>
                  </a:cubicBezTo>
                  <a:lnTo>
                    <a:pt x="2064124" y="0"/>
                  </a:lnTo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03FA99C-1D6B-6B20-0B75-B2812731C1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2777" y="5169014"/>
            <a:ext cx="4415246" cy="186757"/>
          </a:xfrm>
        </p:spPr>
        <p:txBody>
          <a:bodyPr/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Epilogue Light" pitchFamily="2" charset="77"/>
              </a:defRPr>
            </a:lvl1pPr>
            <a:lvl2pPr marL="457200" indent="0">
              <a:buNone/>
              <a:defRPr b="0" i="0">
                <a:solidFill>
                  <a:schemeClr val="bg1"/>
                </a:solidFill>
                <a:latin typeface="Epilogue Light" pitchFamily="2" charset="77"/>
              </a:defRPr>
            </a:lvl2pPr>
            <a:lvl3pPr marL="914400" indent="0">
              <a:buNone/>
              <a:defRPr b="0" i="0">
                <a:solidFill>
                  <a:schemeClr val="bg1"/>
                </a:solidFill>
                <a:latin typeface="Epilogue Light" pitchFamily="2" charset="77"/>
              </a:defRPr>
            </a:lvl3pPr>
            <a:lvl4pPr marL="1371600" indent="0">
              <a:buNone/>
              <a:defRPr b="0" i="0">
                <a:solidFill>
                  <a:schemeClr val="bg1"/>
                </a:solidFill>
                <a:latin typeface="Epilogue Light" pitchFamily="2" charset="77"/>
              </a:defRPr>
            </a:lvl4pPr>
            <a:lvl5pPr marL="1828800" indent="0">
              <a:buNone/>
              <a:defRPr b="0" i="0">
                <a:solidFill>
                  <a:schemeClr val="bg1"/>
                </a:solidFill>
                <a:latin typeface="Epilogue Light" pitchFamily="2" charset="77"/>
              </a:defRPr>
            </a:lvl5pPr>
          </a:lstStyle>
          <a:p>
            <a:pPr lvl="0"/>
            <a:r>
              <a:rPr lang="en-GB" dirty="0"/>
              <a:t>Date |  Version  |  Author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52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4B41DFA-7697-BE25-AB46-101E8B9B58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2617" y="2341251"/>
            <a:ext cx="2772614" cy="2350324"/>
          </a:xfrm>
        </p:spPr>
        <p:txBody>
          <a:bodyPr/>
          <a:lstStyle>
            <a:lvl1pPr marL="0" indent="0" algn="l">
              <a:buNone/>
              <a:defRPr sz="1400" b="0" i="0" spc="0">
                <a:latin typeface="Epilogue Light" pitchFamily="2" charset="7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 err="1"/>
              <a:t>Abore</a:t>
            </a:r>
            <a:r>
              <a:rPr lang="en-GB" dirty="0"/>
              <a:t> </a:t>
            </a:r>
            <a:r>
              <a:rPr lang="en-GB" dirty="0" err="1"/>
              <a:t>perro</a:t>
            </a:r>
            <a:r>
              <a:rPr lang="en-GB" dirty="0"/>
              <a:t> </a:t>
            </a:r>
            <a:r>
              <a:rPr lang="en-GB" dirty="0" err="1"/>
              <a:t>molorum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hilit</a:t>
            </a:r>
            <a:r>
              <a:rPr lang="en-GB" dirty="0"/>
              <a:t> </a:t>
            </a:r>
            <a:r>
              <a:rPr lang="en-GB" dirty="0" err="1"/>
              <a:t>esed</a:t>
            </a:r>
            <a:r>
              <a:rPr lang="en-GB" dirty="0"/>
              <a:t> et </a:t>
            </a:r>
            <a:r>
              <a:rPr lang="en-GB" dirty="0" err="1"/>
              <a:t>odisimagnat</a:t>
            </a:r>
            <a:r>
              <a:rPr lang="en-GB" dirty="0"/>
              <a:t> qui blab </a:t>
            </a:r>
            <a:r>
              <a:rPr lang="en-GB" dirty="0" err="1"/>
              <a:t>illa</a:t>
            </a:r>
            <a:r>
              <a:rPr lang="en-GB" dirty="0"/>
              <a:t> qui </a:t>
            </a:r>
            <a:r>
              <a:rPr lang="en-GB" dirty="0" err="1"/>
              <a:t>ommolup</a:t>
            </a:r>
            <a:r>
              <a:rPr lang="en-GB" dirty="0"/>
              <a:t> </a:t>
            </a:r>
            <a:r>
              <a:rPr lang="en-GB" dirty="0" err="1"/>
              <a:t>taeptatem</a:t>
            </a:r>
            <a:r>
              <a:rPr lang="en-GB" dirty="0"/>
              <a:t> </a:t>
            </a:r>
            <a:r>
              <a:rPr lang="en-GB" dirty="0" err="1"/>
              <a:t>ium</a:t>
            </a:r>
            <a:r>
              <a:rPr lang="en-GB" dirty="0"/>
              <a:t> ide </a:t>
            </a:r>
            <a:r>
              <a:rPr lang="en-GB" dirty="0" err="1"/>
              <a:t>corecte</a:t>
            </a:r>
            <a:r>
              <a:rPr lang="en-GB" dirty="0"/>
              <a:t> </a:t>
            </a:r>
            <a:r>
              <a:rPr lang="en-GB" dirty="0" err="1"/>
              <a:t>mporem</a:t>
            </a:r>
            <a:r>
              <a:rPr lang="en-GB" dirty="0"/>
              <a:t>. </a:t>
            </a:r>
            <a:r>
              <a:rPr lang="en-GB" dirty="0" err="1"/>
              <a:t>Ximo</a:t>
            </a:r>
            <a:r>
              <a:rPr lang="en-GB" dirty="0"/>
              <a:t> </a:t>
            </a:r>
            <a:r>
              <a:rPr lang="en-GB" dirty="0" err="1"/>
              <a:t>escit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apicidi</a:t>
            </a:r>
            <a:r>
              <a:rPr lang="en-GB" dirty="0"/>
              <a:t> </a:t>
            </a:r>
            <a:r>
              <a:rPr lang="en-GB" dirty="0" err="1"/>
              <a:t>sinimen</a:t>
            </a:r>
            <a:r>
              <a:rPr lang="en-GB" dirty="0"/>
              <a:t> </a:t>
            </a:r>
            <a:r>
              <a:rPr lang="en-GB" dirty="0" err="1"/>
              <a:t>itatam</a:t>
            </a:r>
            <a:r>
              <a:rPr lang="en-GB" dirty="0"/>
              <a:t> rest il et </a:t>
            </a:r>
            <a:r>
              <a:rPr lang="en-GB" dirty="0" err="1"/>
              <a:t>utem</a:t>
            </a:r>
            <a:r>
              <a:rPr lang="en-GB" dirty="0"/>
              <a:t> </a:t>
            </a:r>
            <a:r>
              <a:rPr lang="en-GB" dirty="0" err="1"/>
              <a:t>sequosa</a:t>
            </a:r>
            <a:r>
              <a:rPr lang="en-GB" dirty="0"/>
              <a:t> </a:t>
            </a:r>
            <a:r>
              <a:rPr lang="en-GB" dirty="0" err="1"/>
              <a:t>epuda</a:t>
            </a:r>
            <a:r>
              <a:rPr lang="en-GB" dirty="0"/>
              <a:t> </a:t>
            </a:r>
            <a:r>
              <a:rPr lang="en-GB" dirty="0" err="1"/>
              <a:t>sequaes</a:t>
            </a:r>
            <a:r>
              <a:rPr lang="en-GB" dirty="0"/>
              <a:t>. Ota </a:t>
            </a:r>
            <a:r>
              <a:rPr lang="en-GB" dirty="0" err="1"/>
              <a:t>solorunt</a:t>
            </a:r>
            <a:r>
              <a:rPr lang="en-GB" dirty="0"/>
              <a:t> </a:t>
            </a:r>
            <a:r>
              <a:rPr lang="en-GB" dirty="0" err="1"/>
              <a:t>atiasse</a:t>
            </a:r>
            <a:r>
              <a:rPr lang="en-GB" dirty="0"/>
              <a:t> </a:t>
            </a:r>
            <a:r>
              <a:rPr lang="en-GB" dirty="0" err="1"/>
              <a:t>quatin</a:t>
            </a:r>
            <a:r>
              <a:rPr lang="en-GB" dirty="0"/>
              <a:t> </a:t>
            </a:r>
            <a:r>
              <a:rPr lang="en-GB" dirty="0" err="1"/>
              <a:t>providus</a:t>
            </a:r>
            <a:r>
              <a:rPr lang="en-GB" dirty="0"/>
              <a:t>, </a:t>
            </a:r>
            <a:r>
              <a:rPr lang="en-GB" dirty="0" err="1"/>
              <a:t>consequ</a:t>
            </a:r>
            <a:r>
              <a:rPr lang="en-GB" dirty="0"/>
              <a:t> </a:t>
            </a:r>
            <a:r>
              <a:rPr lang="en-GB" dirty="0" err="1"/>
              <a:t>atibus</a:t>
            </a:r>
            <a:r>
              <a:rPr lang="en-GB" dirty="0"/>
              <a:t> </a:t>
            </a:r>
            <a:r>
              <a:rPr lang="en-GB" dirty="0" err="1"/>
              <a:t>aligni</a:t>
            </a:r>
            <a:r>
              <a:rPr lang="en-GB" dirty="0"/>
              <a:t>.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7A202A97-294B-E023-53D5-D9D89F1144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33540" y="2165914"/>
            <a:ext cx="2592000" cy="2526173"/>
          </a:xfrm>
          <a:prstGeom prst="roundRect">
            <a:avLst>
              <a:gd name="adj" fmla="val 22514"/>
            </a:avLst>
          </a:prstGeom>
          <a:solidFill>
            <a:srgbClr val="54D499"/>
          </a:solidFill>
        </p:spPr>
        <p:txBody>
          <a:bodyPr/>
          <a:lstStyle>
            <a:lvl1pPr marL="0" indent="0" algn="ctr">
              <a:buNone/>
              <a:defRPr sz="1400" b="0" i="0" spc="0">
                <a:solidFill>
                  <a:srgbClr val="54D499"/>
                </a:solidFill>
                <a:latin typeface="Epilogue Light" pitchFamily="2" charset="7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91D28588-3BC9-7F73-7BF8-96804975E7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32916" y="3488277"/>
            <a:ext cx="2393250" cy="232628"/>
          </a:xfrm>
        </p:spPr>
        <p:txBody>
          <a:bodyPr/>
          <a:lstStyle>
            <a:lvl1pPr marL="0" indent="0" algn="ctr">
              <a:buNone/>
              <a:defRPr sz="1700" b="1" i="0" spc="0">
                <a:solidFill>
                  <a:schemeClr val="bg1"/>
                </a:solidFill>
                <a:latin typeface="Epilogue SemiBold" pitchFamily="2" charset="7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 err="1"/>
              <a:t>Abore</a:t>
            </a:r>
            <a:r>
              <a:rPr lang="en-GB" dirty="0"/>
              <a:t> </a:t>
            </a:r>
            <a:r>
              <a:rPr lang="en-GB" dirty="0" err="1"/>
              <a:t>perro</a:t>
            </a:r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406032EF-20C4-FB78-5DEE-950A6E6A6E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32917" y="3779251"/>
            <a:ext cx="2393248" cy="729444"/>
          </a:xfrm>
        </p:spPr>
        <p:txBody>
          <a:bodyPr/>
          <a:lstStyle>
            <a:lvl1pPr marL="0" indent="0" algn="ctr">
              <a:buNone/>
              <a:defRPr sz="1200" b="0" i="0" spc="0">
                <a:solidFill>
                  <a:schemeClr val="bg1"/>
                </a:solidFill>
                <a:latin typeface="Epilogue Light" pitchFamily="2" charset="7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 err="1"/>
              <a:t>Abore</a:t>
            </a:r>
            <a:r>
              <a:rPr lang="en-GB" dirty="0"/>
              <a:t> </a:t>
            </a:r>
            <a:r>
              <a:rPr lang="en-GB" dirty="0" err="1"/>
              <a:t>perro</a:t>
            </a:r>
            <a:r>
              <a:rPr lang="en-GB" dirty="0"/>
              <a:t> </a:t>
            </a:r>
            <a:r>
              <a:rPr lang="en-GB" dirty="0" err="1"/>
              <a:t>molorum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hilit</a:t>
            </a:r>
            <a:r>
              <a:rPr lang="en-GB" dirty="0"/>
              <a:t> </a:t>
            </a:r>
            <a:r>
              <a:rPr lang="en-GB" dirty="0" err="1"/>
              <a:t>esed</a:t>
            </a:r>
            <a:r>
              <a:rPr lang="en-GB" dirty="0"/>
              <a:t> et </a:t>
            </a:r>
            <a:r>
              <a:rPr lang="en-GB" dirty="0" err="1"/>
              <a:t>odisimagnat</a:t>
            </a:r>
            <a:r>
              <a:rPr lang="en-GB" dirty="0"/>
              <a:t> qui blab </a:t>
            </a:r>
            <a:r>
              <a:rPr lang="en-GB" dirty="0" err="1"/>
              <a:t>illa</a:t>
            </a:r>
            <a:r>
              <a:rPr lang="en-GB" dirty="0"/>
              <a:t> qui </a:t>
            </a:r>
            <a:r>
              <a:rPr lang="en-GB" dirty="0" err="1"/>
              <a:t>ommolup</a:t>
            </a:r>
            <a:r>
              <a:rPr lang="en-GB" dirty="0"/>
              <a:t> </a:t>
            </a:r>
            <a:r>
              <a:rPr lang="en-GB" dirty="0" err="1"/>
              <a:t>taeptatem</a:t>
            </a:r>
            <a:r>
              <a:rPr lang="en-GB" dirty="0"/>
              <a:t> </a:t>
            </a:r>
            <a:r>
              <a:rPr lang="en-GB" dirty="0" err="1"/>
              <a:t>ium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BA132E3-CF46-C71F-BD76-32F6381357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1441" y="2165914"/>
            <a:ext cx="2592000" cy="2526173"/>
          </a:xfrm>
          <a:prstGeom prst="roundRect">
            <a:avLst>
              <a:gd name="adj" fmla="val 22514"/>
            </a:avLst>
          </a:prstGeom>
          <a:solidFill>
            <a:srgbClr val="1F61D9"/>
          </a:solidFill>
        </p:spPr>
        <p:txBody>
          <a:bodyPr/>
          <a:lstStyle>
            <a:lvl1pPr marL="0" indent="0" algn="l">
              <a:buNone/>
              <a:defRPr sz="1400" b="0" i="0" spc="0">
                <a:solidFill>
                  <a:srgbClr val="1F61D9"/>
                </a:solidFill>
                <a:latin typeface="Epilogue Light" pitchFamily="2" charset="7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514C014-8EBF-756E-45C2-42C91B8DDF0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10817" y="3488277"/>
            <a:ext cx="2393250" cy="232628"/>
          </a:xfrm>
        </p:spPr>
        <p:txBody>
          <a:bodyPr/>
          <a:lstStyle>
            <a:lvl1pPr marL="0" indent="0" algn="ctr">
              <a:buNone/>
              <a:defRPr sz="1700" b="1" i="0" spc="0">
                <a:solidFill>
                  <a:schemeClr val="bg1"/>
                </a:solidFill>
                <a:latin typeface="Epilogue SemiBold" pitchFamily="2" charset="7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 err="1"/>
              <a:t>Abore</a:t>
            </a:r>
            <a:r>
              <a:rPr lang="en-GB" dirty="0"/>
              <a:t> </a:t>
            </a:r>
            <a:r>
              <a:rPr lang="en-GB" dirty="0" err="1"/>
              <a:t>perro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44D91D0-C18D-9DB6-4FDB-40F62739EC5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10818" y="3779251"/>
            <a:ext cx="2393248" cy="729444"/>
          </a:xfrm>
        </p:spPr>
        <p:txBody>
          <a:bodyPr/>
          <a:lstStyle>
            <a:lvl1pPr marL="0" indent="0" algn="ctr">
              <a:buNone/>
              <a:defRPr sz="1200" b="0" i="0" spc="0">
                <a:solidFill>
                  <a:schemeClr val="bg1"/>
                </a:solidFill>
                <a:latin typeface="Epilogue Light" pitchFamily="2" charset="7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 err="1"/>
              <a:t>Abore</a:t>
            </a:r>
            <a:r>
              <a:rPr lang="en-GB" dirty="0"/>
              <a:t> </a:t>
            </a:r>
            <a:r>
              <a:rPr lang="en-GB" dirty="0" err="1"/>
              <a:t>perro</a:t>
            </a:r>
            <a:r>
              <a:rPr lang="en-GB" dirty="0"/>
              <a:t> </a:t>
            </a:r>
            <a:r>
              <a:rPr lang="en-GB" dirty="0" err="1"/>
              <a:t>molorum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hilit</a:t>
            </a:r>
            <a:r>
              <a:rPr lang="en-GB" dirty="0"/>
              <a:t> </a:t>
            </a:r>
            <a:r>
              <a:rPr lang="en-GB" dirty="0" err="1"/>
              <a:t>esed</a:t>
            </a:r>
            <a:r>
              <a:rPr lang="en-GB" dirty="0"/>
              <a:t> et </a:t>
            </a:r>
            <a:r>
              <a:rPr lang="en-GB" dirty="0" err="1"/>
              <a:t>odisimagnat</a:t>
            </a:r>
            <a:r>
              <a:rPr lang="en-GB" dirty="0"/>
              <a:t> qui blab </a:t>
            </a:r>
            <a:r>
              <a:rPr lang="en-GB" dirty="0" err="1"/>
              <a:t>illa</a:t>
            </a:r>
            <a:r>
              <a:rPr lang="en-GB" dirty="0"/>
              <a:t> qui </a:t>
            </a:r>
            <a:r>
              <a:rPr lang="en-GB" dirty="0" err="1"/>
              <a:t>ommolup</a:t>
            </a:r>
            <a:r>
              <a:rPr lang="en-GB" dirty="0"/>
              <a:t> </a:t>
            </a:r>
            <a:r>
              <a:rPr lang="en-GB" dirty="0" err="1"/>
              <a:t>taeptatem</a:t>
            </a:r>
            <a:r>
              <a:rPr lang="en-GB" dirty="0"/>
              <a:t> </a:t>
            </a:r>
            <a:r>
              <a:rPr lang="en-GB" dirty="0" err="1"/>
              <a:t>ium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F312C6E-BBE8-7863-5025-037B70AFF7C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248604" y="2165914"/>
            <a:ext cx="2592000" cy="2526173"/>
          </a:xfrm>
          <a:prstGeom prst="roundRect">
            <a:avLst>
              <a:gd name="adj" fmla="val 22514"/>
            </a:avLst>
          </a:prstGeom>
          <a:solidFill>
            <a:srgbClr val="293782"/>
          </a:solidFill>
        </p:spPr>
        <p:txBody>
          <a:bodyPr/>
          <a:lstStyle>
            <a:lvl1pPr marL="0" indent="0" algn="ctr">
              <a:buNone/>
              <a:defRPr sz="1400" b="0" i="0" spc="0">
                <a:solidFill>
                  <a:srgbClr val="293782"/>
                </a:solidFill>
                <a:latin typeface="Epilogue Light" pitchFamily="2" charset="7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5B9A8C6-779F-251C-029D-265E34B7FF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347980" y="3488277"/>
            <a:ext cx="2393250" cy="232628"/>
          </a:xfrm>
        </p:spPr>
        <p:txBody>
          <a:bodyPr/>
          <a:lstStyle>
            <a:lvl1pPr marL="0" indent="0" algn="ctr">
              <a:buNone/>
              <a:defRPr sz="1700" b="1" i="0" spc="0">
                <a:solidFill>
                  <a:schemeClr val="bg1"/>
                </a:solidFill>
                <a:latin typeface="Epilogue SemiBold" pitchFamily="2" charset="7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 err="1"/>
              <a:t>Abore</a:t>
            </a:r>
            <a:r>
              <a:rPr lang="en-GB" dirty="0"/>
              <a:t> </a:t>
            </a:r>
            <a:r>
              <a:rPr lang="en-GB" dirty="0" err="1"/>
              <a:t>perro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BDF36A2-9F1B-569D-390E-6117758E156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47981" y="3779251"/>
            <a:ext cx="2393248" cy="729444"/>
          </a:xfrm>
        </p:spPr>
        <p:txBody>
          <a:bodyPr/>
          <a:lstStyle>
            <a:lvl1pPr marL="0" indent="0" algn="ctr">
              <a:buNone/>
              <a:defRPr sz="1200" b="0" i="0" spc="0">
                <a:solidFill>
                  <a:schemeClr val="bg1"/>
                </a:solidFill>
                <a:latin typeface="Epilogue Light" pitchFamily="2" charset="7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 err="1"/>
              <a:t>Abore</a:t>
            </a:r>
            <a:r>
              <a:rPr lang="en-GB" dirty="0"/>
              <a:t> </a:t>
            </a:r>
            <a:r>
              <a:rPr lang="en-GB" dirty="0" err="1"/>
              <a:t>perro</a:t>
            </a:r>
            <a:r>
              <a:rPr lang="en-GB" dirty="0"/>
              <a:t> </a:t>
            </a:r>
            <a:r>
              <a:rPr lang="en-GB" dirty="0" err="1"/>
              <a:t>molorum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hilit</a:t>
            </a:r>
            <a:r>
              <a:rPr lang="en-GB" dirty="0"/>
              <a:t> </a:t>
            </a:r>
            <a:r>
              <a:rPr lang="en-GB" dirty="0" err="1"/>
              <a:t>esed</a:t>
            </a:r>
            <a:r>
              <a:rPr lang="en-GB" dirty="0"/>
              <a:t> et </a:t>
            </a:r>
            <a:r>
              <a:rPr lang="en-GB" dirty="0" err="1"/>
              <a:t>odisimagnat</a:t>
            </a:r>
            <a:r>
              <a:rPr lang="en-GB" dirty="0"/>
              <a:t> qui blab </a:t>
            </a:r>
            <a:r>
              <a:rPr lang="en-GB" dirty="0" err="1"/>
              <a:t>illa</a:t>
            </a:r>
            <a:r>
              <a:rPr lang="en-GB" dirty="0"/>
              <a:t> qui </a:t>
            </a:r>
            <a:r>
              <a:rPr lang="en-GB" dirty="0" err="1"/>
              <a:t>ommolup</a:t>
            </a:r>
            <a:r>
              <a:rPr lang="en-GB" dirty="0"/>
              <a:t> </a:t>
            </a:r>
            <a:r>
              <a:rPr lang="en-GB" dirty="0" err="1"/>
              <a:t>taeptatem</a:t>
            </a:r>
            <a:r>
              <a:rPr lang="en-GB" dirty="0"/>
              <a:t> </a:t>
            </a:r>
            <a:r>
              <a:rPr lang="en-GB" dirty="0" err="1"/>
              <a:t>ium</a:t>
            </a:r>
            <a:r>
              <a:rPr lang="en-GB" dirty="0"/>
              <a:t>.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1AAD724-26EC-9DE9-C4B7-38B0AB1321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4593"/>
          <a:stretch/>
        </p:blipFill>
        <p:spPr>
          <a:xfrm>
            <a:off x="11401425" y="6033165"/>
            <a:ext cx="530804" cy="56830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BF70F93-715F-4C04-BE5D-2A8CC909F6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3348" r="45407" b="23348"/>
          <a:stretch/>
        </p:blipFill>
        <p:spPr>
          <a:xfrm>
            <a:off x="10690225" y="6135868"/>
            <a:ext cx="708025" cy="33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4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dens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4B41DFA-7697-BE25-AB46-101E8B9B58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2617" y="3952002"/>
            <a:ext cx="3300152" cy="2350324"/>
          </a:xfrm>
        </p:spPr>
        <p:txBody>
          <a:bodyPr/>
          <a:lstStyle>
            <a:lvl1pPr marL="0" indent="0" algn="l">
              <a:buNone/>
              <a:defRPr sz="1400" b="0" i="0" spc="0">
                <a:latin typeface="Epilogue Light" pitchFamily="2" charset="7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 err="1"/>
              <a:t>Abore</a:t>
            </a:r>
            <a:r>
              <a:rPr lang="en-GB" dirty="0"/>
              <a:t> </a:t>
            </a:r>
            <a:r>
              <a:rPr lang="en-GB" dirty="0" err="1"/>
              <a:t>perro</a:t>
            </a:r>
            <a:r>
              <a:rPr lang="en-GB" dirty="0"/>
              <a:t> </a:t>
            </a:r>
            <a:r>
              <a:rPr lang="en-GB" dirty="0" err="1"/>
              <a:t>molorum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hilit</a:t>
            </a:r>
            <a:r>
              <a:rPr lang="en-GB" dirty="0"/>
              <a:t> </a:t>
            </a:r>
            <a:r>
              <a:rPr lang="en-GB" dirty="0" err="1"/>
              <a:t>esed</a:t>
            </a:r>
            <a:r>
              <a:rPr lang="en-GB" dirty="0"/>
              <a:t> et </a:t>
            </a:r>
            <a:r>
              <a:rPr lang="en-GB" dirty="0" err="1"/>
              <a:t>odisimagnat</a:t>
            </a:r>
            <a:r>
              <a:rPr lang="en-GB" dirty="0"/>
              <a:t> qui blab </a:t>
            </a:r>
            <a:r>
              <a:rPr lang="en-GB" dirty="0" err="1"/>
              <a:t>illa</a:t>
            </a:r>
            <a:r>
              <a:rPr lang="en-GB" dirty="0"/>
              <a:t> qui </a:t>
            </a:r>
            <a:r>
              <a:rPr lang="en-GB" dirty="0" err="1"/>
              <a:t>ommolup</a:t>
            </a:r>
            <a:r>
              <a:rPr lang="en-GB" dirty="0"/>
              <a:t> </a:t>
            </a:r>
            <a:r>
              <a:rPr lang="en-GB" dirty="0" err="1"/>
              <a:t>taeptatem</a:t>
            </a:r>
            <a:r>
              <a:rPr lang="en-GB" dirty="0"/>
              <a:t> </a:t>
            </a:r>
            <a:r>
              <a:rPr lang="en-GB" dirty="0" err="1"/>
              <a:t>ium</a:t>
            </a:r>
            <a:r>
              <a:rPr lang="en-GB" dirty="0"/>
              <a:t> ide </a:t>
            </a:r>
            <a:r>
              <a:rPr lang="en-GB" dirty="0" err="1"/>
              <a:t>corecte</a:t>
            </a:r>
            <a:r>
              <a:rPr lang="en-GB" dirty="0"/>
              <a:t> </a:t>
            </a:r>
            <a:r>
              <a:rPr lang="en-GB" dirty="0" err="1"/>
              <a:t>mporem</a:t>
            </a:r>
            <a:r>
              <a:rPr lang="en-GB" dirty="0"/>
              <a:t>. </a:t>
            </a:r>
            <a:r>
              <a:rPr lang="en-GB" dirty="0" err="1"/>
              <a:t>Ximo</a:t>
            </a:r>
            <a:r>
              <a:rPr lang="en-GB" dirty="0"/>
              <a:t> </a:t>
            </a:r>
            <a:r>
              <a:rPr lang="en-GB" dirty="0" err="1"/>
              <a:t>escit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apicidi</a:t>
            </a:r>
            <a:r>
              <a:rPr lang="en-GB" dirty="0"/>
              <a:t> </a:t>
            </a:r>
            <a:r>
              <a:rPr lang="en-GB" dirty="0" err="1"/>
              <a:t>sinimen</a:t>
            </a:r>
            <a:r>
              <a:rPr lang="en-GB" dirty="0"/>
              <a:t> </a:t>
            </a:r>
            <a:r>
              <a:rPr lang="en-GB" dirty="0" err="1"/>
              <a:t>itatam</a:t>
            </a:r>
            <a:r>
              <a:rPr lang="en-GB" dirty="0"/>
              <a:t> rest il et </a:t>
            </a:r>
            <a:r>
              <a:rPr lang="en-GB" dirty="0" err="1"/>
              <a:t>utem</a:t>
            </a:r>
            <a:r>
              <a:rPr lang="en-GB" dirty="0"/>
              <a:t> </a:t>
            </a:r>
            <a:r>
              <a:rPr lang="en-GB" dirty="0" err="1"/>
              <a:t>sequosa</a:t>
            </a:r>
            <a:r>
              <a:rPr lang="en-GB" dirty="0"/>
              <a:t> </a:t>
            </a:r>
            <a:r>
              <a:rPr lang="en-GB" dirty="0" err="1"/>
              <a:t>epuda</a:t>
            </a:r>
            <a:r>
              <a:rPr lang="en-GB" dirty="0"/>
              <a:t> </a:t>
            </a:r>
            <a:r>
              <a:rPr lang="en-GB" dirty="0" err="1"/>
              <a:t>sequaes</a:t>
            </a:r>
            <a:r>
              <a:rPr lang="en-GB" dirty="0"/>
              <a:t>. Ota </a:t>
            </a:r>
            <a:r>
              <a:rPr lang="en-GB" dirty="0" err="1"/>
              <a:t>solorunt</a:t>
            </a:r>
            <a:r>
              <a:rPr lang="en-GB" dirty="0"/>
              <a:t> </a:t>
            </a:r>
            <a:r>
              <a:rPr lang="en-GB" dirty="0" err="1"/>
              <a:t>atiasse</a:t>
            </a:r>
            <a:r>
              <a:rPr lang="en-GB" dirty="0"/>
              <a:t> </a:t>
            </a:r>
            <a:r>
              <a:rPr lang="en-GB" dirty="0" err="1"/>
              <a:t>quatin</a:t>
            </a:r>
            <a:r>
              <a:rPr lang="en-GB" dirty="0"/>
              <a:t> </a:t>
            </a:r>
            <a:r>
              <a:rPr lang="en-GB" dirty="0" err="1"/>
              <a:t>providus</a:t>
            </a:r>
            <a:r>
              <a:rPr lang="en-GB" dirty="0"/>
              <a:t>, </a:t>
            </a:r>
            <a:r>
              <a:rPr lang="en-GB" dirty="0" err="1"/>
              <a:t>consequ</a:t>
            </a:r>
            <a:r>
              <a:rPr lang="en-GB" dirty="0"/>
              <a:t> </a:t>
            </a:r>
            <a:r>
              <a:rPr lang="en-GB" dirty="0" err="1"/>
              <a:t>atibus</a:t>
            </a:r>
            <a:r>
              <a:rPr lang="en-GB" dirty="0"/>
              <a:t> </a:t>
            </a:r>
            <a:r>
              <a:rPr lang="en-GB" dirty="0" err="1"/>
              <a:t>aligni</a:t>
            </a:r>
            <a:r>
              <a:rPr lang="en-GB" dirty="0"/>
              <a:t>.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B7B80E1-EDD1-FD85-FC8F-1594BD2AC9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2617" y="2889891"/>
            <a:ext cx="3300152" cy="676269"/>
          </a:xfrm>
        </p:spPr>
        <p:txBody>
          <a:bodyPr/>
          <a:lstStyle>
            <a:lvl1pPr marL="0" indent="0" algn="l">
              <a:buNone/>
              <a:defRPr sz="1500" b="1" i="0" spc="0">
                <a:latin typeface="Epilogue SemiBold" pitchFamily="2" charset="7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 err="1"/>
              <a:t>Abore</a:t>
            </a:r>
            <a:r>
              <a:rPr lang="en-GB" dirty="0"/>
              <a:t> </a:t>
            </a:r>
            <a:r>
              <a:rPr lang="en-GB" dirty="0" err="1"/>
              <a:t>perro</a:t>
            </a:r>
            <a:r>
              <a:rPr lang="en-GB" dirty="0"/>
              <a:t> </a:t>
            </a:r>
            <a:r>
              <a:rPr lang="en-GB" dirty="0" err="1"/>
              <a:t>molorum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hilit</a:t>
            </a:r>
            <a:r>
              <a:rPr lang="en-GB" dirty="0"/>
              <a:t> </a:t>
            </a:r>
            <a:r>
              <a:rPr lang="en-GB" dirty="0" err="1"/>
              <a:t>esed</a:t>
            </a:r>
            <a:r>
              <a:rPr lang="en-GB" dirty="0"/>
              <a:t> et </a:t>
            </a:r>
            <a:r>
              <a:rPr lang="en-GB" dirty="0" err="1"/>
              <a:t>odisimagnat</a:t>
            </a:r>
            <a:r>
              <a:rPr lang="en-GB" dirty="0"/>
              <a:t> qui blab </a:t>
            </a:r>
            <a:r>
              <a:rPr lang="en-GB" dirty="0" err="1"/>
              <a:t>illa</a:t>
            </a:r>
            <a:r>
              <a:rPr lang="en-GB" dirty="0"/>
              <a:t> qui </a:t>
            </a:r>
            <a:r>
              <a:rPr lang="en-GB" dirty="0" err="1"/>
              <a:t>ommolup</a:t>
            </a:r>
            <a:r>
              <a:rPr lang="en-GB" dirty="0"/>
              <a:t> </a:t>
            </a:r>
            <a:r>
              <a:rPr lang="en-GB" dirty="0" err="1"/>
              <a:t>taeptatem</a:t>
            </a:r>
            <a:r>
              <a:rPr lang="en-GB" dirty="0"/>
              <a:t>.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A675564-7DCB-8110-1C1A-520F2574D4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2617" y="1406771"/>
            <a:ext cx="3300152" cy="1308295"/>
          </a:xfrm>
        </p:spPr>
        <p:txBody>
          <a:bodyPr anchor="b"/>
          <a:lstStyle>
            <a:lvl1pPr marL="0" indent="0" algn="l">
              <a:buNone/>
              <a:defRPr sz="8800" b="1" i="0" spc="0">
                <a:solidFill>
                  <a:srgbClr val="1F61D9"/>
                </a:solidFill>
                <a:latin typeface="Epilogue SemiBold" pitchFamily="2" charset="7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XX%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632F2CE4-F429-458A-875E-4F578FECBA4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39201" y="3952002"/>
            <a:ext cx="3300152" cy="2350324"/>
          </a:xfrm>
        </p:spPr>
        <p:txBody>
          <a:bodyPr/>
          <a:lstStyle>
            <a:lvl1pPr marL="0" indent="0" algn="l">
              <a:buNone/>
              <a:defRPr sz="1400" b="0" i="0" spc="0">
                <a:latin typeface="Epilogue Light" pitchFamily="2" charset="7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 err="1"/>
              <a:t>Abore</a:t>
            </a:r>
            <a:r>
              <a:rPr lang="en-GB" dirty="0"/>
              <a:t> </a:t>
            </a:r>
            <a:r>
              <a:rPr lang="en-GB" dirty="0" err="1"/>
              <a:t>perro</a:t>
            </a:r>
            <a:r>
              <a:rPr lang="en-GB" dirty="0"/>
              <a:t> </a:t>
            </a:r>
            <a:r>
              <a:rPr lang="en-GB" dirty="0" err="1"/>
              <a:t>molorum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hilit</a:t>
            </a:r>
            <a:r>
              <a:rPr lang="en-GB" dirty="0"/>
              <a:t> </a:t>
            </a:r>
            <a:r>
              <a:rPr lang="en-GB" dirty="0" err="1"/>
              <a:t>esed</a:t>
            </a:r>
            <a:r>
              <a:rPr lang="en-GB" dirty="0"/>
              <a:t> et </a:t>
            </a:r>
            <a:r>
              <a:rPr lang="en-GB" dirty="0" err="1"/>
              <a:t>odisimagnat</a:t>
            </a:r>
            <a:r>
              <a:rPr lang="en-GB" dirty="0"/>
              <a:t> qui blab </a:t>
            </a:r>
            <a:r>
              <a:rPr lang="en-GB" dirty="0" err="1"/>
              <a:t>illa</a:t>
            </a:r>
            <a:r>
              <a:rPr lang="en-GB" dirty="0"/>
              <a:t> qui </a:t>
            </a:r>
            <a:r>
              <a:rPr lang="en-GB" dirty="0" err="1"/>
              <a:t>ommolup</a:t>
            </a:r>
            <a:r>
              <a:rPr lang="en-GB" dirty="0"/>
              <a:t> </a:t>
            </a:r>
            <a:r>
              <a:rPr lang="en-GB" dirty="0" err="1"/>
              <a:t>taeptatem</a:t>
            </a:r>
            <a:r>
              <a:rPr lang="en-GB" dirty="0"/>
              <a:t> </a:t>
            </a:r>
            <a:r>
              <a:rPr lang="en-GB" dirty="0" err="1"/>
              <a:t>ium</a:t>
            </a:r>
            <a:r>
              <a:rPr lang="en-GB" dirty="0"/>
              <a:t> ide </a:t>
            </a:r>
            <a:r>
              <a:rPr lang="en-GB" dirty="0" err="1"/>
              <a:t>corecte</a:t>
            </a:r>
            <a:r>
              <a:rPr lang="en-GB" dirty="0"/>
              <a:t> </a:t>
            </a:r>
            <a:r>
              <a:rPr lang="en-GB" dirty="0" err="1"/>
              <a:t>mporem</a:t>
            </a:r>
            <a:r>
              <a:rPr lang="en-GB" dirty="0"/>
              <a:t>. </a:t>
            </a:r>
            <a:r>
              <a:rPr lang="en-GB" dirty="0" err="1"/>
              <a:t>Ximo</a:t>
            </a:r>
            <a:r>
              <a:rPr lang="en-GB" dirty="0"/>
              <a:t> </a:t>
            </a:r>
            <a:r>
              <a:rPr lang="en-GB" dirty="0" err="1"/>
              <a:t>escit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apicidi</a:t>
            </a:r>
            <a:r>
              <a:rPr lang="en-GB" dirty="0"/>
              <a:t> </a:t>
            </a:r>
            <a:r>
              <a:rPr lang="en-GB" dirty="0" err="1"/>
              <a:t>sinimen</a:t>
            </a:r>
            <a:r>
              <a:rPr lang="en-GB" dirty="0"/>
              <a:t> </a:t>
            </a:r>
            <a:r>
              <a:rPr lang="en-GB" dirty="0" err="1"/>
              <a:t>itatam</a:t>
            </a:r>
            <a:r>
              <a:rPr lang="en-GB" dirty="0"/>
              <a:t> rest il et </a:t>
            </a:r>
            <a:r>
              <a:rPr lang="en-GB" dirty="0" err="1"/>
              <a:t>utem</a:t>
            </a:r>
            <a:r>
              <a:rPr lang="en-GB" dirty="0"/>
              <a:t> </a:t>
            </a:r>
            <a:r>
              <a:rPr lang="en-GB" dirty="0" err="1"/>
              <a:t>sequosa</a:t>
            </a:r>
            <a:r>
              <a:rPr lang="en-GB" dirty="0"/>
              <a:t> </a:t>
            </a:r>
            <a:r>
              <a:rPr lang="en-GB" dirty="0" err="1"/>
              <a:t>epuda</a:t>
            </a:r>
            <a:r>
              <a:rPr lang="en-GB" dirty="0"/>
              <a:t> </a:t>
            </a:r>
            <a:r>
              <a:rPr lang="en-GB" dirty="0" err="1"/>
              <a:t>sequaes</a:t>
            </a:r>
            <a:r>
              <a:rPr lang="en-GB" dirty="0"/>
              <a:t>. Ota </a:t>
            </a:r>
            <a:r>
              <a:rPr lang="en-GB" dirty="0" err="1"/>
              <a:t>solorunt</a:t>
            </a:r>
            <a:r>
              <a:rPr lang="en-GB" dirty="0"/>
              <a:t> </a:t>
            </a:r>
            <a:r>
              <a:rPr lang="en-GB" dirty="0" err="1"/>
              <a:t>atiasse</a:t>
            </a:r>
            <a:r>
              <a:rPr lang="en-GB" dirty="0"/>
              <a:t> </a:t>
            </a:r>
            <a:r>
              <a:rPr lang="en-GB" dirty="0" err="1"/>
              <a:t>quatin</a:t>
            </a:r>
            <a:r>
              <a:rPr lang="en-GB" dirty="0"/>
              <a:t> </a:t>
            </a:r>
            <a:r>
              <a:rPr lang="en-GB" dirty="0" err="1"/>
              <a:t>providus</a:t>
            </a:r>
            <a:r>
              <a:rPr lang="en-GB" dirty="0"/>
              <a:t>, </a:t>
            </a:r>
            <a:r>
              <a:rPr lang="en-GB" dirty="0" err="1"/>
              <a:t>consequ</a:t>
            </a:r>
            <a:r>
              <a:rPr lang="en-GB" dirty="0"/>
              <a:t> </a:t>
            </a:r>
            <a:r>
              <a:rPr lang="en-GB" dirty="0" err="1"/>
              <a:t>atibus</a:t>
            </a:r>
            <a:r>
              <a:rPr lang="en-GB" dirty="0"/>
              <a:t> </a:t>
            </a:r>
            <a:r>
              <a:rPr lang="en-GB" dirty="0" err="1"/>
              <a:t>aligni</a:t>
            </a:r>
            <a:r>
              <a:rPr lang="en-GB" dirty="0"/>
              <a:t>.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C55C6DAD-14FA-8FC6-84B9-B21C00C5B1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39201" y="2889891"/>
            <a:ext cx="3300152" cy="676269"/>
          </a:xfrm>
        </p:spPr>
        <p:txBody>
          <a:bodyPr/>
          <a:lstStyle>
            <a:lvl1pPr marL="0" indent="0" algn="l">
              <a:buNone/>
              <a:defRPr sz="1500" b="1" i="0" spc="0">
                <a:latin typeface="Epilogue SemiBold" pitchFamily="2" charset="7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 err="1"/>
              <a:t>Abore</a:t>
            </a:r>
            <a:r>
              <a:rPr lang="en-GB" dirty="0"/>
              <a:t> </a:t>
            </a:r>
            <a:r>
              <a:rPr lang="en-GB" dirty="0" err="1"/>
              <a:t>perro</a:t>
            </a:r>
            <a:r>
              <a:rPr lang="en-GB" dirty="0"/>
              <a:t> </a:t>
            </a:r>
            <a:r>
              <a:rPr lang="en-GB" dirty="0" err="1"/>
              <a:t>molorum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hilit</a:t>
            </a:r>
            <a:r>
              <a:rPr lang="en-GB" dirty="0"/>
              <a:t> </a:t>
            </a:r>
            <a:r>
              <a:rPr lang="en-GB" dirty="0" err="1"/>
              <a:t>esed</a:t>
            </a:r>
            <a:r>
              <a:rPr lang="en-GB" dirty="0"/>
              <a:t> et </a:t>
            </a:r>
            <a:r>
              <a:rPr lang="en-GB" dirty="0" err="1"/>
              <a:t>odisimagnat</a:t>
            </a:r>
            <a:r>
              <a:rPr lang="en-GB" dirty="0"/>
              <a:t> qui blab </a:t>
            </a:r>
            <a:r>
              <a:rPr lang="en-GB" dirty="0" err="1"/>
              <a:t>illa</a:t>
            </a:r>
            <a:r>
              <a:rPr lang="en-GB" dirty="0"/>
              <a:t> qui </a:t>
            </a:r>
            <a:r>
              <a:rPr lang="en-GB" dirty="0" err="1"/>
              <a:t>ommolup</a:t>
            </a:r>
            <a:r>
              <a:rPr lang="en-GB" dirty="0"/>
              <a:t> </a:t>
            </a:r>
            <a:r>
              <a:rPr lang="en-GB" dirty="0" err="1"/>
              <a:t>taeptatem</a:t>
            </a:r>
            <a:r>
              <a:rPr lang="en-GB" dirty="0"/>
              <a:t>.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6CDD4DB7-9DD2-D404-92C7-849D5A3A10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39201" y="1406771"/>
            <a:ext cx="3300152" cy="1308295"/>
          </a:xfrm>
        </p:spPr>
        <p:txBody>
          <a:bodyPr anchor="b"/>
          <a:lstStyle>
            <a:lvl1pPr marL="0" indent="0" algn="l">
              <a:buNone/>
              <a:defRPr sz="8800" b="1" i="0" spc="0">
                <a:solidFill>
                  <a:srgbClr val="1F61D9"/>
                </a:solidFill>
                <a:latin typeface="Epilogue SemiBold" pitchFamily="2" charset="7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XX%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4A512452-986D-9045-8235-1DE4B57698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35023" y="3952002"/>
            <a:ext cx="3300152" cy="2350324"/>
          </a:xfrm>
        </p:spPr>
        <p:txBody>
          <a:bodyPr/>
          <a:lstStyle>
            <a:lvl1pPr marL="0" indent="0" algn="l">
              <a:buNone/>
              <a:defRPr sz="1400" b="0" i="0" spc="0">
                <a:latin typeface="Epilogue Light" pitchFamily="2" charset="7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 err="1"/>
              <a:t>Abore</a:t>
            </a:r>
            <a:r>
              <a:rPr lang="en-GB" dirty="0"/>
              <a:t> </a:t>
            </a:r>
            <a:r>
              <a:rPr lang="en-GB" dirty="0" err="1"/>
              <a:t>perro</a:t>
            </a:r>
            <a:r>
              <a:rPr lang="en-GB" dirty="0"/>
              <a:t> </a:t>
            </a:r>
            <a:r>
              <a:rPr lang="en-GB" dirty="0" err="1"/>
              <a:t>molorum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hilit</a:t>
            </a:r>
            <a:r>
              <a:rPr lang="en-GB" dirty="0"/>
              <a:t> </a:t>
            </a:r>
            <a:r>
              <a:rPr lang="en-GB" dirty="0" err="1"/>
              <a:t>esed</a:t>
            </a:r>
            <a:r>
              <a:rPr lang="en-GB" dirty="0"/>
              <a:t> et </a:t>
            </a:r>
            <a:r>
              <a:rPr lang="en-GB" dirty="0" err="1"/>
              <a:t>odisimagnat</a:t>
            </a:r>
            <a:r>
              <a:rPr lang="en-GB" dirty="0"/>
              <a:t> qui blab </a:t>
            </a:r>
            <a:r>
              <a:rPr lang="en-GB" dirty="0" err="1"/>
              <a:t>illa</a:t>
            </a:r>
            <a:r>
              <a:rPr lang="en-GB" dirty="0"/>
              <a:t> qui </a:t>
            </a:r>
            <a:r>
              <a:rPr lang="en-GB" dirty="0" err="1"/>
              <a:t>ommolup</a:t>
            </a:r>
            <a:r>
              <a:rPr lang="en-GB" dirty="0"/>
              <a:t> </a:t>
            </a:r>
            <a:r>
              <a:rPr lang="en-GB" dirty="0" err="1"/>
              <a:t>taeptatem</a:t>
            </a:r>
            <a:r>
              <a:rPr lang="en-GB" dirty="0"/>
              <a:t> </a:t>
            </a:r>
            <a:r>
              <a:rPr lang="en-GB" dirty="0" err="1"/>
              <a:t>ium</a:t>
            </a:r>
            <a:r>
              <a:rPr lang="en-GB" dirty="0"/>
              <a:t> ide </a:t>
            </a:r>
            <a:r>
              <a:rPr lang="en-GB" dirty="0" err="1"/>
              <a:t>corecte</a:t>
            </a:r>
            <a:r>
              <a:rPr lang="en-GB" dirty="0"/>
              <a:t> </a:t>
            </a:r>
            <a:r>
              <a:rPr lang="en-GB" dirty="0" err="1"/>
              <a:t>mporem</a:t>
            </a:r>
            <a:r>
              <a:rPr lang="en-GB" dirty="0"/>
              <a:t>. </a:t>
            </a:r>
            <a:r>
              <a:rPr lang="en-GB" dirty="0" err="1"/>
              <a:t>Ximo</a:t>
            </a:r>
            <a:r>
              <a:rPr lang="en-GB" dirty="0"/>
              <a:t> </a:t>
            </a:r>
            <a:r>
              <a:rPr lang="en-GB" dirty="0" err="1"/>
              <a:t>escit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apicidi</a:t>
            </a:r>
            <a:r>
              <a:rPr lang="en-GB" dirty="0"/>
              <a:t> </a:t>
            </a:r>
            <a:r>
              <a:rPr lang="en-GB" dirty="0" err="1"/>
              <a:t>sinimen</a:t>
            </a:r>
            <a:r>
              <a:rPr lang="en-GB" dirty="0"/>
              <a:t> </a:t>
            </a:r>
            <a:r>
              <a:rPr lang="en-GB" dirty="0" err="1"/>
              <a:t>itatam</a:t>
            </a:r>
            <a:r>
              <a:rPr lang="en-GB" dirty="0"/>
              <a:t> rest il et </a:t>
            </a:r>
            <a:r>
              <a:rPr lang="en-GB" dirty="0" err="1"/>
              <a:t>utem</a:t>
            </a:r>
            <a:r>
              <a:rPr lang="en-GB" dirty="0"/>
              <a:t> </a:t>
            </a:r>
            <a:r>
              <a:rPr lang="en-GB" dirty="0" err="1"/>
              <a:t>sequosa</a:t>
            </a:r>
            <a:r>
              <a:rPr lang="en-GB" dirty="0"/>
              <a:t> </a:t>
            </a:r>
            <a:r>
              <a:rPr lang="en-GB" dirty="0" err="1"/>
              <a:t>epuda</a:t>
            </a:r>
            <a:r>
              <a:rPr lang="en-GB" dirty="0"/>
              <a:t> </a:t>
            </a:r>
            <a:r>
              <a:rPr lang="en-GB" dirty="0" err="1"/>
              <a:t>sequaes</a:t>
            </a:r>
            <a:r>
              <a:rPr lang="en-GB" dirty="0"/>
              <a:t>. Ota </a:t>
            </a:r>
            <a:r>
              <a:rPr lang="en-GB" dirty="0" err="1"/>
              <a:t>solorunt</a:t>
            </a:r>
            <a:r>
              <a:rPr lang="en-GB" dirty="0"/>
              <a:t> </a:t>
            </a:r>
            <a:r>
              <a:rPr lang="en-GB" dirty="0" err="1"/>
              <a:t>atiasse</a:t>
            </a:r>
            <a:r>
              <a:rPr lang="en-GB" dirty="0"/>
              <a:t> </a:t>
            </a:r>
            <a:r>
              <a:rPr lang="en-GB" dirty="0" err="1"/>
              <a:t>quatin</a:t>
            </a:r>
            <a:r>
              <a:rPr lang="en-GB" dirty="0"/>
              <a:t> </a:t>
            </a:r>
            <a:r>
              <a:rPr lang="en-GB" dirty="0" err="1"/>
              <a:t>providus</a:t>
            </a:r>
            <a:r>
              <a:rPr lang="en-GB" dirty="0"/>
              <a:t>, </a:t>
            </a:r>
            <a:r>
              <a:rPr lang="en-GB" dirty="0" err="1"/>
              <a:t>consequ</a:t>
            </a:r>
            <a:r>
              <a:rPr lang="en-GB" dirty="0"/>
              <a:t> </a:t>
            </a:r>
            <a:r>
              <a:rPr lang="en-GB" dirty="0" err="1"/>
              <a:t>atibus</a:t>
            </a:r>
            <a:r>
              <a:rPr lang="en-GB" dirty="0"/>
              <a:t> </a:t>
            </a:r>
            <a:r>
              <a:rPr lang="en-GB" dirty="0" err="1"/>
              <a:t>aligni</a:t>
            </a:r>
            <a:r>
              <a:rPr lang="en-GB" dirty="0"/>
              <a:t>.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687C4472-EBCA-BAB5-9F77-CF3A441DA89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35023" y="2889891"/>
            <a:ext cx="3300152" cy="676269"/>
          </a:xfrm>
        </p:spPr>
        <p:txBody>
          <a:bodyPr/>
          <a:lstStyle>
            <a:lvl1pPr marL="0" indent="0" algn="l">
              <a:buNone/>
              <a:defRPr sz="1500" b="1" i="0" spc="0">
                <a:latin typeface="Epilogue SemiBold" pitchFamily="2" charset="7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 err="1"/>
              <a:t>Abore</a:t>
            </a:r>
            <a:r>
              <a:rPr lang="en-GB" dirty="0"/>
              <a:t> </a:t>
            </a:r>
            <a:r>
              <a:rPr lang="en-GB" dirty="0" err="1"/>
              <a:t>perro</a:t>
            </a:r>
            <a:r>
              <a:rPr lang="en-GB" dirty="0"/>
              <a:t> </a:t>
            </a:r>
            <a:r>
              <a:rPr lang="en-GB" dirty="0" err="1"/>
              <a:t>molorum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hilit</a:t>
            </a:r>
            <a:r>
              <a:rPr lang="en-GB" dirty="0"/>
              <a:t> </a:t>
            </a:r>
            <a:r>
              <a:rPr lang="en-GB" dirty="0" err="1"/>
              <a:t>esed</a:t>
            </a:r>
            <a:r>
              <a:rPr lang="en-GB" dirty="0"/>
              <a:t> et </a:t>
            </a:r>
            <a:r>
              <a:rPr lang="en-GB" dirty="0" err="1"/>
              <a:t>odisimagnat</a:t>
            </a:r>
            <a:r>
              <a:rPr lang="en-GB" dirty="0"/>
              <a:t> qui blab </a:t>
            </a:r>
            <a:r>
              <a:rPr lang="en-GB" dirty="0" err="1"/>
              <a:t>illa</a:t>
            </a:r>
            <a:r>
              <a:rPr lang="en-GB" dirty="0"/>
              <a:t> qui </a:t>
            </a:r>
            <a:r>
              <a:rPr lang="en-GB" dirty="0" err="1"/>
              <a:t>ommolup</a:t>
            </a:r>
            <a:r>
              <a:rPr lang="en-GB" dirty="0"/>
              <a:t> </a:t>
            </a:r>
            <a:r>
              <a:rPr lang="en-GB" dirty="0" err="1"/>
              <a:t>taeptatem</a:t>
            </a:r>
            <a:r>
              <a:rPr lang="en-GB" dirty="0"/>
              <a:t>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5C96A2DC-D36E-D8BA-9138-3D8F26C206F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35023" y="1406771"/>
            <a:ext cx="3300152" cy="1308295"/>
          </a:xfrm>
        </p:spPr>
        <p:txBody>
          <a:bodyPr anchor="b"/>
          <a:lstStyle>
            <a:lvl1pPr marL="0" indent="0" algn="l">
              <a:buNone/>
              <a:defRPr sz="8800" b="1" i="0" spc="0">
                <a:solidFill>
                  <a:srgbClr val="1F61D9"/>
                </a:solidFill>
                <a:latin typeface="Epilogue SemiBold" pitchFamily="2" charset="7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XX%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F2177A4-3647-D053-FB00-7EFB8E413A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4593"/>
          <a:stretch/>
        </p:blipFill>
        <p:spPr>
          <a:xfrm>
            <a:off x="11401425" y="6033165"/>
            <a:ext cx="530804" cy="568304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233B990C-F91F-88F8-B6AE-2FBCE17913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3348" r="45407" b="23348"/>
          <a:stretch/>
        </p:blipFill>
        <p:spPr>
          <a:xfrm>
            <a:off x="10690225" y="6135868"/>
            <a:ext cx="708025" cy="33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96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>
            <a:extLst>
              <a:ext uri="{FF2B5EF4-FFF2-40B4-BE49-F238E27FC236}">
                <a16:creationId xmlns:a16="http://schemas.microsoft.com/office/drawing/2014/main" id="{17B9C092-1CDC-F1F1-FD32-423B3AE6A408}"/>
              </a:ext>
            </a:extLst>
          </p:cNvPr>
          <p:cNvSpPr/>
          <p:nvPr userDrawn="1"/>
        </p:nvSpPr>
        <p:spPr>
          <a:xfrm>
            <a:off x="10381957" y="-777415"/>
            <a:ext cx="2693874" cy="2682902"/>
          </a:xfrm>
          <a:prstGeom prst="ellipse">
            <a:avLst/>
          </a:prstGeom>
          <a:solidFill>
            <a:srgbClr val="54D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88CDBF9-3947-24CF-BD16-A852F4A7574F}"/>
              </a:ext>
            </a:extLst>
          </p:cNvPr>
          <p:cNvSpPr/>
          <p:nvPr userDrawn="1"/>
        </p:nvSpPr>
        <p:spPr>
          <a:xfrm>
            <a:off x="-681513" y="4997498"/>
            <a:ext cx="2639638" cy="2639638"/>
          </a:xfrm>
          <a:prstGeom prst="ellipse">
            <a:avLst/>
          </a:prstGeom>
          <a:solidFill>
            <a:srgbClr val="DCE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16489417-A1E6-424D-0B11-C5FF8FE960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53143" y="2067470"/>
            <a:ext cx="3179451" cy="2952750"/>
          </a:xfrm>
        </p:spPr>
        <p:txBody>
          <a:bodyPr anchor="t"/>
          <a:lstStyle>
            <a:lvl1pPr marL="190500" indent="-190500">
              <a:buClr>
                <a:srgbClr val="54D499"/>
              </a:buClr>
              <a:buSzPct val="50000"/>
              <a:tabLst/>
              <a:defRPr sz="1900" b="1" i="0">
                <a:solidFill>
                  <a:srgbClr val="1F61D9"/>
                </a:solidFill>
                <a:latin typeface="Epilogue SemiBold" pitchFamily="2" charset="77"/>
              </a:defRPr>
            </a:lvl1pPr>
          </a:lstStyle>
          <a:p>
            <a:pPr lvl="0"/>
            <a:r>
              <a:rPr lang="en-GB" dirty="0"/>
              <a:t>Points go here</a:t>
            </a:r>
            <a:endParaRPr lang="en-US" dirty="0"/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ACCBEC2A-591B-327C-A1A2-0EE1E80373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4593"/>
          <a:stretch/>
        </p:blipFill>
        <p:spPr>
          <a:xfrm>
            <a:off x="11401425" y="6033165"/>
            <a:ext cx="530804" cy="568304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8F600D1A-1B97-428D-D095-0A0342290D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3348" r="45407" b="23348"/>
          <a:stretch/>
        </p:blipFill>
        <p:spPr>
          <a:xfrm>
            <a:off x="10690225" y="6135868"/>
            <a:ext cx="708025" cy="33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17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C4BB57-646E-509C-DE19-806A2F27CD9C}"/>
              </a:ext>
            </a:extLst>
          </p:cNvPr>
          <p:cNvSpPr/>
          <p:nvPr userDrawn="1"/>
        </p:nvSpPr>
        <p:spPr>
          <a:xfrm>
            <a:off x="1896" y="0"/>
            <a:ext cx="5640381" cy="6858000"/>
          </a:xfrm>
          <a:prstGeom prst="rect">
            <a:avLst/>
          </a:prstGeom>
          <a:solidFill>
            <a:srgbClr val="1F61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AE054D-3F2D-E420-E493-A5C7549E449F}"/>
              </a:ext>
            </a:extLst>
          </p:cNvPr>
          <p:cNvSpPr/>
          <p:nvPr userDrawn="1"/>
        </p:nvSpPr>
        <p:spPr>
          <a:xfrm>
            <a:off x="10506864" y="0"/>
            <a:ext cx="1685136" cy="6858000"/>
          </a:xfrm>
          <a:prstGeom prst="rect">
            <a:avLst/>
          </a:prstGeom>
          <a:solidFill>
            <a:srgbClr val="54D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C44C705-6B1F-7EF6-DD5B-1A4503F0C20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092337" y="0"/>
            <a:ext cx="9099663" cy="6857999"/>
          </a:xfrm>
          <a:custGeom>
            <a:avLst/>
            <a:gdLst>
              <a:gd name="connsiteX0" fmla="*/ 0 w 9099663"/>
              <a:gd name="connsiteY0" fmla="*/ 0 h 6857999"/>
              <a:gd name="connsiteX1" fmla="*/ 9099663 w 9099663"/>
              <a:gd name="connsiteY1" fmla="*/ 0 h 6857999"/>
              <a:gd name="connsiteX2" fmla="*/ 9099663 w 9099663"/>
              <a:gd name="connsiteY2" fmla="*/ 697506 h 6857999"/>
              <a:gd name="connsiteX3" fmla="*/ 8965142 w 9099663"/>
              <a:gd name="connsiteY3" fmla="*/ 845517 h 6857999"/>
              <a:gd name="connsiteX4" fmla="*/ 8037695 w 9099663"/>
              <a:gd name="connsiteY4" fmla="*/ 3429000 h 6857999"/>
              <a:gd name="connsiteX5" fmla="*/ 8965142 w 9099663"/>
              <a:gd name="connsiteY5" fmla="*/ 6012484 h 6857999"/>
              <a:gd name="connsiteX6" fmla="*/ 9099663 w 9099663"/>
              <a:gd name="connsiteY6" fmla="*/ 6160495 h 6857999"/>
              <a:gd name="connsiteX7" fmla="*/ 9099663 w 9099663"/>
              <a:gd name="connsiteY7" fmla="*/ 6857999 h 6857999"/>
              <a:gd name="connsiteX8" fmla="*/ 197593 w 9099663"/>
              <a:gd name="connsiteY8" fmla="*/ 6857999 h 6857999"/>
              <a:gd name="connsiteX9" fmla="*/ 283814 w 9099663"/>
              <a:gd name="connsiteY9" fmla="*/ 6808423 h 6857999"/>
              <a:gd name="connsiteX10" fmla="*/ 2156472 w 9099663"/>
              <a:gd name="connsiteY10" fmla="*/ 3482008 h 6857999"/>
              <a:gd name="connsiteX11" fmla="*/ 120933 w 9099663"/>
              <a:gd name="connsiteY11" fmla="*/ 6193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99663" h="6857999">
                <a:moveTo>
                  <a:pt x="0" y="0"/>
                </a:moveTo>
                <a:lnTo>
                  <a:pt x="9099663" y="0"/>
                </a:lnTo>
                <a:lnTo>
                  <a:pt x="9099663" y="697506"/>
                </a:lnTo>
                <a:lnTo>
                  <a:pt x="8965142" y="845517"/>
                </a:lnTo>
                <a:cubicBezTo>
                  <a:pt x="8385746" y="1547581"/>
                  <a:pt x="8037695" y="2447645"/>
                  <a:pt x="8037695" y="3429000"/>
                </a:cubicBezTo>
                <a:cubicBezTo>
                  <a:pt x="8037695" y="4410356"/>
                  <a:pt x="8385746" y="5310419"/>
                  <a:pt x="8965142" y="6012484"/>
                </a:cubicBezTo>
                <a:lnTo>
                  <a:pt x="9099663" y="6160495"/>
                </a:lnTo>
                <a:lnTo>
                  <a:pt x="9099663" y="6857999"/>
                </a:lnTo>
                <a:lnTo>
                  <a:pt x="197593" y="6857999"/>
                </a:lnTo>
                <a:lnTo>
                  <a:pt x="283814" y="6808423"/>
                </a:lnTo>
                <a:cubicBezTo>
                  <a:pt x="1406517" y="6126253"/>
                  <a:pt x="2156472" y="4891711"/>
                  <a:pt x="2156472" y="3482008"/>
                </a:cubicBezTo>
                <a:cubicBezTo>
                  <a:pt x="2156472" y="2005176"/>
                  <a:pt x="1333392" y="720586"/>
                  <a:pt x="120933" y="6193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Place image here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F403E78-FA3D-030C-6CC4-110322C8B59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1888" y="3157870"/>
            <a:ext cx="4116318" cy="1260344"/>
          </a:xfrm>
        </p:spPr>
        <p:txBody>
          <a:bodyPr anchor="b"/>
          <a:lstStyle>
            <a:lvl1pPr algn="l">
              <a:defRPr sz="2000" spc="-2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“</a:t>
            </a:r>
            <a:r>
              <a:rPr lang="en-GB" dirty="0" err="1"/>
              <a:t>Volori</a:t>
            </a:r>
            <a:r>
              <a:rPr lang="en-GB" dirty="0"/>
              <a:t> quo. Am, </a:t>
            </a:r>
            <a:r>
              <a:rPr lang="en-GB" dirty="0" err="1"/>
              <a:t>tem</a:t>
            </a:r>
            <a:r>
              <a:rPr lang="en-GB" dirty="0"/>
              <a:t> </a:t>
            </a:r>
            <a:r>
              <a:rPr lang="en-GB" dirty="0" err="1"/>
              <a:t>volut</a:t>
            </a:r>
            <a:r>
              <a:rPr lang="en-GB" dirty="0"/>
              <a:t> </a:t>
            </a:r>
            <a:r>
              <a:rPr lang="en-GB" dirty="0" err="1"/>
              <a:t>aci</a:t>
            </a:r>
            <a:r>
              <a:rPr lang="en-GB" dirty="0"/>
              <a:t> de </a:t>
            </a:r>
            <a:r>
              <a:rPr lang="en-GB" dirty="0" err="1"/>
              <a:t>velessi</a:t>
            </a:r>
            <a:r>
              <a:rPr lang="en-GB" dirty="0"/>
              <a:t> </a:t>
            </a:r>
            <a:r>
              <a:rPr lang="en-GB" dirty="0" err="1"/>
              <a:t>duci</a:t>
            </a:r>
            <a:r>
              <a:rPr lang="en-GB" dirty="0"/>
              <a:t> to era </a:t>
            </a:r>
            <a:r>
              <a:rPr lang="en-GB" dirty="0" err="1"/>
              <a:t>ipsunt</a:t>
            </a:r>
            <a:r>
              <a:rPr lang="en-GB" dirty="0"/>
              <a:t> re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rem </a:t>
            </a:r>
            <a:r>
              <a:rPr lang="en-GB" dirty="0" err="1"/>
              <a:t>doluptio</a:t>
            </a:r>
            <a:r>
              <a:rPr lang="en-GB" dirty="0"/>
              <a:t> </a:t>
            </a:r>
            <a:r>
              <a:rPr lang="en-GB" dirty="0" err="1"/>
              <a:t>offictem</a:t>
            </a:r>
            <a:r>
              <a:rPr lang="en-GB" dirty="0"/>
              <a:t> </a:t>
            </a:r>
            <a:r>
              <a:rPr lang="en-GB" dirty="0" err="1"/>
              <a:t>vollora</a:t>
            </a:r>
            <a:r>
              <a:rPr lang="en-GB" dirty="0"/>
              <a:t> qui </a:t>
            </a:r>
            <a:r>
              <a:rPr lang="en-GB" dirty="0" err="1"/>
              <a:t>unte</a:t>
            </a:r>
            <a:r>
              <a:rPr lang="en-GB" dirty="0"/>
              <a:t> re </a:t>
            </a:r>
            <a:r>
              <a:rPr lang="en-GB" dirty="0" err="1"/>
              <a:t>destrunt</a:t>
            </a:r>
            <a:r>
              <a:rPr lang="en-GB" dirty="0"/>
              <a:t>.”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55AFB8E9-2B69-1DF4-9268-ADA67E6CA3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887" y="4667691"/>
            <a:ext cx="2700450" cy="28708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Epilogue Light" pitchFamily="2" charset="77"/>
              </a:defRPr>
            </a:lvl1pPr>
          </a:lstStyle>
          <a:p>
            <a:pPr lvl="0"/>
            <a:r>
              <a:rPr lang="en-GB" dirty="0" err="1"/>
              <a:t>Oloriquo</a:t>
            </a:r>
            <a:r>
              <a:rPr lang="en-GB" dirty="0"/>
              <a:t> </a:t>
            </a:r>
            <a:r>
              <a:rPr lang="en-GB" dirty="0" err="1"/>
              <a:t>Occuptus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7652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06A1D48-88F5-E8AA-33D1-DF8D7C973F5D}"/>
              </a:ext>
            </a:extLst>
          </p:cNvPr>
          <p:cNvSpPr>
            <a:spLocks noChangeAspect="1"/>
          </p:cNvSpPr>
          <p:nvPr userDrawn="1"/>
        </p:nvSpPr>
        <p:spPr>
          <a:xfrm>
            <a:off x="1494532" y="1107000"/>
            <a:ext cx="4644000" cy="4644000"/>
          </a:xfrm>
          <a:prstGeom prst="ellipse">
            <a:avLst/>
          </a:prstGeom>
          <a:solidFill>
            <a:srgbClr val="DCE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829924-6D42-FDFA-2C0E-5B9EAC032E21}"/>
              </a:ext>
            </a:extLst>
          </p:cNvPr>
          <p:cNvSpPr>
            <a:spLocks noChangeAspect="1"/>
          </p:cNvSpPr>
          <p:nvPr userDrawn="1"/>
        </p:nvSpPr>
        <p:spPr>
          <a:xfrm>
            <a:off x="-3149468" y="1107000"/>
            <a:ext cx="4644000" cy="4644000"/>
          </a:xfrm>
          <a:prstGeom prst="ellipse">
            <a:avLst/>
          </a:prstGeom>
          <a:solidFill>
            <a:srgbClr val="DCE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B1392E-4420-DEFC-0BC8-60A3644EC7C9}"/>
              </a:ext>
            </a:extLst>
          </p:cNvPr>
          <p:cNvSpPr>
            <a:spLocks noChangeAspect="1"/>
          </p:cNvSpPr>
          <p:nvPr userDrawn="1"/>
        </p:nvSpPr>
        <p:spPr>
          <a:xfrm>
            <a:off x="10782532" y="1107000"/>
            <a:ext cx="4644000" cy="4644000"/>
          </a:xfrm>
          <a:prstGeom prst="ellipse">
            <a:avLst/>
          </a:prstGeom>
          <a:solidFill>
            <a:srgbClr val="DCE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2921C-E227-B4CF-50A0-FBBEF41DDF2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1887" y="2371059"/>
            <a:ext cx="5211471" cy="2047155"/>
          </a:xfrm>
        </p:spPr>
        <p:txBody>
          <a:bodyPr anchor="b"/>
          <a:lstStyle>
            <a:lvl1pPr algn="l">
              <a:defRPr sz="2000" spc="-20" baseline="0">
                <a:solidFill>
                  <a:srgbClr val="1F61D9"/>
                </a:solidFill>
              </a:defRPr>
            </a:lvl1pPr>
          </a:lstStyle>
          <a:p>
            <a:r>
              <a:rPr lang="en-GB" dirty="0"/>
              <a:t>“</a:t>
            </a:r>
            <a:r>
              <a:rPr lang="en-GB" dirty="0" err="1"/>
              <a:t>Volori</a:t>
            </a:r>
            <a:r>
              <a:rPr lang="en-GB" dirty="0"/>
              <a:t> quo. Am, </a:t>
            </a:r>
            <a:r>
              <a:rPr lang="en-GB" dirty="0" err="1"/>
              <a:t>tem</a:t>
            </a:r>
            <a:r>
              <a:rPr lang="en-GB" dirty="0"/>
              <a:t> </a:t>
            </a:r>
            <a:r>
              <a:rPr lang="en-GB" dirty="0" err="1"/>
              <a:t>volut</a:t>
            </a:r>
            <a:r>
              <a:rPr lang="en-GB" dirty="0"/>
              <a:t> </a:t>
            </a:r>
            <a:r>
              <a:rPr lang="en-GB" dirty="0" err="1"/>
              <a:t>aci</a:t>
            </a:r>
            <a:r>
              <a:rPr lang="en-GB" dirty="0"/>
              <a:t> de </a:t>
            </a:r>
            <a:r>
              <a:rPr lang="en-GB" dirty="0" err="1"/>
              <a:t>velessi</a:t>
            </a:r>
            <a:r>
              <a:rPr lang="en-GB" dirty="0"/>
              <a:t> </a:t>
            </a:r>
            <a:r>
              <a:rPr lang="en-GB" dirty="0" err="1"/>
              <a:t>duci</a:t>
            </a:r>
            <a:r>
              <a:rPr lang="en-GB" dirty="0"/>
              <a:t> to era </a:t>
            </a:r>
            <a:r>
              <a:rPr lang="en-GB" dirty="0" err="1"/>
              <a:t>ipsunt</a:t>
            </a:r>
            <a:r>
              <a:rPr lang="en-GB" dirty="0"/>
              <a:t> re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rem </a:t>
            </a:r>
            <a:r>
              <a:rPr lang="en-GB" dirty="0" err="1"/>
              <a:t>doluptio</a:t>
            </a:r>
            <a:r>
              <a:rPr lang="en-GB" dirty="0"/>
              <a:t> </a:t>
            </a:r>
            <a:r>
              <a:rPr lang="en-GB" dirty="0" err="1"/>
              <a:t>offictem</a:t>
            </a:r>
            <a:r>
              <a:rPr lang="en-GB" dirty="0"/>
              <a:t> </a:t>
            </a:r>
            <a:r>
              <a:rPr lang="en-GB" dirty="0" err="1"/>
              <a:t>vollora</a:t>
            </a:r>
            <a:r>
              <a:rPr lang="en-GB" dirty="0"/>
              <a:t> qui </a:t>
            </a:r>
            <a:r>
              <a:rPr lang="en-GB" dirty="0" err="1"/>
              <a:t>unte</a:t>
            </a:r>
            <a:r>
              <a:rPr lang="en-GB" dirty="0"/>
              <a:t> re </a:t>
            </a:r>
            <a:r>
              <a:rPr lang="en-GB" dirty="0" err="1"/>
              <a:t>destrunt</a:t>
            </a:r>
            <a:r>
              <a:rPr lang="en-GB" dirty="0"/>
              <a:t>. </a:t>
            </a:r>
            <a:r>
              <a:rPr lang="en-GB" dirty="0" err="1"/>
              <a:t>Agnis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electissunto</a:t>
            </a:r>
            <a:r>
              <a:rPr lang="en-GB" dirty="0"/>
              <a:t> </a:t>
            </a:r>
            <a:r>
              <a:rPr lang="en-GB" dirty="0" err="1"/>
              <a:t>voluptatibus</a:t>
            </a:r>
            <a:r>
              <a:rPr lang="en-GB" dirty="0"/>
              <a:t> rem </a:t>
            </a:r>
            <a:r>
              <a:rPr lang="en-GB" dirty="0" err="1"/>
              <a:t>veliae</a:t>
            </a:r>
            <a:r>
              <a:rPr lang="en-GB" dirty="0"/>
              <a:t> re </a:t>
            </a:r>
            <a:r>
              <a:rPr lang="en-GB" dirty="0" err="1"/>
              <a:t>derumquam</a:t>
            </a:r>
            <a:r>
              <a:rPr lang="en-GB" dirty="0"/>
              <a:t> aspis </a:t>
            </a:r>
            <a:r>
              <a:rPr lang="en-GB" dirty="0" err="1"/>
              <a:t>nobit</a:t>
            </a:r>
            <a:r>
              <a:rPr lang="en-GB" dirty="0"/>
              <a:t> </a:t>
            </a:r>
            <a:r>
              <a:rPr lang="en-GB" dirty="0" err="1"/>
              <a:t>ommolestrume</a:t>
            </a:r>
            <a:r>
              <a:rPr lang="en-GB" dirty="0"/>
              <a:t> am qui </a:t>
            </a:r>
            <a:r>
              <a:rPr lang="en-GB" dirty="0" err="1"/>
              <a:t>officto</a:t>
            </a:r>
            <a:r>
              <a:rPr lang="en-GB" dirty="0"/>
              <a:t> </a:t>
            </a:r>
            <a:r>
              <a:rPr lang="en-GB" dirty="0" err="1"/>
              <a:t>ipsa</a:t>
            </a:r>
            <a:r>
              <a:rPr lang="en-GB" dirty="0"/>
              <a:t> </a:t>
            </a:r>
            <a:r>
              <a:rPr lang="en-GB" dirty="0" err="1"/>
              <a:t>dest</a:t>
            </a:r>
            <a:r>
              <a:rPr lang="en-GB" dirty="0"/>
              <a:t>, </a:t>
            </a:r>
            <a:r>
              <a:rPr lang="en-GB" dirty="0" err="1"/>
              <a:t>voluptas</a:t>
            </a:r>
            <a:r>
              <a:rPr lang="en-GB" dirty="0"/>
              <a:t> </a:t>
            </a:r>
            <a:r>
              <a:rPr lang="en-GB" dirty="0" err="1"/>
              <a:t>quae</a:t>
            </a:r>
            <a:r>
              <a:rPr lang="en-GB" dirty="0"/>
              <a:t> </a:t>
            </a:r>
            <a:r>
              <a:rPr lang="en-GB" dirty="0" err="1"/>
              <a:t>oditatquis</a:t>
            </a:r>
            <a:r>
              <a:rPr lang="en-GB" dirty="0"/>
              <a:t> ad.”</a:t>
            </a:r>
          </a:p>
        </p:txBody>
      </p:sp>
      <p:sp>
        <p:nvSpPr>
          <p:cNvPr id="7" name="Text Placeholder 19">
            <a:extLst>
              <a:ext uri="{FF2B5EF4-FFF2-40B4-BE49-F238E27FC236}">
                <a16:creationId xmlns:a16="http://schemas.microsoft.com/office/drawing/2014/main" id="{FC69BFCD-CC19-CF8A-9BFF-748919C0B2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887" y="4667691"/>
            <a:ext cx="2700450" cy="287081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1F61D9"/>
                </a:solidFill>
                <a:latin typeface="Epilogue Light" pitchFamily="2" charset="77"/>
              </a:defRPr>
            </a:lvl1pPr>
          </a:lstStyle>
          <a:p>
            <a:pPr lvl="0"/>
            <a:r>
              <a:rPr lang="en-GB" dirty="0" err="1"/>
              <a:t>Oloriquo</a:t>
            </a:r>
            <a:r>
              <a:rPr lang="en-GB" dirty="0"/>
              <a:t> </a:t>
            </a:r>
            <a:r>
              <a:rPr lang="en-GB" dirty="0" err="1"/>
              <a:t>Occuptus</a:t>
            </a:r>
            <a:endParaRPr lang="en-GB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5FD69A7-BD07-CCA2-A591-1A42B2596D0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39094" y="1072123"/>
            <a:ext cx="4643438" cy="464502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Place image here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E1859F2-7599-4102-72D8-9336998F4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4593"/>
          <a:stretch/>
        </p:blipFill>
        <p:spPr>
          <a:xfrm>
            <a:off x="11401425" y="6033165"/>
            <a:ext cx="530804" cy="568304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B595191-CFD7-3159-3623-40A48E60B1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3348" r="45407" b="23348"/>
          <a:stretch/>
        </p:blipFill>
        <p:spPr>
          <a:xfrm>
            <a:off x="10690225" y="6135868"/>
            <a:ext cx="708025" cy="33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73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5FD69A7-BD07-CCA2-A591-1A42B2596D0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70771" y="775495"/>
            <a:ext cx="4853852" cy="48555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Place image here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E1859F2-7599-4102-72D8-9336998F4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4593"/>
          <a:stretch/>
        </p:blipFill>
        <p:spPr>
          <a:xfrm>
            <a:off x="11401425" y="6033165"/>
            <a:ext cx="530804" cy="568304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B595191-CFD7-3159-3623-40A48E60B1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3348" r="45407" b="23348"/>
          <a:stretch/>
        </p:blipFill>
        <p:spPr>
          <a:xfrm>
            <a:off x="10690225" y="6135868"/>
            <a:ext cx="708025" cy="336091"/>
          </a:xfrm>
          <a:prstGeom prst="rect">
            <a:avLst/>
          </a:prstGeom>
        </p:spPr>
      </p:pic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B61DC8A5-A524-24B0-7D08-B7BEADC5F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164" y="2545409"/>
            <a:ext cx="2959100" cy="290974"/>
          </a:xfrm>
        </p:spPr>
        <p:txBody>
          <a:bodyPr/>
          <a:lstStyle>
            <a:lvl1pPr marL="0" indent="0" algn="l">
              <a:buNone/>
              <a:defRPr sz="1900" b="1" i="0" spc="0">
                <a:solidFill>
                  <a:srgbClr val="1F61D9"/>
                </a:solidFill>
                <a:latin typeface="Epilogue SemiBold" pitchFamily="2" charset="7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 err="1"/>
              <a:t>Volori</a:t>
            </a:r>
            <a:r>
              <a:rPr lang="en-GB" dirty="0"/>
              <a:t> quo testing</a:t>
            </a:r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245068DF-D22F-9766-0BBE-E52E747CD7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49163" y="3044173"/>
            <a:ext cx="4541061" cy="1374041"/>
          </a:xfrm>
        </p:spPr>
        <p:txBody>
          <a:bodyPr/>
          <a:lstStyle>
            <a:lvl1pPr marL="0" indent="0" algn="l">
              <a:buNone/>
              <a:defRPr sz="1400" b="0" i="0" spc="0">
                <a:latin typeface="Epilogue Light" pitchFamily="2" charset="7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 err="1"/>
              <a:t>Abore</a:t>
            </a:r>
            <a:r>
              <a:rPr lang="en-GB" dirty="0"/>
              <a:t> </a:t>
            </a:r>
            <a:r>
              <a:rPr lang="en-GB" dirty="0" err="1"/>
              <a:t>perro</a:t>
            </a:r>
            <a:r>
              <a:rPr lang="en-GB" dirty="0"/>
              <a:t> </a:t>
            </a:r>
            <a:r>
              <a:rPr lang="en-GB" dirty="0" err="1"/>
              <a:t>molorum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hilit</a:t>
            </a:r>
            <a:r>
              <a:rPr lang="en-GB" dirty="0"/>
              <a:t> </a:t>
            </a:r>
            <a:r>
              <a:rPr lang="en-GB" dirty="0" err="1"/>
              <a:t>esed</a:t>
            </a:r>
            <a:r>
              <a:rPr lang="en-GB" dirty="0"/>
              <a:t> et </a:t>
            </a:r>
            <a:r>
              <a:rPr lang="en-GB" dirty="0" err="1"/>
              <a:t>odisimagnat</a:t>
            </a:r>
            <a:r>
              <a:rPr lang="en-GB" dirty="0"/>
              <a:t> qui blab </a:t>
            </a:r>
            <a:r>
              <a:rPr lang="en-GB" dirty="0" err="1"/>
              <a:t>illa</a:t>
            </a:r>
            <a:r>
              <a:rPr lang="en-GB" dirty="0"/>
              <a:t> qui </a:t>
            </a:r>
            <a:r>
              <a:rPr lang="en-GB" dirty="0" err="1"/>
              <a:t>ommolup</a:t>
            </a:r>
            <a:r>
              <a:rPr lang="en-GB" dirty="0"/>
              <a:t> </a:t>
            </a:r>
            <a:r>
              <a:rPr lang="en-GB" dirty="0" err="1"/>
              <a:t>taeptatem</a:t>
            </a:r>
            <a:r>
              <a:rPr lang="en-GB" dirty="0"/>
              <a:t> </a:t>
            </a:r>
            <a:r>
              <a:rPr lang="en-GB" dirty="0" err="1"/>
              <a:t>ium</a:t>
            </a:r>
            <a:r>
              <a:rPr lang="en-GB" dirty="0"/>
              <a:t> ide </a:t>
            </a:r>
            <a:r>
              <a:rPr lang="en-GB" dirty="0" err="1"/>
              <a:t>corecte</a:t>
            </a:r>
            <a:r>
              <a:rPr lang="en-GB" dirty="0"/>
              <a:t> </a:t>
            </a:r>
            <a:r>
              <a:rPr lang="en-GB" dirty="0" err="1"/>
              <a:t>mporem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CD186C4-C51E-A266-3B89-B5CC91FA89DF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88314" y="4099798"/>
            <a:ext cx="1944000" cy="1944000"/>
          </a:xfrm>
          <a:prstGeom prst="ellipse">
            <a:avLst/>
          </a:prstGeom>
          <a:solidFill>
            <a:srgbClr val="54D499"/>
          </a:solidFill>
        </p:spPr>
        <p:txBody>
          <a:bodyPr anchor="ctr"/>
          <a:lstStyle>
            <a:lvl1pPr marL="0" indent="0" algn="ctr">
              <a:buNone/>
              <a:defRPr sz="4800" b="1" i="0" spc="0">
                <a:solidFill>
                  <a:schemeClr val="bg1"/>
                </a:solidFill>
                <a:latin typeface="Epilogue SemiBold" pitchFamily="2" charset="7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804855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ent bloc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BA132E3-CF46-C71F-BD76-32F6381357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6380" y="1549225"/>
            <a:ext cx="3343749" cy="4922734"/>
          </a:xfrm>
          <a:prstGeom prst="roundRect">
            <a:avLst>
              <a:gd name="adj" fmla="val 13928"/>
            </a:avLst>
          </a:prstGeom>
          <a:solidFill>
            <a:srgbClr val="1F61D9"/>
          </a:solidFill>
        </p:spPr>
        <p:txBody>
          <a:bodyPr/>
          <a:lstStyle>
            <a:lvl1pPr marL="0" indent="0" algn="l">
              <a:buNone/>
              <a:defRPr sz="1400" b="0" i="0" spc="0">
                <a:solidFill>
                  <a:srgbClr val="1F61D9"/>
                </a:solidFill>
                <a:latin typeface="Epilogue Light" pitchFamily="2" charset="7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44D91D0-C18D-9DB6-4FDB-40F62739EC5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1598" y="3023225"/>
            <a:ext cx="2722717" cy="2899109"/>
          </a:xfrm>
        </p:spPr>
        <p:txBody>
          <a:bodyPr/>
          <a:lstStyle>
            <a:lvl1pPr marL="0" indent="0" algn="l">
              <a:buNone/>
              <a:defRPr sz="1400" b="0" i="0" spc="0">
                <a:solidFill>
                  <a:schemeClr val="bg1"/>
                </a:solidFill>
                <a:latin typeface="Epilogue Light" pitchFamily="2" charset="7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 err="1"/>
              <a:t>Abore</a:t>
            </a:r>
            <a:r>
              <a:rPr lang="en-GB" dirty="0"/>
              <a:t> </a:t>
            </a:r>
            <a:r>
              <a:rPr lang="en-GB" dirty="0" err="1"/>
              <a:t>perro</a:t>
            </a:r>
            <a:r>
              <a:rPr lang="en-GB" dirty="0"/>
              <a:t> </a:t>
            </a:r>
            <a:r>
              <a:rPr lang="en-GB" dirty="0" err="1"/>
              <a:t>molorum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hilit</a:t>
            </a:r>
            <a:r>
              <a:rPr lang="en-GB" dirty="0"/>
              <a:t> </a:t>
            </a:r>
            <a:r>
              <a:rPr lang="en-GB" dirty="0" err="1"/>
              <a:t>esed</a:t>
            </a:r>
            <a:r>
              <a:rPr lang="en-GB" dirty="0"/>
              <a:t> et </a:t>
            </a:r>
            <a:r>
              <a:rPr lang="en-GB" dirty="0" err="1"/>
              <a:t>odisimagnat</a:t>
            </a:r>
            <a:r>
              <a:rPr lang="en-GB" dirty="0"/>
              <a:t> qui blab </a:t>
            </a:r>
            <a:r>
              <a:rPr lang="en-GB" dirty="0" err="1"/>
              <a:t>illa</a:t>
            </a:r>
            <a:r>
              <a:rPr lang="en-GB" dirty="0"/>
              <a:t> qui </a:t>
            </a:r>
            <a:r>
              <a:rPr lang="en-GB" dirty="0" err="1"/>
              <a:t>ommolup</a:t>
            </a:r>
            <a:r>
              <a:rPr lang="en-GB" dirty="0"/>
              <a:t> </a:t>
            </a:r>
            <a:r>
              <a:rPr lang="en-GB" dirty="0" err="1"/>
              <a:t>taeptatem</a:t>
            </a:r>
            <a:r>
              <a:rPr lang="en-GB" dirty="0"/>
              <a:t>. </a:t>
            </a:r>
            <a:r>
              <a:rPr lang="en-GB" dirty="0" err="1"/>
              <a:t>Occuptus</a:t>
            </a:r>
            <a:r>
              <a:rPr lang="en-GB" dirty="0"/>
              <a:t> </a:t>
            </a:r>
            <a:r>
              <a:rPr lang="en-GB" dirty="0" err="1"/>
              <a:t>quibersped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vent </a:t>
            </a:r>
            <a:r>
              <a:rPr lang="en-GB" dirty="0" err="1"/>
              <a:t>explabo</a:t>
            </a:r>
            <a:r>
              <a:rPr lang="en-GB" dirty="0"/>
              <a:t>. </a:t>
            </a:r>
            <a:r>
              <a:rPr lang="en-GB" dirty="0" err="1"/>
              <a:t>Ecte</a:t>
            </a:r>
            <a:r>
              <a:rPr lang="en-GB" dirty="0"/>
              <a:t> </a:t>
            </a:r>
            <a:r>
              <a:rPr lang="en-GB" dirty="0" err="1"/>
              <a:t>dolenderum</a:t>
            </a:r>
            <a:r>
              <a:rPr lang="en-GB" dirty="0"/>
              <a:t> </a:t>
            </a:r>
            <a:r>
              <a:rPr lang="en-GB" dirty="0" err="1"/>
              <a:t>nonsendam</a:t>
            </a:r>
            <a:r>
              <a:rPr lang="en-GB" dirty="0"/>
              <a:t>, od </a:t>
            </a:r>
            <a:r>
              <a:rPr lang="en-GB" dirty="0" err="1"/>
              <a:t>millaute</a:t>
            </a:r>
            <a:r>
              <a:rPr lang="en-GB" dirty="0"/>
              <a:t> </a:t>
            </a:r>
            <a:r>
              <a:rPr lang="en-GB" dirty="0" err="1"/>
              <a:t>dus</a:t>
            </a:r>
            <a:r>
              <a:rPr lang="en-GB" dirty="0"/>
              <a:t> </a:t>
            </a:r>
            <a:r>
              <a:rPr lang="en-GB" dirty="0" err="1"/>
              <a:t>molum</a:t>
            </a:r>
            <a:r>
              <a:rPr lang="en-GB" dirty="0"/>
              <a:t> in </a:t>
            </a:r>
            <a:r>
              <a:rPr lang="en-GB" dirty="0" err="1"/>
              <a:t>resenim</a:t>
            </a:r>
            <a:r>
              <a:rPr lang="en-GB" dirty="0"/>
              <a:t>. Bus </a:t>
            </a:r>
            <a:r>
              <a:rPr lang="en-GB" dirty="0" err="1"/>
              <a:t>suntio</a:t>
            </a:r>
            <a:r>
              <a:rPr lang="en-GB" dirty="0"/>
              <a:t>. </a:t>
            </a:r>
            <a:r>
              <a:rPr lang="en-GB" dirty="0" err="1"/>
              <a:t>Nequia</a:t>
            </a:r>
            <a:r>
              <a:rPr lang="en-GB" dirty="0"/>
              <a:t> </a:t>
            </a:r>
            <a:r>
              <a:rPr lang="en-GB" dirty="0" err="1"/>
              <a:t>pressit</a:t>
            </a:r>
            <a:r>
              <a:rPr lang="en-GB" dirty="0"/>
              <a:t> id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vendundeni</a:t>
            </a:r>
            <a:r>
              <a:rPr lang="en-GB" dirty="0"/>
              <a:t> </a:t>
            </a:r>
            <a:r>
              <a:rPr lang="en-GB" dirty="0" err="1"/>
              <a:t>quiaspe</a:t>
            </a:r>
            <a:r>
              <a:rPr lang="en-GB" dirty="0"/>
              <a:t> </a:t>
            </a:r>
            <a:r>
              <a:rPr lang="en-GB" dirty="0" err="1"/>
              <a:t>rumenestent</a:t>
            </a:r>
            <a:r>
              <a:rPr lang="en-GB" dirty="0"/>
              <a:t> late </a:t>
            </a:r>
            <a:r>
              <a:rPr lang="en-GB" dirty="0" err="1"/>
              <a:t>parum</a:t>
            </a:r>
            <a:r>
              <a:rPr lang="en-GB" dirty="0"/>
              <a:t> res </a:t>
            </a:r>
            <a:r>
              <a:rPr lang="en-GB" dirty="0" err="1"/>
              <a:t>asintem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ommodi</a:t>
            </a:r>
            <a:r>
              <a:rPr lang="en-GB" dirty="0"/>
              <a:t> nus, </a:t>
            </a:r>
            <a:r>
              <a:rPr lang="en-GB" dirty="0" err="1"/>
              <a:t>ium</a:t>
            </a:r>
            <a:r>
              <a:rPr lang="en-GB" dirty="0"/>
              <a:t>, </a:t>
            </a:r>
            <a:r>
              <a:rPr lang="en-GB" dirty="0" err="1"/>
              <a:t>odionsequi</a:t>
            </a:r>
            <a:r>
              <a:rPr lang="en-GB" dirty="0"/>
              <a:t> </a:t>
            </a:r>
            <a:r>
              <a:rPr lang="en-GB" dirty="0" err="1"/>
              <a:t>dic</a:t>
            </a:r>
            <a:r>
              <a:rPr lang="en-GB" dirty="0"/>
              <a:t> tecum, </a:t>
            </a:r>
            <a:r>
              <a:rPr lang="en-GB" dirty="0" err="1"/>
              <a:t>odi</a:t>
            </a:r>
            <a:r>
              <a:rPr lang="en-GB" dirty="0"/>
              <a:t> con con </a:t>
            </a:r>
            <a:r>
              <a:rPr lang="en-GB" dirty="0" err="1"/>
              <a:t>num</a:t>
            </a:r>
            <a:r>
              <a:rPr lang="en-GB" dirty="0"/>
              <a:t> </a:t>
            </a:r>
            <a:r>
              <a:rPr lang="en-GB" dirty="0" err="1"/>
              <a:t>voluptat</a:t>
            </a:r>
            <a:r>
              <a:rPr lang="en-GB" dirty="0"/>
              <a:t> </a:t>
            </a:r>
            <a:r>
              <a:rPr lang="en-GB" dirty="0" err="1"/>
              <a:t>ipid</a:t>
            </a:r>
            <a:r>
              <a:rPr lang="en-GB" dirty="0"/>
              <a:t> quos.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1AAD724-26EC-9DE9-C4B7-38B0AB1321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4593"/>
          <a:stretch/>
        </p:blipFill>
        <p:spPr>
          <a:xfrm>
            <a:off x="11401425" y="6033165"/>
            <a:ext cx="530804" cy="56830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BF70F93-715F-4C04-BE5D-2A8CC909F6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3348" r="45407" b="23348"/>
          <a:stretch/>
        </p:blipFill>
        <p:spPr>
          <a:xfrm>
            <a:off x="10690225" y="6135868"/>
            <a:ext cx="708025" cy="336091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F573669-9499-55F9-3627-831B48952A49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711598" y="1909489"/>
            <a:ext cx="720000" cy="720000"/>
          </a:xfrm>
          <a:prstGeom prst="ellipse">
            <a:avLst/>
          </a:prstGeom>
          <a:solidFill>
            <a:schemeClr val="bg1"/>
          </a:solidFill>
        </p:spPr>
        <p:txBody>
          <a:bodyPr tIns="72000" anchor="ctr"/>
          <a:lstStyle>
            <a:lvl1pPr marL="0" indent="0" algn="ctr">
              <a:buNone/>
              <a:defRPr sz="3200" b="1" i="0" spc="0">
                <a:solidFill>
                  <a:srgbClr val="1F61D9"/>
                </a:solidFill>
                <a:latin typeface="Epilogue SemiBold" pitchFamily="2" charset="7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C87FF66-27F4-3E33-4338-55448EFA233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33226" y="709253"/>
            <a:ext cx="3343749" cy="4922734"/>
          </a:xfrm>
          <a:prstGeom prst="roundRect">
            <a:avLst>
              <a:gd name="adj" fmla="val 13928"/>
            </a:avLst>
          </a:prstGeom>
          <a:solidFill>
            <a:srgbClr val="54D499"/>
          </a:solidFill>
        </p:spPr>
        <p:txBody>
          <a:bodyPr/>
          <a:lstStyle>
            <a:lvl1pPr marL="0" indent="0" algn="l">
              <a:buNone/>
              <a:defRPr sz="1400" b="0" i="0" spc="0">
                <a:solidFill>
                  <a:srgbClr val="54D499"/>
                </a:solidFill>
                <a:latin typeface="Epilogue Light" pitchFamily="2" charset="7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86A74884-DD21-73FC-5D94-12532528486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88444" y="2183253"/>
            <a:ext cx="2722717" cy="2899109"/>
          </a:xfrm>
        </p:spPr>
        <p:txBody>
          <a:bodyPr/>
          <a:lstStyle>
            <a:lvl1pPr marL="0" indent="0" algn="l">
              <a:buNone/>
              <a:defRPr sz="1400" b="0" i="0" spc="0">
                <a:solidFill>
                  <a:schemeClr val="bg1"/>
                </a:solidFill>
                <a:latin typeface="Epilogue Light" pitchFamily="2" charset="7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 err="1"/>
              <a:t>Abore</a:t>
            </a:r>
            <a:r>
              <a:rPr lang="en-GB" dirty="0"/>
              <a:t> </a:t>
            </a:r>
            <a:r>
              <a:rPr lang="en-GB" dirty="0" err="1"/>
              <a:t>perro</a:t>
            </a:r>
            <a:r>
              <a:rPr lang="en-GB" dirty="0"/>
              <a:t> </a:t>
            </a:r>
            <a:r>
              <a:rPr lang="en-GB" dirty="0" err="1"/>
              <a:t>molorum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hilit</a:t>
            </a:r>
            <a:r>
              <a:rPr lang="en-GB" dirty="0"/>
              <a:t> </a:t>
            </a:r>
            <a:r>
              <a:rPr lang="en-GB" dirty="0" err="1"/>
              <a:t>esed</a:t>
            </a:r>
            <a:r>
              <a:rPr lang="en-GB" dirty="0"/>
              <a:t> et </a:t>
            </a:r>
            <a:r>
              <a:rPr lang="en-GB" dirty="0" err="1"/>
              <a:t>odisimagnat</a:t>
            </a:r>
            <a:r>
              <a:rPr lang="en-GB" dirty="0"/>
              <a:t> qui blab </a:t>
            </a:r>
            <a:r>
              <a:rPr lang="en-GB" dirty="0" err="1"/>
              <a:t>illa</a:t>
            </a:r>
            <a:r>
              <a:rPr lang="en-GB" dirty="0"/>
              <a:t> qui </a:t>
            </a:r>
            <a:r>
              <a:rPr lang="en-GB" dirty="0" err="1"/>
              <a:t>ommolup</a:t>
            </a:r>
            <a:r>
              <a:rPr lang="en-GB" dirty="0"/>
              <a:t> </a:t>
            </a:r>
            <a:r>
              <a:rPr lang="en-GB" dirty="0" err="1"/>
              <a:t>taeptatem</a:t>
            </a:r>
            <a:r>
              <a:rPr lang="en-GB" dirty="0"/>
              <a:t>. </a:t>
            </a:r>
            <a:r>
              <a:rPr lang="en-GB" dirty="0" err="1"/>
              <a:t>Occuptus</a:t>
            </a:r>
            <a:r>
              <a:rPr lang="en-GB" dirty="0"/>
              <a:t> </a:t>
            </a:r>
            <a:r>
              <a:rPr lang="en-GB" dirty="0" err="1"/>
              <a:t>quibersped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vent </a:t>
            </a:r>
            <a:r>
              <a:rPr lang="en-GB" dirty="0" err="1"/>
              <a:t>explabo</a:t>
            </a:r>
            <a:r>
              <a:rPr lang="en-GB" dirty="0"/>
              <a:t>. </a:t>
            </a:r>
            <a:r>
              <a:rPr lang="en-GB" dirty="0" err="1"/>
              <a:t>Ecte</a:t>
            </a:r>
            <a:r>
              <a:rPr lang="en-GB" dirty="0"/>
              <a:t> </a:t>
            </a:r>
            <a:r>
              <a:rPr lang="en-GB" dirty="0" err="1"/>
              <a:t>dolenderum</a:t>
            </a:r>
            <a:r>
              <a:rPr lang="en-GB" dirty="0"/>
              <a:t> </a:t>
            </a:r>
            <a:r>
              <a:rPr lang="en-GB" dirty="0" err="1"/>
              <a:t>nonsendam</a:t>
            </a:r>
            <a:r>
              <a:rPr lang="en-GB" dirty="0"/>
              <a:t>, od </a:t>
            </a:r>
            <a:r>
              <a:rPr lang="en-GB" dirty="0" err="1"/>
              <a:t>millaute</a:t>
            </a:r>
            <a:r>
              <a:rPr lang="en-GB" dirty="0"/>
              <a:t> </a:t>
            </a:r>
            <a:r>
              <a:rPr lang="en-GB" dirty="0" err="1"/>
              <a:t>dus</a:t>
            </a:r>
            <a:r>
              <a:rPr lang="en-GB" dirty="0"/>
              <a:t> </a:t>
            </a:r>
            <a:r>
              <a:rPr lang="en-GB" dirty="0" err="1"/>
              <a:t>molum</a:t>
            </a:r>
            <a:r>
              <a:rPr lang="en-GB" dirty="0"/>
              <a:t> in </a:t>
            </a:r>
            <a:r>
              <a:rPr lang="en-GB" dirty="0" err="1"/>
              <a:t>resenim</a:t>
            </a:r>
            <a:r>
              <a:rPr lang="en-GB" dirty="0"/>
              <a:t>. Bus </a:t>
            </a:r>
            <a:r>
              <a:rPr lang="en-GB" dirty="0" err="1"/>
              <a:t>suntio</a:t>
            </a:r>
            <a:r>
              <a:rPr lang="en-GB" dirty="0"/>
              <a:t>. </a:t>
            </a:r>
            <a:r>
              <a:rPr lang="en-GB" dirty="0" err="1"/>
              <a:t>Nequia</a:t>
            </a:r>
            <a:r>
              <a:rPr lang="en-GB" dirty="0"/>
              <a:t> </a:t>
            </a:r>
            <a:r>
              <a:rPr lang="en-GB" dirty="0" err="1"/>
              <a:t>pressit</a:t>
            </a:r>
            <a:r>
              <a:rPr lang="en-GB" dirty="0"/>
              <a:t> id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vendundeni</a:t>
            </a:r>
            <a:r>
              <a:rPr lang="en-GB" dirty="0"/>
              <a:t> </a:t>
            </a:r>
            <a:r>
              <a:rPr lang="en-GB" dirty="0" err="1"/>
              <a:t>quiaspe</a:t>
            </a:r>
            <a:r>
              <a:rPr lang="en-GB" dirty="0"/>
              <a:t> </a:t>
            </a:r>
            <a:r>
              <a:rPr lang="en-GB" dirty="0" err="1"/>
              <a:t>rumenestent</a:t>
            </a:r>
            <a:r>
              <a:rPr lang="en-GB" dirty="0"/>
              <a:t> late </a:t>
            </a:r>
            <a:r>
              <a:rPr lang="en-GB" dirty="0" err="1"/>
              <a:t>parum</a:t>
            </a:r>
            <a:r>
              <a:rPr lang="en-GB" dirty="0"/>
              <a:t> res </a:t>
            </a:r>
            <a:r>
              <a:rPr lang="en-GB" dirty="0" err="1"/>
              <a:t>asintem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ommodi</a:t>
            </a:r>
            <a:r>
              <a:rPr lang="en-GB" dirty="0"/>
              <a:t> nus, </a:t>
            </a:r>
            <a:r>
              <a:rPr lang="en-GB" dirty="0" err="1"/>
              <a:t>ium</a:t>
            </a:r>
            <a:r>
              <a:rPr lang="en-GB" dirty="0"/>
              <a:t>, </a:t>
            </a:r>
            <a:r>
              <a:rPr lang="en-GB" dirty="0" err="1"/>
              <a:t>odionsequi</a:t>
            </a:r>
            <a:r>
              <a:rPr lang="en-GB" dirty="0"/>
              <a:t> </a:t>
            </a:r>
            <a:r>
              <a:rPr lang="en-GB" dirty="0" err="1"/>
              <a:t>dic</a:t>
            </a:r>
            <a:r>
              <a:rPr lang="en-GB" dirty="0"/>
              <a:t> tecum, </a:t>
            </a:r>
            <a:r>
              <a:rPr lang="en-GB" dirty="0" err="1"/>
              <a:t>odi</a:t>
            </a:r>
            <a:r>
              <a:rPr lang="en-GB" dirty="0"/>
              <a:t> con con </a:t>
            </a:r>
            <a:r>
              <a:rPr lang="en-GB" dirty="0" err="1"/>
              <a:t>num</a:t>
            </a:r>
            <a:r>
              <a:rPr lang="en-GB" dirty="0"/>
              <a:t> </a:t>
            </a:r>
            <a:r>
              <a:rPr lang="en-GB" dirty="0" err="1"/>
              <a:t>voluptat</a:t>
            </a:r>
            <a:r>
              <a:rPr lang="en-GB" dirty="0"/>
              <a:t> </a:t>
            </a:r>
            <a:r>
              <a:rPr lang="en-GB" dirty="0" err="1"/>
              <a:t>ipid</a:t>
            </a:r>
            <a:r>
              <a:rPr lang="en-GB" dirty="0"/>
              <a:t> quos.</a:t>
            </a:r>
            <a:endParaRPr lang="en-US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82F28B4-B3CE-4368-3031-5CD82C2CD86D}"/>
              </a:ext>
            </a:extLst>
          </p:cNvPr>
          <p:cNvSpPr>
            <a:spLocks noGrp="1" noChangeAspect="1"/>
          </p:cNvSpPr>
          <p:nvPr>
            <p:ph type="body" sz="quarter" idx="24" hasCustomPrompt="1"/>
          </p:nvPr>
        </p:nvSpPr>
        <p:spPr>
          <a:xfrm>
            <a:off x="4188444" y="1069517"/>
            <a:ext cx="720000" cy="720000"/>
          </a:xfrm>
          <a:prstGeom prst="ellipse">
            <a:avLst/>
          </a:prstGeom>
          <a:solidFill>
            <a:schemeClr val="bg1"/>
          </a:solidFill>
        </p:spPr>
        <p:txBody>
          <a:bodyPr tIns="72000" anchor="ctr"/>
          <a:lstStyle>
            <a:lvl1pPr marL="0" indent="0" algn="ctr">
              <a:buNone/>
              <a:defRPr sz="3200" b="1" i="0" spc="0">
                <a:solidFill>
                  <a:srgbClr val="54D499"/>
                </a:solidFill>
                <a:latin typeface="Epilogue SemiBold" pitchFamily="2" charset="7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2DAB2C1-B856-FFC3-D9B0-FC6030F12A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31337" y="2644379"/>
            <a:ext cx="3343749" cy="3277955"/>
          </a:xfrm>
          <a:prstGeom prst="roundRect">
            <a:avLst>
              <a:gd name="adj" fmla="val 13928"/>
            </a:avLst>
          </a:prstGeom>
          <a:solidFill>
            <a:srgbClr val="293782"/>
          </a:solidFill>
        </p:spPr>
        <p:txBody>
          <a:bodyPr/>
          <a:lstStyle>
            <a:lvl1pPr marL="0" indent="0" algn="l">
              <a:buNone/>
              <a:defRPr sz="1400" b="0" i="0" spc="0">
                <a:solidFill>
                  <a:srgbClr val="293782"/>
                </a:solidFill>
                <a:latin typeface="Epilogue Light" pitchFamily="2" charset="7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A63C4290-62F9-08E7-43C2-54FAEC5C678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86555" y="4118380"/>
            <a:ext cx="2722717" cy="963982"/>
          </a:xfrm>
        </p:spPr>
        <p:txBody>
          <a:bodyPr/>
          <a:lstStyle>
            <a:lvl1pPr marL="0" indent="0" algn="l">
              <a:buNone/>
              <a:defRPr sz="1400" b="0" i="0" spc="0">
                <a:solidFill>
                  <a:schemeClr val="bg1"/>
                </a:solidFill>
                <a:latin typeface="Epilogue Light" pitchFamily="2" charset="7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 err="1"/>
              <a:t>Abore</a:t>
            </a:r>
            <a:r>
              <a:rPr lang="en-GB" dirty="0"/>
              <a:t> </a:t>
            </a:r>
            <a:r>
              <a:rPr lang="en-GB" dirty="0" err="1"/>
              <a:t>perro</a:t>
            </a:r>
            <a:r>
              <a:rPr lang="en-GB" dirty="0"/>
              <a:t> </a:t>
            </a:r>
            <a:r>
              <a:rPr lang="en-GB" dirty="0" err="1"/>
              <a:t>molorum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hilit</a:t>
            </a:r>
            <a:r>
              <a:rPr lang="en-GB" dirty="0"/>
              <a:t> </a:t>
            </a:r>
            <a:r>
              <a:rPr lang="en-GB" dirty="0" err="1"/>
              <a:t>esed</a:t>
            </a:r>
            <a:r>
              <a:rPr lang="en-GB" dirty="0"/>
              <a:t> et </a:t>
            </a:r>
            <a:r>
              <a:rPr lang="en-GB" dirty="0" err="1"/>
              <a:t>odisimagnat</a:t>
            </a:r>
            <a:r>
              <a:rPr lang="en-GB" dirty="0"/>
              <a:t> qui blab </a:t>
            </a:r>
            <a:r>
              <a:rPr lang="en-GB" dirty="0" err="1"/>
              <a:t>illa</a:t>
            </a:r>
            <a:r>
              <a:rPr lang="en-GB" dirty="0"/>
              <a:t> qui </a:t>
            </a:r>
            <a:r>
              <a:rPr lang="en-GB" dirty="0" err="1"/>
              <a:t>ommolup</a:t>
            </a:r>
            <a:r>
              <a:rPr lang="en-GB" dirty="0"/>
              <a:t> </a:t>
            </a:r>
            <a:r>
              <a:rPr lang="en-GB" dirty="0" err="1"/>
              <a:t>taeptatem</a:t>
            </a:r>
            <a:r>
              <a:rPr lang="en-GB" dirty="0"/>
              <a:t>. </a:t>
            </a:r>
            <a:r>
              <a:rPr lang="en-GB" dirty="0" err="1"/>
              <a:t>Occuptus</a:t>
            </a:r>
            <a:r>
              <a:rPr lang="en-GB" dirty="0"/>
              <a:t> </a:t>
            </a:r>
            <a:r>
              <a:rPr lang="en-GB" dirty="0" err="1"/>
              <a:t>quibersped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vent </a:t>
            </a:r>
            <a:r>
              <a:rPr lang="en-GB" dirty="0" err="1"/>
              <a:t>explabo</a:t>
            </a:r>
            <a:r>
              <a:rPr lang="en-GB" dirty="0"/>
              <a:t>. </a:t>
            </a:r>
            <a:endParaRPr lang="en-US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63DD24E-1FA4-3B4E-7D4C-825A8F05B0E7}"/>
              </a:ext>
            </a:extLst>
          </p:cNvPr>
          <p:cNvSpPr>
            <a:spLocks noGrp="1" noChangeAspect="1"/>
          </p:cNvSpPr>
          <p:nvPr>
            <p:ph type="body" sz="quarter" idx="27" hasCustomPrompt="1"/>
          </p:nvPr>
        </p:nvSpPr>
        <p:spPr>
          <a:xfrm>
            <a:off x="7686555" y="3004643"/>
            <a:ext cx="720000" cy="720000"/>
          </a:xfrm>
          <a:prstGeom prst="ellipse">
            <a:avLst/>
          </a:prstGeom>
          <a:solidFill>
            <a:schemeClr val="bg1"/>
          </a:solidFill>
        </p:spPr>
        <p:txBody>
          <a:bodyPr tIns="72000" anchor="ctr"/>
          <a:lstStyle>
            <a:lvl1pPr marL="0" indent="0" algn="ctr">
              <a:buNone/>
              <a:defRPr sz="3200" b="1" i="0" spc="0">
                <a:solidFill>
                  <a:srgbClr val="293782"/>
                </a:solidFill>
                <a:latin typeface="Epilogue SemiBold" pitchFamily="2" charset="7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15475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1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921C-E227-B4CF-50A0-FBBEF41DDF2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92777" y="2872785"/>
            <a:ext cx="9144000" cy="1385708"/>
          </a:xfrm>
        </p:spPr>
        <p:txBody>
          <a:bodyPr anchor="b"/>
          <a:lstStyle>
            <a:lvl1pPr algn="l">
              <a:defRPr sz="5000" spc="-1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 goes here</a:t>
            </a:r>
            <a:br>
              <a:rPr lang="en-GB" dirty="0"/>
            </a:br>
            <a:r>
              <a:rPr lang="en-GB" dirty="0"/>
              <a:t>and here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657F9-6FE5-4D1F-C9D0-5B61A0DC27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92777" y="4838089"/>
            <a:ext cx="4415246" cy="247717"/>
          </a:xfrm>
        </p:spPr>
        <p:txBody>
          <a:bodyPr/>
          <a:lstStyle>
            <a:lvl1pPr marL="0" indent="0" algn="l">
              <a:buNone/>
              <a:defRPr sz="1500" b="0" i="0">
                <a:solidFill>
                  <a:schemeClr val="bg1"/>
                </a:solidFill>
                <a:latin typeface="Epilogue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Subhead goes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C64F8D-1956-5F66-C300-5432BBD81AF2}"/>
              </a:ext>
            </a:extLst>
          </p:cNvPr>
          <p:cNvCxnSpPr/>
          <p:nvPr userDrawn="1"/>
        </p:nvCxnSpPr>
        <p:spPr>
          <a:xfrm>
            <a:off x="992777" y="4493623"/>
            <a:ext cx="748937" cy="0"/>
          </a:xfrm>
          <a:prstGeom prst="line">
            <a:avLst/>
          </a:prstGeom>
          <a:ln w="19050">
            <a:solidFill>
              <a:srgbClr val="54D4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6EA772-4653-1E22-043F-FABB6D078A7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15323" y="1422714"/>
            <a:ext cx="1042725" cy="1044000"/>
            <a:chOff x="4037201" y="1370095"/>
            <a:chExt cx="4110508" cy="4115536"/>
          </a:xfrm>
        </p:grpSpPr>
        <p:grpSp>
          <p:nvGrpSpPr>
            <p:cNvPr id="13" name="Graphic 10">
              <a:extLst>
                <a:ext uri="{FF2B5EF4-FFF2-40B4-BE49-F238E27FC236}">
                  <a16:creationId xmlns:a16="http://schemas.microsoft.com/office/drawing/2014/main" id="{8E7D17D1-18B8-2255-75DD-A3A4CF57E93A}"/>
                </a:ext>
              </a:extLst>
            </p:cNvPr>
            <p:cNvGrpSpPr/>
            <p:nvPr/>
          </p:nvGrpSpPr>
          <p:grpSpPr>
            <a:xfrm>
              <a:off x="4983128" y="2330220"/>
              <a:ext cx="2198338" cy="2126140"/>
              <a:chOff x="4983128" y="2330220"/>
              <a:chExt cx="2198338" cy="2126140"/>
            </a:xfrm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6090E790-0EB2-35BB-1E7B-2340AE4693EF}"/>
                  </a:ext>
                </a:extLst>
              </p:cNvPr>
              <p:cNvSpPr/>
              <p:nvPr/>
            </p:nvSpPr>
            <p:spPr>
              <a:xfrm>
                <a:off x="6666597" y="2333738"/>
                <a:ext cx="514868" cy="514868"/>
              </a:xfrm>
              <a:custGeom>
                <a:avLst/>
                <a:gdLst>
                  <a:gd name="connsiteX0" fmla="*/ 257434 w 514868"/>
                  <a:gd name="connsiteY0" fmla="*/ 0 h 514868"/>
                  <a:gd name="connsiteX1" fmla="*/ 514869 w 514868"/>
                  <a:gd name="connsiteY1" fmla="*/ 257434 h 514868"/>
                  <a:gd name="connsiteX2" fmla="*/ 257434 w 514868"/>
                  <a:gd name="connsiteY2" fmla="*/ 514869 h 514868"/>
                  <a:gd name="connsiteX3" fmla="*/ 0 w 514868"/>
                  <a:gd name="connsiteY3" fmla="*/ 257434 h 514868"/>
                  <a:gd name="connsiteX4" fmla="*/ 257434 w 514868"/>
                  <a:gd name="connsiteY4" fmla="*/ 0 h 51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4868" h="514868">
                    <a:moveTo>
                      <a:pt x="257434" y="0"/>
                    </a:moveTo>
                    <a:cubicBezTo>
                      <a:pt x="399513" y="0"/>
                      <a:pt x="514869" y="115356"/>
                      <a:pt x="514869" y="257434"/>
                    </a:cubicBezTo>
                    <a:cubicBezTo>
                      <a:pt x="514869" y="399513"/>
                      <a:pt x="399513" y="514869"/>
                      <a:pt x="257434" y="514869"/>
                    </a:cubicBezTo>
                    <a:cubicBezTo>
                      <a:pt x="115356" y="514869"/>
                      <a:pt x="0" y="399513"/>
                      <a:pt x="0" y="257434"/>
                    </a:cubicBezTo>
                    <a:cubicBezTo>
                      <a:pt x="0" y="115356"/>
                      <a:pt x="115356" y="0"/>
                      <a:pt x="257434" y="0"/>
                    </a:cubicBezTo>
                  </a:path>
                </a:pathLst>
              </a:custGeom>
              <a:solidFill>
                <a:srgbClr val="54D49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F889DFAA-19AA-54D5-C143-F0F4970070FA}"/>
                  </a:ext>
                </a:extLst>
              </p:cNvPr>
              <p:cNvSpPr/>
              <p:nvPr/>
            </p:nvSpPr>
            <p:spPr>
              <a:xfrm>
                <a:off x="4983128" y="2330220"/>
                <a:ext cx="1439063" cy="2126140"/>
              </a:xfrm>
              <a:custGeom>
                <a:avLst/>
                <a:gdLst>
                  <a:gd name="connsiteX0" fmla="*/ 1439063 w 1439063"/>
                  <a:gd name="connsiteY0" fmla="*/ 2126140 h 2126140"/>
                  <a:gd name="connsiteX1" fmla="*/ 1444 w 1439063"/>
                  <a:gd name="connsiteY1" fmla="*/ 2126140 h 2126140"/>
                  <a:gd name="connsiteX2" fmla="*/ 1444 w 1439063"/>
                  <a:gd name="connsiteY2" fmla="*/ 1790914 h 2126140"/>
                  <a:gd name="connsiteX3" fmla="*/ 679884 w 1439063"/>
                  <a:gd name="connsiteY3" fmla="*/ 1117800 h 2126140"/>
                  <a:gd name="connsiteX4" fmla="*/ 886630 w 1439063"/>
                  <a:gd name="connsiteY4" fmla="*/ 851331 h 2126140"/>
                  <a:gd name="connsiteX5" fmla="*/ 953580 w 1439063"/>
                  <a:gd name="connsiteY5" fmla="*/ 635265 h 2126140"/>
                  <a:gd name="connsiteX6" fmla="*/ 883111 w 1439063"/>
                  <a:gd name="connsiteY6" fmla="*/ 415585 h 2126140"/>
                  <a:gd name="connsiteX7" fmla="*/ 681405 w 1439063"/>
                  <a:gd name="connsiteY7" fmla="*/ 335606 h 2126140"/>
                  <a:gd name="connsiteX8" fmla="*/ 458872 w 1439063"/>
                  <a:gd name="connsiteY8" fmla="*/ 432893 h 2126140"/>
                  <a:gd name="connsiteX9" fmla="*/ 377467 w 1439063"/>
                  <a:gd name="connsiteY9" fmla="*/ 688520 h 2126140"/>
                  <a:gd name="connsiteX10" fmla="*/ 683 w 1439063"/>
                  <a:gd name="connsiteY10" fmla="*/ 688520 h 2126140"/>
                  <a:gd name="connsiteX11" fmla="*/ 51181 w 1439063"/>
                  <a:gd name="connsiteY11" fmla="*/ 338459 h 2126140"/>
                  <a:gd name="connsiteX12" fmla="*/ 309852 w 1439063"/>
                  <a:gd name="connsiteY12" fmla="*/ 90059 h 2126140"/>
                  <a:gd name="connsiteX13" fmla="*/ 688633 w 1439063"/>
                  <a:gd name="connsiteY13" fmla="*/ 0 h 2126140"/>
                  <a:gd name="connsiteX14" fmla="*/ 1192090 w 1439063"/>
                  <a:gd name="connsiteY14" fmla="*/ 155583 h 2126140"/>
                  <a:gd name="connsiteX15" fmla="*/ 1371352 w 1439063"/>
                  <a:gd name="connsiteY15" fmla="*/ 594942 h 2126140"/>
                  <a:gd name="connsiteX16" fmla="*/ 1290708 w 1439063"/>
                  <a:gd name="connsiteY16" fmla="*/ 911719 h 2126140"/>
                  <a:gd name="connsiteX17" fmla="*/ 1014159 w 1439063"/>
                  <a:gd name="connsiteY17" fmla="*/ 1287743 h 2126140"/>
                  <a:gd name="connsiteX18" fmla="*/ 537330 w 1439063"/>
                  <a:gd name="connsiteY18" fmla="*/ 1790439 h 2126140"/>
                  <a:gd name="connsiteX19" fmla="*/ 1439063 w 1439063"/>
                  <a:gd name="connsiteY19" fmla="*/ 1790439 h 2126140"/>
                  <a:gd name="connsiteX20" fmla="*/ 1439063 w 1439063"/>
                  <a:gd name="connsiteY20" fmla="*/ 2126045 h 212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39063" h="2126140">
                    <a:moveTo>
                      <a:pt x="1439063" y="2126140"/>
                    </a:moveTo>
                    <a:lnTo>
                      <a:pt x="1444" y="2126140"/>
                    </a:lnTo>
                    <a:lnTo>
                      <a:pt x="1444" y="1790914"/>
                    </a:lnTo>
                    <a:lnTo>
                      <a:pt x="679884" y="1117800"/>
                    </a:lnTo>
                    <a:cubicBezTo>
                      <a:pt x="773081" y="1016043"/>
                      <a:pt x="841933" y="927220"/>
                      <a:pt x="886630" y="851331"/>
                    </a:cubicBezTo>
                    <a:cubicBezTo>
                      <a:pt x="931232" y="775442"/>
                      <a:pt x="953580" y="703451"/>
                      <a:pt x="953580" y="635265"/>
                    </a:cubicBezTo>
                    <a:cubicBezTo>
                      <a:pt x="953580" y="542067"/>
                      <a:pt x="930186" y="468841"/>
                      <a:pt x="883111" y="415585"/>
                    </a:cubicBezTo>
                    <a:cubicBezTo>
                      <a:pt x="836037" y="362329"/>
                      <a:pt x="768802" y="335606"/>
                      <a:pt x="681405" y="335606"/>
                    </a:cubicBezTo>
                    <a:cubicBezTo>
                      <a:pt x="587257" y="335606"/>
                      <a:pt x="513079" y="368035"/>
                      <a:pt x="458872" y="432893"/>
                    </a:cubicBezTo>
                    <a:cubicBezTo>
                      <a:pt x="404666" y="497656"/>
                      <a:pt x="377467" y="582960"/>
                      <a:pt x="377467" y="688520"/>
                    </a:cubicBezTo>
                    <a:lnTo>
                      <a:pt x="683" y="688520"/>
                    </a:lnTo>
                    <a:cubicBezTo>
                      <a:pt x="683" y="560802"/>
                      <a:pt x="-9778" y="444115"/>
                      <a:pt x="51181" y="338459"/>
                    </a:cubicBezTo>
                    <a:cubicBezTo>
                      <a:pt x="112235" y="232899"/>
                      <a:pt x="198395" y="150067"/>
                      <a:pt x="309852" y="90059"/>
                    </a:cubicBezTo>
                    <a:cubicBezTo>
                      <a:pt x="421213" y="29956"/>
                      <a:pt x="547505" y="0"/>
                      <a:pt x="688633" y="0"/>
                    </a:cubicBezTo>
                    <a:cubicBezTo>
                      <a:pt x="904699" y="0"/>
                      <a:pt x="1072550" y="51829"/>
                      <a:pt x="1192090" y="155583"/>
                    </a:cubicBezTo>
                    <a:cubicBezTo>
                      <a:pt x="1311535" y="259336"/>
                      <a:pt x="1371352" y="405694"/>
                      <a:pt x="1371352" y="594942"/>
                    </a:cubicBezTo>
                    <a:cubicBezTo>
                      <a:pt x="1371352" y="698696"/>
                      <a:pt x="1344534" y="804257"/>
                      <a:pt x="1290708" y="911719"/>
                    </a:cubicBezTo>
                    <a:cubicBezTo>
                      <a:pt x="1236977" y="1019372"/>
                      <a:pt x="1144730" y="1144618"/>
                      <a:pt x="1014159" y="1287743"/>
                    </a:cubicBezTo>
                    <a:lnTo>
                      <a:pt x="537330" y="1790439"/>
                    </a:lnTo>
                    <a:lnTo>
                      <a:pt x="1439063" y="1790439"/>
                    </a:lnTo>
                    <a:lnTo>
                      <a:pt x="1439063" y="2126045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9C62E269-FE74-60C6-99BA-C2FC52D35296}"/>
                </a:ext>
              </a:extLst>
            </p:cNvPr>
            <p:cNvSpPr/>
            <p:nvPr/>
          </p:nvSpPr>
          <p:spPr>
            <a:xfrm>
              <a:off x="6725844" y="3019311"/>
              <a:ext cx="419769" cy="1436478"/>
            </a:xfrm>
            <a:custGeom>
              <a:avLst/>
              <a:gdLst>
                <a:gd name="connsiteX0" fmla="*/ 0 w 419769"/>
                <a:gd name="connsiteY0" fmla="*/ 0 h 1436478"/>
                <a:gd name="connsiteX1" fmla="*/ 419770 w 419769"/>
                <a:gd name="connsiteY1" fmla="*/ 0 h 1436478"/>
                <a:gd name="connsiteX2" fmla="*/ 419770 w 419769"/>
                <a:gd name="connsiteY2" fmla="*/ 1436478 h 1436478"/>
                <a:gd name="connsiteX3" fmla="*/ 0 w 419769"/>
                <a:gd name="connsiteY3" fmla="*/ 1436478 h 1436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769" h="1436478">
                  <a:moveTo>
                    <a:pt x="0" y="0"/>
                  </a:moveTo>
                  <a:lnTo>
                    <a:pt x="419770" y="0"/>
                  </a:lnTo>
                  <a:lnTo>
                    <a:pt x="419770" y="1436478"/>
                  </a:lnTo>
                  <a:lnTo>
                    <a:pt x="0" y="1436478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6D3AFF7-51B6-3A6B-C489-E7EB2E97B79F}"/>
                </a:ext>
              </a:extLst>
            </p:cNvPr>
            <p:cNvSpPr/>
            <p:nvPr/>
          </p:nvSpPr>
          <p:spPr>
            <a:xfrm>
              <a:off x="4037201" y="1370095"/>
              <a:ext cx="4110508" cy="4115536"/>
            </a:xfrm>
            <a:custGeom>
              <a:avLst/>
              <a:gdLst>
                <a:gd name="connsiteX0" fmla="*/ 2051857 w 4110508"/>
                <a:gd name="connsiteY0" fmla="*/ 334275 h 4115536"/>
                <a:gd name="connsiteX1" fmla="*/ 875476 w 4110508"/>
                <a:gd name="connsiteY1" fmla="*/ 803591 h 4115536"/>
                <a:gd name="connsiteX2" fmla="*/ 364791 w 4110508"/>
                <a:gd name="connsiteY2" fmla="*/ 1727102 h 4115536"/>
                <a:gd name="connsiteX3" fmla="*/ 1115316 w 4110508"/>
                <a:gd name="connsiteY3" fmla="*/ 3502991 h 4115536"/>
                <a:gd name="connsiteX4" fmla="*/ 2999428 w 4110508"/>
                <a:gd name="connsiteY4" fmla="*/ 3502991 h 4115536"/>
                <a:gd name="connsiteX5" fmla="*/ 3764314 w 4110508"/>
                <a:gd name="connsiteY5" fmla="*/ 2305213 h 4115536"/>
                <a:gd name="connsiteX6" fmla="*/ 3246877 w 4110508"/>
                <a:gd name="connsiteY6" fmla="*/ 810723 h 4115536"/>
                <a:gd name="connsiteX7" fmla="*/ 2074205 w 4110508"/>
                <a:gd name="connsiteY7" fmla="*/ 334370 h 4115536"/>
                <a:gd name="connsiteX8" fmla="*/ 2051857 w 4110508"/>
                <a:gd name="connsiteY8" fmla="*/ 334275 h 4115536"/>
                <a:gd name="connsiteX9" fmla="*/ 2064029 w 4110508"/>
                <a:gd name="connsiteY9" fmla="*/ 0 h 4115536"/>
                <a:gd name="connsiteX10" fmla="*/ 3890701 w 4110508"/>
                <a:gd name="connsiteY10" fmla="*/ 1121604 h 4115536"/>
                <a:gd name="connsiteX11" fmla="*/ 3732455 w 4110508"/>
                <a:gd name="connsiteY11" fmla="*/ 3255352 h 4115536"/>
                <a:gd name="connsiteX12" fmla="*/ 1674406 w 4110508"/>
                <a:gd name="connsiteY12" fmla="*/ 4081767 h 4115536"/>
                <a:gd name="connsiteX13" fmla="*/ 19675 w 4110508"/>
                <a:gd name="connsiteY13" fmla="*/ 2352762 h 4115536"/>
                <a:gd name="connsiteX14" fmla="*/ 906573 w 4110508"/>
                <a:gd name="connsiteY14" fmla="*/ 351868 h 4115536"/>
                <a:gd name="connsiteX15" fmla="*/ 2044249 w 4110508"/>
                <a:gd name="connsiteY15" fmla="*/ 0 h 4115536"/>
                <a:gd name="connsiteX16" fmla="*/ 2064124 w 4110508"/>
                <a:gd name="connsiteY16" fmla="*/ 0 h 411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10508" h="4115536">
                  <a:moveTo>
                    <a:pt x="2051857" y="334275"/>
                  </a:moveTo>
                  <a:cubicBezTo>
                    <a:pt x="1618678" y="336462"/>
                    <a:pt x="1189970" y="507166"/>
                    <a:pt x="875476" y="803591"/>
                  </a:cubicBezTo>
                  <a:cubicBezTo>
                    <a:pt x="615188" y="1048758"/>
                    <a:pt x="433358" y="1376090"/>
                    <a:pt x="364791" y="1727102"/>
                  </a:cubicBezTo>
                  <a:cubicBezTo>
                    <a:pt x="235170" y="2391468"/>
                    <a:pt x="531310" y="3120976"/>
                    <a:pt x="1115316" y="3502991"/>
                  </a:cubicBezTo>
                  <a:cubicBezTo>
                    <a:pt x="1670127" y="3865891"/>
                    <a:pt x="2435298" y="3871882"/>
                    <a:pt x="2999428" y="3502991"/>
                  </a:cubicBezTo>
                  <a:cubicBezTo>
                    <a:pt x="3408356" y="3235381"/>
                    <a:pt x="3694701" y="2789935"/>
                    <a:pt x="3764314" y="2305213"/>
                  </a:cubicBezTo>
                  <a:cubicBezTo>
                    <a:pt x="3841915" y="1762765"/>
                    <a:pt x="3643062" y="1188364"/>
                    <a:pt x="3246877" y="810723"/>
                  </a:cubicBezTo>
                  <a:cubicBezTo>
                    <a:pt x="2934570" y="512967"/>
                    <a:pt x="2510046" y="339315"/>
                    <a:pt x="2074205" y="334370"/>
                  </a:cubicBezTo>
                  <a:cubicBezTo>
                    <a:pt x="2066787" y="334275"/>
                    <a:pt x="2059369" y="334275"/>
                    <a:pt x="2051857" y="334275"/>
                  </a:cubicBezTo>
                  <a:moveTo>
                    <a:pt x="2064029" y="0"/>
                  </a:moveTo>
                  <a:cubicBezTo>
                    <a:pt x="2813223" y="3519"/>
                    <a:pt x="3542066" y="441547"/>
                    <a:pt x="3890701" y="1121604"/>
                  </a:cubicBezTo>
                  <a:cubicBezTo>
                    <a:pt x="4231157" y="1786064"/>
                    <a:pt x="4174383" y="2638061"/>
                    <a:pt x="3732455" y="3255352"/>
                  </a:cubicBezTo>
                  <a:cubicBezTo>
                    <a:pt x="3280352" y="3886813"/>
                    <a:pt x="2452511" y="4228506"/>
                    <a:pt x="1674406" y="4081767"/>
                  </a:cubicBezTo>
                  <a:cubicBezTo>
                    <a:pt x="845329" y="3925519"/>
                    <a:pt x="144255" y="3222352"/>
                    <a:pt x="19675" y="2352762"/>
                  </a:cubicBezTo>
                  <a:cubicBezTo>
                    <a:pt x="-88644" y="1597006"/>
                    <a:pt x="256282" y="791418"/>
                    <a:pt x="906573" y="351868"/>
                  </a:cubicBezTo>
                  <a:cubicBezTo>
                    <a:pt x="1240658" y="126102"/>
                    <a:pt x="1641978" y="3233"/>
                    <a:pt x="2044249" y="0"/>
                  </a:cubicBezTo>
                  <a:lnTo>
                    <a:pt x="2064124" y="0"/>
                  </a:lnTo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03FA99C-1D6B-6B20-0B75-B2812731C1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2777" y="5169014"/>
            <a:ext cx="4415246" cy="186757"/>
          </a:xfrm>
        </p:spPr>
        <p:txBody>
          <a:bodyPr/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Epilogue Light" pitchFamily="2" charset="77"/>
              </a:defRPr>
            </a:lvl1pPr>
            <a:lvl2pPr marL="457200" indent="0">
              <a:buNone/>
              <a:defRPr b="0" i="0">
                <a:solidFill>
                  <a:schemeClr val="bg1"/>
                </a:solidFill>
                <a:latin typeface="Epilogue Light" pitchFamily="2" charset="77"/>
              </a:defRPr>
            </a:lvl2pPr>
            <a:lvl3pPr marL="914400" indent="0">
              <a:buNone/>
              <a:defRPr b="0" i="0">
                <a:solidFill>
                  <a:schemeClr val="bg1"/>
                </a:solidFill>
                <a:latin typeface="Epilogue Light" pitchFamily="2" charset="77"/>
              </a:defRPr>
            </a:lvl3pPr>
            <a:lvl4pPr marL="1371600" indent="0">
              <a:buNone/>
              <a:defRPr b="0" i="0">
                <a:solidFill>
                  <a:schemeClr val="bg1"/>
                </a:solidFill>
                <a:latin typeface="Epilogue Light" pitchFamily="2" charset="77"/>
              </a:defRPr>
            </a:lvl4pPr>
            <a:lvl5pPr marL="1828800" indent="0">
              <a:buNone/>
              <a:defRPr b="0" i="0">
                <a:solidFill>
                  <a:schemeClr val="bg1"/>
                </a:solidFill>
                <a:latin typeface="Epilogue Light" pitchFamily="2" charset="77"/>
              </a:defRPr>
            </a:lvl5pPr>
          </a:lstStyle>
          <a:p>
            <a:pPr lvl="0"/>
            <a:r>
              <a:rPr lang="en-GB" dirty="0"/>
              <a:t>Date |  Version  |  Author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921C-E227-B4CF-50A0-FBBEF41DDF2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1886" y="3343047"/>
            <a:ext cx="9144000" cy="1385708"/>
          </a:xfrm>
        </p:spPr>
        <p:txBody>
          <a:bodyPr anchor="b"/>
          <a:lstStyle>
            <a:lvl1pPr algn="l">
              <a:defRPr sz="5000" spc="-1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 goes here</a:t>
            </a:r>
            <a:br>
              <a:rPr lang="en-GB" dirty="0"/>
            </a:br>
            <a:r>
              <a:rPr lang="en-GB" dirty="0"/>
              <a:t>and here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657F9-6FE5-4D1F-C9D0-5B61A0DC27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1886" y="5408651"/>
            <a:ext cx="4415246" cy="247717"/>
          </a:xfrm>
        </p:spPr>
        <p:txBody>
          <a:bodyPr/>
          <a:lstStyle>
            <a:lvl1pPr marL="0" indent="0" algn="l">
              <a:buNone/>
              <a:defRPr sz="1500" b="0" i="0">
                <a:solidFill>
                  <a:schemeClr val="bg1"/>
                </a:solidFill>
                <a:latin typeface="Epilogue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Subhead goes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C64F8D-1956-5F66-C300-5432BBD81AF2}"/>
              </a:ext>
            </a:extLst>
          </p:cNvPr>
          <p:cNvCxnSpPr/>
          <p:nvPr userDrawn="1"/>
        </p:nvCxnSpPr>
        <p:spPr>
          <a:xfrm>
            <a:off x="391886" y="4963885"/>
            <a:ext cx="748937" cy="0"/>
          </a:xfrm>
          <a:prstGeom prst="line">
            <a:avLst/>
          </a:prstGeom>
          <a:ln w="19050">
            <a:solidFill>
              <a:srgbClr val="54D4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6EA772-4653-1E22-043F-FABB6D078A7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14432" y="1694102"/>
            <a:ext cx="1042725" cy="1044000"/>
            <a:chOff x="4037201" y="1370095"/>
            <a:chExt cx="4110508" cy="4115536"/>
          </a:xfrm>
        </p:grpSpPr>
        <p:grpSp>
          <p:nvGrpSpPr>
            <p:cNvPr id="13" name="Graphic 10">
              <a:extLst>
                <a:ext uri="{FF2B5EF4-FFF2-40B4-BE49-F238E27FC236}">
                  <a16:creationId xmlns:a16="http://schemas.microsoft.com/office/drawing/2014/main" id="{8E7D17D1-18B8-2255-75DD-A3A4CF57E93A}"/>
                </a:ext>
              </a:extLst>
            </p:cNvPr>
            <p:cNvGrpSpPr/>
            <p:nvPr/>
          </p:nvGrpSpPr>
          <p:grpSpPr>
            <a:xfrm>
              <a:off x="4983128" y="2330220"/>
              <a:ext cx="2198338" cy="2126140"/>
              <a:chOff x="4983128" y="2330220"/>
              <a:chExt cx="2198338" cy="2126140"/>
            </a:xfrm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6090E790-0EB2-35BB-1E7B-2340AE4693EF}"/>
                  </a:ext>
                </a:extLst>
              </p:cNvPr>
              <p:cNvSpPr/>
              <p:nvPr/>
            </p:nvSpPr>
            <p:spPr>
              <a:xfrm>
                <a:off x="6666597" y="2333738"/>
                <a:ext cx="514868" cy="514868"/>
              </a:xfrm>
              <a:custGeom>
                <a:avLst/>
                <a:gdLst>
                  <a:gd name="connsiteX0" fmla="*/ 257434 w 514868"/>
                  <a:gd name="connsiteY0" fmla="*/ 0 h 514868"/>
                  <a:gd name="connsiteX1" fmla="*/ 514869 w 514868"/>
                  <a:gd name="connsiteY1" fmla="*/ 257434 h 514868"/>
                  <a:gd name="connsiteX2" fmla="*/ 257434 w 514868"/>
                  <a:gd name="connsiteY2" fmla="*/ 514869 h 514868"/>
                  <a:gd name="connsiteX3" fmla="*/ 0 w 514868"/>
                  <a:gd name="connsiteY3" fmla="*/ 257434 h 514868"/>
                  <a:gd name="connsiteX4" fmla="*/ 257434 w 514868"/>
                  <a:gd name="connsiteY4" fmla="*/ 0 h 51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4868" h="514868">
                    <a:moveTo>
                      <a:pt x="257434" y="0"/>
                    </a:moveTo>
                    <a:cubicBezTo>
                      <a:pt x="399513" y="0"/>
                      <a:pt x="514869" y="115356"/>
                      <a:pt x="514869" y="257434"/>
                    </a:cubicBezTo>
                    <a:cubicBezTo>
                      <a:pt x="514869" y="399513"/>
                      <a:pt x="399513" y="514869"/>
                      <a:pt x="257434" y="514869"/>
                    </a:cubicBezTo>
                    <a:cubicBezTo>
                      <a:pt x="115356" y="514869"/>
                      <a:pt x="0" y="399513"/>
                      <a:pt x="0" y="257434"/>
                    </a:cubicBezTo>
                    <a:cubicBezTo>
                      <a:pt x="0" y="115356"/>
                      <a:pt x="115356" y="0"/>
                      <a:pt x="257434" y="0"/>
                    </a:cubicBezTo>
                  </a:path>
                </a:pathLst>
              </a:custGeom>
              <a:solidFill>
                <a:srgbClr val="54D49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F889DFAA-19AA-54D5-C143-F0F4970070FA}"/>
                  </a:ext>
                </a:extLst>
              </p:cNvPr>
              <p:cNvSpPr/>
              <p:nvPr/>
            </p:nvSpPr>
            <p:spPr>
              <a:xfrm>
                <a:off x="4983128" y="2330220"/>
                <a:ext cx="1439063" cy="2126140"/>
              </a:xfrm>
              <a:custGeom>
                <a:avLst/>
                <a:gdLst>
                  <a:gd name="connsiteX0" fmla="*/ 1439063 w 1439063"/>
                  <a:gd name="connsiteY0" fmla="*/ 2126140 h 2126140"/>
                  <a:gd name="connsiteX1" fmla="*/ 1444 w 1439063"/>
                  <a:gd name="connsiteY1" fmla="*/ 2126140 h 2126140"/>
                  <a:gd name="connsiteX2" fmla="*/ 1444 w 1439063"/>
                  <a:gd name="connsiteY2" fmla="*/ 1790914 h 2126140"/>
                  <a:gd name="connsiteX3" fmla="*/ 679884 w 1439063"/>
                  <a:gd name="connsiteY3" fmla="*/ 1117800 h 2126140"/>
                  <a:gd name="connsiteX4" fmla="*/ 886630 w 1439063"/>
                  <a:gd name="connsiteY4" fmla="*/ 851331 h 2126140"/>
                  <a:gd name="connsiteX5" fmla="*/ 953580 w 1439063"/>
                  <a:gd name="connsiteY5" fmla="*/ 635265 h 2126140"/>
                  <a:gd name="connsiteX6" fmla="*/ 883111 w 1439063"/>
                  <a:gd name="connsiteY6" fmla="*/ 415585 h 2126140"/>
                  <a:gd name="connsiteX7" fmla="*/ 681405 w 1439063"/>
                  <a:gd name="connsiteY7" fmla="*/ 335606 h 2126140"/>
                  <a:gd name="connsiteX8" fmla="*/ 458872 w 1439063"/>
                  <a:gd name="connsiteY8" fmla="*/ 432893 h 2126140"/>
                  <a:gd name="connsiteX9" fmla="*/ 377467 w 1439063"/>
                  <a:gd name="connsiteY9" fmla="*/ 688520 h 2126140"/>
                  <a:gd name="connsiteX10" fmla="*/ 683 w 1439063"/>
                  <a:gd name="connsiteY10" fmla="*/ 688520 h 2126140"/>
                  <a:gd name="connsiteX11" fmla="*/ 51181 w 1439063"/>
                  <a:gd name="connsiteY11" fmla="*/ 338459 h 2126140"/>
                  <a:gd name="connsiteX12" fmla="*/ 309852 w 1439063"/>
                  <a:gd name="connsiteY12" fmla="*/ 90059 h 2126140"/>
                  <a:gd name="connsiteX13" fmla="*/ 688633 w 1439063"/>
                  <a:gd name="connsiteY13" fmla="*/ 0 h 2126140"/>
                  <a:gd name="connsiteX14" fmla="*/ 1192090 w 1439063"/>
                  <a:gd name="connsiteY14" fmla="*/ 155583 h 2126140"/>
                  <a:gd name="connsiteX15" fmla="*/ 1371352 w 1439063"/>
                  <a:gd name="connsiteY15" fmla="*/ 594942 h 2126140"/>
                  <a:gd name="connsiteX16" fmla="*/ 1290708 w 1439063"/>
                  <a:gd name="connsiteY16" fmla="*/ 911719 h 2126140"/>
                  <a:gd name="connsiteX17" fmla="*/ 1014159 w 1439063"/>
                  <a:gd name="connsiteY17" fmla="*/ 1287743 h 2126140"/>
                  <a:gd name="connsiteX18" fmla="*/ 537330 w 1439063"/>
                  <a:gd name="connsiteY18" fmla="*/ 1790439 h 2126140"/>
                  <a:gd name="connsiteX19" fmla="*/ 1439063 w 1439063"/>
                  <a:gd name="connsiteY19" fmla="*/ 1790439 h 2126140"/>
                  <a:gd name="connsiteX20" fmla="*/ 1439063 w 1439063"/>
                  <a:gd name="connsiteY20" fmla="*/ 2126045 h 212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39063" h="2126140">
                    <a:moveTo>
                      <a:pt x="1439063" y="2126140"/>
                    </a:moveTo>
                    <a:lnTo>
                      <a:pt x="1444" y="2126140"/>
                    </a:lnTo>
                    <a:lnTo>
                      <a:pt x="1444" y="1790914"/>
                    </a:lnTo>
                    <a:lnTo>
                      <a:pt x="679884" y="1117800"/>
                    </a:lnTo>
                    <a:cubicBezTo>
                      <a:pt x="773081" y="1016043"/>
                      <a:pt x="841933" y="927220"/>
                      <a:pt x="886630" y="851331"/>
                    </a:cubicBezTo>
                    <a:cubicBezTo>
                      <a:pt x="931232" y="775442"/>
                      <a:pt x="953580" y="703451"/>
                      <a:pt x="953580" y="635265"/>
                    </a:cubicBezTo>
                    <a:cubicBezTo>
                      <a:pt x="953580" y="542067"/>
                      <a:pt x="930186" y="468841"/>
                      <a:pt x="883111" y="415585"/>
                    </a:cubicBezTo>
                    <a:cubicBezTo>
                      <a:pt x="836037" y="362329"/>
                      <a:pt x="768802" y="335606"/>
                      <a:pt x="681405" y="335606"/>
                    </a:cubicBezTo>
                    <a:cubicBezTo>
                      <a:pt x="587257" y="335606"/>
                      <a:pt x="513079" y="368035"/>
                      <a:pt x="458872" y="432893"/>
                    </a:cubicBezTo>
                    <a:cubicBezTo>
                      <a:pt x="404666" y="497656"/>
                      <a:pt x="377467" y="582960"/>
                      <a:pt x="377467" y="688520"/>
                    </a:cubicBezTo>
                    <a:lnTo>
                      <a:pt x="683" y="688520"/>
                    </a:lnTo>
                    <a:cubicBezTo>
                      <a:pt x="683" y="560802"/>
                      <a:pt x="-9778" y="444115"/>
                      <a:pt x="51181" y="338459"/>
                    </a:cubicBezTo>
                    <a:cubicBezTo>
                      <a:pt x="112235" y="232899"/>
                      <a:pt x="198395" y="150067"/>
                      <a:pt x="309852" y="90059"/>
                    </a:cubicBezTo>
                    <a:cubicBezTo>
                      <a:pt x="421213" y="29956"/>
                      <a:pt x="547505" y="0"/>
                      <a:pt x="688633" y="0"/>
                    </a:cubicBezTo>
                    <a:cubicBezTo>
                      <a:pt x="904699" y="0"/>
                      <a:pt x="1072550" y="51829"/>
                      <a:pt x="1192090" y="155583"/>
                    </a:cubicBezTo>
                    <a:cubicBezTo>
                      <a:pt x="1311535" y="259336"/>
                      <a:pt x="1371352" y="405694"/>
                      <a:pt x="1371352" y="594942"/>
                    </a:cubicBezTo>
                    <a:cubicBezTo>
                      <a:pt x="1371352" y="698696"/>
                      <a:pt x="1344534" y="804257"/>
                      <a:pt x="1290708" y="911719"/>
                    </a:cubicBezTo>
                    <a:cubicBezTo>
                      <a:pt x="1236977" y="1019372"/>
                      <a:pt x="1144730" y="1144618"/>
                      <a:pt x="1014159" y="1287743"/>
                    </a:cubicBezTo>
                    <a:lnTo>
                      <a:pt x="537330" y="1790439"/>
                    </a:lnTo>
                    <a:lnTo>
                      <a:pt x="1439063" y="1790439"/>
                    </a:lnTo>
                    <a:lnTo>
                      <a:pt x="1439063" y="2126045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9C62E269-FE74-60C6-99BA-C2FC52D35296}"/>
                </a:ext>
              </a:extLst>
            </p:cNvPr>
            <p:cNvSpPr/>
            <p:nvPr/>
          </p:nvSpPr>
          <p:spPr>
            <a:xfrm>
              <a:off x="6725844" y="3019311"/>
              <a:ext cx="419769" cy="1436478"/>
            </a:xfrm>
            <a:custGeom>
              <a:avLst/>
              <a:gdLst>
                <a:gd name="connsiteX0" fmla="*/ 0 w 419769"/>
                <a:gd name="connsiteY0" fmla="*/ 0 h 1436478"/>
                <a:gd name="connsiteX1" fmla="*/ 419770 w 419769"/>
                <a:gd name="connsiteY1" fmla="*/ 0 h 1436478"/>
                <a:gd name="connsiteX2" fmla="*/ 419770 w 419769"/>
                <a:gd name="connsiteY2" fmla="*/ 1436478 h 1436478"/>
                <a:gd name="connsiteX3" fmla="*/ 0 w 419769"/>
                <a:gd name="connsiteY3" fmla="*/ 1436478 h 1436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769" h="1436478">
                  <a:moveTo>
                    <a:pt x="0" y="0"/>
                  </a:moveTo>
                  <a:lnTo>
                    <a:pt x="419770" y="0"/>
                  </a:lnTo>
                  <a:lnTo>
                    <a:pt x="419770" y="1436478"/>
                  </a:lnTo>
                  <a:lnTo>
                    <a:pt x="0" y="1436478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6D3AFF7-51B6-3A6B-C489-E7EB2E97B79F}"/>
                </a:ext>
              </a:extLst>
            </p:cNvPr>
            <p:cNvSpPr/>
            <p:nvPr/>
          </p:nvSpPr>
          <p:spPr>
            <a:xfrm>
              <a:off x="4037201" y="1370095"/>
              <a:ext cx="4110508" cy="4115536"/>
            </a:xfrm>
            <a:custGeom>
              <a:avLst/>
              <a:gdLst>
                <a:gd name="connsiteX0" fmla="*/ 2051857 w 4110508"/>
                <a:gd name="connsiteY0" fmla="*/ 334275 h 4115536"/>
                <a:gd name="connsiteX1" fmla="*/ 875476 w 4110508"/>
                <a:gd name="connsiteY1" fmla="*/ 803591 h 4115536"/>
                <a:gd name="connsiteX2" fmla="*/ 364791 w 4110508"/>
                <a:gd name="connsiteY2" fmla="*/ 1727102 h 4115536"/>
                <a:gd name="connsiteX3" fmla="*/ 1115316 w 4110508"/>
                <a:gd name="connsiteY3" fmla="*/ 3502991 h 4115536"/>
                <a:gd name="connsiteX4" fmla="*/ 2999428 w 4110508"/>
                <a:gd name="connsiteY4" fmla="*/ 3502991 h 4115536"/>
                <a:gd name="connsiteX5" fmla="*/ 3764314 w 4110508"/>
                <a:gd name="connsiteY5" fmla="*/ 2305213 h 4115536"/>
                <a:gd name="connsiteX6" fmla="*/ 3246877 w 4110508"/>
                <a:gd name="connsiteY6" fmla="*/ 810723 h 4115536"/>
                <a:gd name="connsiteX7" fmla="*/ 2074205 w 4110508"/>
                <a:gd name="connsiteY7" fmla="*/ 334370 h 4115536"/>
                <a:gd name="connsiteX8" fmla="*/ 2051857 w 4110508"/>
                <a:gd name="connsiteY8" fmla="*/ 334275 h 4115536"/>
                <a:gd name="connsiteX9" fmla="*/ 2064029 w 4110508"/>
                <a:gd name="connsiteY9" fmla="*/ 0 h 4115536"/>
                <a:gd name="connsiteX10" fmla="*/ 3890701 w 4110508"/>
                <a:gd name="connsiteY10" fmla="*/ 1121604 h 4115536"/>
                <a:gd name="connsiteX11" fmla="*/ 3732455 w 4110508"/>
                <a:gd name="connsiteY11" fmla="*/ 3255352 h 4115536"/>
                <a:gd name="connsiteX12" fmla="*/ 1674406 w 4110508"/>
                <a:gd name="connsiteY12" fmla="*/ 4081767 h 4115536"/>
                <a:gd name="connsiteX13" fmla="*/ 19675 w 4110508"/>
                <a:gd name="connsiteY13" fmla="*/ 2352762 h 4115536"/>
                <a:gd name="connsiteX14" fmla="*/ 906573 w 4110508"/>
                <a:gd name="connsiteY14" fmla="*/ 351868 h 4115536"/>
                <a:gd name="connsiteX15" fmla="*/ 2044249 w 4110508"/>
                <a:gd name="connsiteY15" fmla="*/ 0 h 4115536"/>
                <a:gd name="connsiteX16" fmla="*/ 2064124 w 4110508"/>
                <a:gd name="connsiteY16" fmla="*/ 0 h 411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10508" h="4115536">
                  <a:moveTo>
                    <a:pt x="2051857" y="334275"/>
                  </a:moveTo>
                  <a:cubicBezTo>
                    <a:pt x="1618678" y="336462"/>
                    <a:pt x="1189970" y="507166"/>
                    <a:pt x="875476" y="803591"/>
                  </a:cubicBezTo>
                  <a:cubicBezTo>
                    <a:pt x="615188" y="1048758"/>
                    <a:pt x="433358" y="1376090"/>
                    <a:pt x="364791" y="1727102"/>
                  </a:cubicBezTo>
                  <a:cubicBezTo>
                    <a:pt x="235170" y="2391468"/>
                    <a:pt x="531310" y="3120976"/>
                    <a:pt x="1115316" y="3502991"/>
                  </a:cubicBezTo>
                  <a:cubicBezTo>
                    <a:pt x="1670127" y="3865891"/>
                    <a:pt x="2435298" y="3871882"/>
                    <a:pt x="2999428" y="3502991"/>
                  </a:cubicBezTo>
                  <a:cubicBezTo>
                    <a:pt x="3408356" y="3235381"/>
                    <a:pt x="3694701" y="2789935"/>
                    <a:pt x="3764314" y="2305213"/>
                  </a:cubicBezTo>
                  <a:cubicBezTo>
                    <a:pt x="3841915" y="1762765"/>
                    <a:pt x="3643062" y="1188364"/>
                    <a:pt x="3246877" y="810723"/>
                  </a:cubicBezTo>
                  <a:cubicBezTo>
                    <a:pt x="2934570" y="512967"/>
                    <a:pt x="2510046" y="339315"/>
                    <a:pt x="2074205" y="334370"/>
                  </a:cubicBezTo>
                  <a:cubicBezTo>
                    <a:pt x="2066787" y="334275"/>
                    <a:pt x="2059369" y="334275"/>
                    <a:pt x="2051857" y="334275"/>
                  </a:cubicBezTo>
                  <a:moveTo>
                    <a:pt x="2064029" y="0"/>
                  </a:moveTo>
                  <a:cubicBezTo>
                    <a:pt x="2813223" y="3519"/>
                    <a:pt x="3542066" y="441547"/>
                    <a:pt x="3890701" y="1121604"/>
                  </a:cubicBezTo>
                  <a:cubicBezTo>
                    <a:pt x="4231157" y="1786064"/>
                    <a:pt x="4174383" y="2638061"/>
                    <a:pt x="3732455" y="3255352"/>
                  </a:cubicBezTo>
                  <a:cubicBezTo>
                    <a:pt x="3280352" y="3886813"/>
                    <a:pt x="2452511" y="4228506"/>
                    <a:pt x="1674406" y="4081767"/>
                  </a:cubicBezTo>
                  <a:cubicBezTo>
                    <a:pt x="845329" y="3925519"/>
                    <a:pt x="144255" y="3222352"/>
                    <a:pt x="19675" y="2352762"/>
                  </a:cubicBezTo>
                  <a:cubicBezTo>
                    <a:pt x="-88644" y="1597006"/>
                    <a:pt x="256282" y="791418"/>
                    <a:pt x="906573" y="351868"/>
                  </a:cubicBezTo>
                  <a:cubicBezTo>
                    <a:pt x="1240658" y="126102"/>
                    <a:pt x="1641978" y="3233"/>
                    <a:pt x="2044249" y="0"/>
                  </a:cubicBezTo>
                  <a:lnTo>
                    <a:pt x="2064124" y="0"/>
                  </a:lnTo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03FA99C-1D6B-6B20-0B75-B2812731C1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1886" y="361882"/>
            <a:ext cx="4415246" cy="186757"/>
          </a:xfrm>
        </p:spPr>
        <p:txBody>
          <a:bodyPr/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Epilogue Light" pitchFamily="2" charset="77"/>
              </a:defRPr>
            </a:lvl1pPr>
            <a:lvl2pPr marL="457200" indent="0">
              <a:buNone/>
              <a:defRPr b="0" i="0">
                <a:solidFill>
                  <a:schemeClr val="bg1"/>
                </a:solidFill>
                <a:latin typeface="Epilogue Light" pitchFamily="2" charset="77"/>
              </a:defRPr>
            </a:lvl2pPr>
            <a:lvl3pPr marL="914400" indent="0">
              <a:buNone/>
              <a:defRPr b="0" i="0">
                <a:solidFill>
                  <a:schemeClr val="bg1"/>
                </a:solidFill>
                <a:latin typeface="Epilogue Light" pitchFamily="2" charset="77"/>
              </a:defRPr>
            </a:lvl3pPr>
            <a:lvl4pPr marL="1371600" indent="0">
              <a:buNone/>
              <a:defRPr b="0" i="0">
                <a:solidFill>
                  <a:schemeClr val="bg1"/>
                </a:solidFill>
                <a:latin typeface="Epilogue Light" pitchFamily="2" charset="77"/>
              </a:defRPr>
            </a:lvl4pPr>
            <a:lvl5pPr marL="1828800" indent="0">
              <a:buNone/>
              <a:defRPr b="0" i="0">
                <a:solidFill>
                  <a:schemeClr val="bg1"/>
                </a:solidFill>
                <a:latin typeface="Epilogue Light" pitchFamily="2" charset="77"/>
              </a:defRPr>
            </a:lvl5pPr>
          </a:lstStyle>
          <a:p>
            <a:pPr lvl="0"/>
            <a:r>
              <a:rPr lang="en-GB" dirty="0"/>
              <a:t>Date |  Version  |  Author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27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921C-E227-B4CF-50A0-FBBEF41DDF2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1886" y="3343047"/>
            <a:ext cx="9144000" cy="1385708"/>
          </a:xfrm>
        </p:spPr>
        <p:txBody>
          <a:bodyPr anchor="b"/>
          <a:lstStyle>
            <a:lvl1pPr algn="l">
              <a:defRPr sz="5000" spc="-1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 goes here</a:t>
            </a:r>
            <a:br>
              <a:rPr lang="en-GB" dirty="0"/>
            </a:br>
            <a:r>
              <a:rPr lang="en-GB" dirty="0"/>
              <a:t>and here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657F9-6FE5-4D1F-C9D0-5B61A0DC27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1886" y="5408651"/>
            <a:ext cx="4415246" cy="247717"/>
          </a:xfrm>
        </p:spPr>
        <p:txBody>
          <a:bodyPr/>
          <a:lstStyle>
            <a:lvl1pPr marL="0" indent="0" algn="l">
              <a:buNone/>
              <a:defRPr sz="1500" b="0" i="0">
                <a:solidFill>
                  <a:schemeClr val="bg1"/>
                </a:solidFill>
                <a:latin typeface="Epilogue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Subhead goes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C64F8D-1956-5F66-C300-5432BBD81AF2}"/>
              </a:ext>
            </a:extLst>
          </p:cNvPr>
          <p:cNvCxnSpPr/>
          <p:nvPr userDrawn="1"/>
        </p:nvCxnSpPr>
        <p:spPr>
          <a:xfrm>
            <a:off x="391886" y="4963885"/>
            <a:ext cx="748937" cy="0"/>
          </a:xfrm>
          <a:prstGeom prst="line">
            <a:avLst/>
          </a:prstGeom>
          <a:ln w="19050">
            <a:solidFill>
              <a:srgbClr val="54D4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6EA772-4653-1E22-043F-FABB6D078A7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14432" y="1694102"/>
            <a:ext cx="1042725" cy="1044000"/>
            <a:chOff x="4037201" y="1370095"/>
            <a:chExt cx="4110508" cy="4115536"/>
          </a:xfrm>
        </p:grpSpPr>
        <p:grpSp>
          <p:nvGrpSpPr>
            <p:cNvPr id="13" name="Graphic 10">
              <a:extLst>
                <a:ext uri="{FF2B5EF4-FFF2-40B4-BE49-F238E27FC236}">
                  <a16:creationId xmlns:a16="http://schemas.microsoft.com/office/drawing/2014/main" id="{8E7D17D1-18B8-2255-75DD-A3A4CF57E93A}"/>
                </a:ext>
              </a:extLst>
            </p:cNvPr>
            <p:cNvGrpSpPr/>
            <p:nvPr/>
          </p:nvGrpSpPr>
          <p:grpSpPr>
            <a:xfrm>
              <a:off x="4983128" y="2330220"/>
              <a:ext cx="2198338" cy="2126140"/>
              <a:chOff x="4983128" y="2330220"/>
              <a:chExt cx="2198338" cy="2126140"/>
            </a:xfrm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6090E790-0EB2-35BB-1E7B-2340AE4693EF}"/>
                  </a:ext>
                </a:extLst>
              </p:cNvPr>
              <p:cNvSpPr/>
              <p:nvPr/>
            </p:nvSpPr>
            <p:spPr>
              <a:xfrm>
                <a:off x="6666597" y="2333738"/>
                <a:ext cx="514868" cy="514868"/>
              </a:xfrm>
              <a:custGeom>
                <a:avLst/>
                <a:gdLst>
                  <a:gd name="connsiteX0" fmla="*/ 257434 w 514868"/>
                  <a:gd name="connsiteY0" fmla="*/ 0 h 514868"/>
                  <a:gd name="connsiteX1" fmla="*/ 514869 w 514868"/>
                  <a:gd name="connsiteY1" fmla="*/ 257434 h 514868"/>
                  <a:gd name="connsiteX2" fmla="*/ 257434 w 514868"/>
                  <a:gd name="connsiteY2" fmla="*/ 514869 h 514868"/>
                  <a:gd name="connsiteX3" fmla="*/ 0 w 514868"/>
                  <a:gd name="connsiteY3" fmla="*/ 257434 h 514868"/>
                  <a:gd name="connsiteX4" fmla="*/ 257434 w 514868"/>
                  <a:gd name="connsiteY4" fmla="*/ 0 h 51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4868" h="514868">
                    <a:moveTo>
                      <a:pt x="257434" y="0"/>
                    </a:moveTo>
                    <a:cubicBezTo>
                      <a:pt x="399513" y="0"/>
                      <a:pt x="514869" y="115356"/>
                      <a:pt x="514869" y="257434"/>
                    </a:cubicBezTo>
                    <a:cubicBezTo>
                      <a:pt x="514869" y="399513"/>
                      <a:pt x="399513" y="514869"/>
                      <a:pt x="257434" y="514869"/>
                    </a:cubicBezTo>
                    <a:cubicBezTo>
                      <a:pt x="115356" y="514869"/>
                      <a:pt x="0" y="399513"/>
                      <a:pt x="0" y="257434"/>
                    </a:cubicBezTo>
                    <a:cubicBezTo>
                      <a:pt x="0" y="115356"/>
                      <a:pt x="115356" y="0"/>
                      <a:pt x="257434" y="0"/>
                    </a:cubicBezTo>
                  </a:path>
                </a:pathLst>
              </a:custGeom>
              <a:solidFill>
                <a:srgbClr val="54D49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F889DFAA-19AA-54D5-C143-F0F4970070FA}"/>
                  </a:ext>
                </a:extLst>
              </p:cNvPr>
              <p:cNvSpPr/>
              <p:nvPr/>
            </p:nvSpPr>
            <p:spPr>
              <a:xfrm>
                <a:off x="4983128" y="2330220"/>
                <a:ext cx="1439063" cy="2126140"/>
              </a:xfrm>
              <a:custGeom>
                <a:avLst/>
                <a:gdLst>
                  <a:gd name="connsiteX0" fmla="*/ 1439063 w 1439063"/>
                  <a:gd name="connsiteY0" fmla="*/ 2126140 h 2126140"/>
                  <a:gd name="connsiteX1" fmla="*/ 1444 w 1439063"/>
                  <a:gd name="connsiteY1" fmla="*/ 2126140 h 2126140"/>
                  <a:gd name="connsiteX2" fmla="*/ 1444 w 1439063"/>
                  <a:gd name="connsiteY2" fmla="*/ 1790914 h 2126140"/>
                  <a:gd name="connsiteX3" fmla="*/ 679884 w 1439063"/>
                  <a:gd name="connsiteY3" fmla="*/ 1117800 h 2126140"/>
                  <a:gd name="connsiteX4" fmla="*/ 886630 w 1439063"/>
                  <a:gd name="connsiteY4" fmla="*/ 851331 h 2126140"/>
                  <a:gd name="connsiteX5" fmla="*/ 953580 w 1439063"/>
                  <a:gd name="connsiteY5" fmla="*/ 635265 h 2126140"/>
                  <a:gd name="connsiteX6" fmla="*/ 883111 w 1439063"/>
                  <a:gd name="connsiteY6" fmla="*/ 415585 h 2126140"/>
                  <a:gd name="connsiteX7" fmla="*/ 681405 w 1439063"/>
                  <a:gd name="connsiteY7" fmla="*/ 335606 h 2126140"/>
                  <a:gd name="connsiteX8" fmla="*/ 458872 w 1439063"/>
                  <a:gd name="connsiteY8" fmla="*/ 432893 h 2126140"/>
                  <a:gd name="connsiteX9" fmla="*/ 377467 w 1439063"/>
                  <a:gd name="connsiteY9" fmla="*/ 688520 h 2126140"/>
                  <a:gd name="connsiteX10" fmla="*/ 683 w 1439063"/>
                  <a:gd name="connsiteY10" fmla="*/ 688520 h 2126140"/>
                  <a:gd name="connsiteX11" fmla="*/ 51181 w 1439063"/>
                  <a:gd name="connsiteY11" fmla="*/ 338459 h 2126140"/>
                  <a:gd name="connsiteX12" fmla="*/ 309852 w 1439063"/>
                  <a:gd name="connsiteY12" fmla="*/ 90059 h 2126140"/>
                  <a:gd name="connsiteX13" fmla="*/ 688633 w 1439063"/>
                  <a:gd name="connsiteY13" fmla="*/ 0 h 2126140"/>
                  <a:gd name="connsiteX14" fmla="*/ 1192090 w 1439063"/>
                  <a:gd name="connsiteY14" fmla="*/ 155583 h 2126140"/>
                  <a:gd name="connsiteX15" fmla="*/ 1371352 w 1439063"/>
                  <a:gd name="connsiteY15" fmla="*/ 594942 h 2126140"/>
                  <a:gd name="connsiteX16" fmla="*/ 1290708 w 1439063"/>
                  <a:gd name="connsiteY16" fmla="*/ 911719 h 2126140"/>
                  <a:gd name="connsiteX17" fmla="*/ 1014159 w 1439063"/>
                  <a:gd name="connsiteY17" fmla="*/ 1287743 h 2126140"/>
                  <a:gd name="connsiteX18" fmla="*/ 537330 w 1439063"/>
                  <a:gd name="connsiteY18" fmla="*/ 1790439 h 2126140"/>
                  <a:gd name="connsiteX19" fmla="*/ 1439063 w 1439063"/>
                  <a:gd name="connsiteY19" fmla="*/ 1790439 h 2126140"/>
                  <a:gd name="connsiteX20" fmla="*/ 1439063 w 1439063"/>
                  <a:gd name="connsiteY20" fmla="*/ 2126045 h 212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39063" h="2126140">
                    <a:moveTo>
                      <a:pt x="1439063" y="2126140"/>
                    </a:moveTo>
                    <a:lnTo>
                      <a:pt x="1444" y="2126140"/>
                    </a:lnTo>
                    <a:lnTo>
                      <a:pt x="1444" y="1790914"/>
                    </a:lnTo>
                    <a:lnTo>
                      <a:pt x="679884" y="1117800"/>
                    </a:lnTo>
                    <a:cubicBezTo>
                      <a:pt x="773081" y="1016043"/>
                      <a:pt x="841933" y="927220"/>
                      <a:pt x="886630" y="851331"/>
                    </a:cubicBezTo>
                    <a:cubicBezTo>
                      <a:pt x="931232" y="775442"/>
                      <a:pt x="953580" y="703451"/>
                      <a:pt x="953580" y="635265"/>
                    </a:cubicBezTo>
                    <a:cubicBezTo>
                      <a:pt x="953580" y="542067"/>
                      <a:pt x="930186" y="468841"/>
                      <a:pt x="883111" y="415585"/>
                    </a:cubicBezTo>
                    <a:cubicBezTo>
                      <a:pt x="836037" y="362329"/>
                      <a:pt x="768802" y="335606"/>
                      <a:pt x="681405" y="335606"/>
                    </a:cubicBezTo>
                    <a:cubicBezTo>
                      <a:pt x="587257" y="335606"/>
                      <a:pt x="513079" y="368035"/>
                      <a:pt x="458872" y="432893"/>
                    </a:cubicBezTo>
                    <a:cubicBezTo>
                      <a:pt x="404666" y="497656"/>
                      <a:pt x="377467" y="582960"/>
                      <a:pt x="377467" y="688520"/>
                    </a:cubicBezTo>
                    <a:lnTo>
                      <a:pt x="683" y="688520"/>
                    </a:lnTo>
                    <a:cubicBezTo>
                      <a:pt x="683" y="560802"/>
                      <a:pt x="-9778" y="444115"/>
                      <a:pt x="51181" y="338459"/>
                    </a:cubicBezTo>
                    <a:cubicBezTo>
                      <a:pt x="112235" y="232899"/>
                      <a:pt x="198395" y="150067"/>
                      <a:pt x="309852" y="90059"/>
                    </a:cubicBezTo>
                    <a:cubicBezTo>
                      <a:pt x="421213" y="29956"/>
                      <a:pt x="547505" y="0"/>
                      <a:pt x="688633" y="0"/>
                    </a:cubicBezTo>
                    <a:cubicBezTo>
                      <a:pt x="904699" y="0"/>
                      <a:pt x="1072550" y="51829"/>
                      <a:pt x="1192090" y="155583"/>
                    </a:cubicBezTo>
                    <a:cubicBezTo>
                      <a:pt x="1311535" y="259336"/>
                      <a:pt x="1371352" y="405694"/>
                      <a:pt x="1371352" y="594942"/>
                    </a:cubicBezTo>
                    <a:cubicBezTo>
                      <a:pt x="1371352" y="698696"/>
                      <a:pt x="1344534" y="804257"/>
                      <a:pt x="1290708" y="911719"/>
                    </a:cubicBezTo>
                    <a:cubicBezTo>
                      <a:pt x="1236977" y="1019372"/>
                      <a:pt x="1144730" y="1144618"/>
                      <a:pt x="1014159" y="1287743"/>
                    </a:cubicBezTo>
                    <a:lnTo>
                      <a:pt x="537330" y="1790439"/>
                    </a:lnTo>
                    <a:lnTo>
                      <a:pt x="1439063" y="1790439"/>
                    </a:lnTo>
                    <a:lnTo>
                      <a:pt x="1439063" y="2126045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9C62E269-FE74-60C6-99BA-C2FC52D35296}"/>
                </a:ext>
              </a:extLst>
            </p:cNvPr>
            <p:cNvSpPr/>
            <p:nvPr/>
          </p:nvSpPr>
          <p:spPr>
            <a:xfrm>
              <a:off x="6725844" y="3019311"/>
              <a:ext cx="419769" cy="1436478"/>
            </a:xfrm>
            <a:custGeom>
              <a:avLst/>
              <a:gdLst>
                <a:gd name="connsiteX0" fmla="*/ 0 w 419769"/>
                <a:gd name="connsiteY0" fmla="*/ 0 h 1436478"/>
                <a:gd name="connsiteX1" fmla="*/ 419770 w 419769"/>
                <a:gd name="connsiteY1" fmla="*/ 0 h 1436478"/>
                <a:gd name="connsiteX2" fmla="*/ 419770 w 419769"/>
                <a:gd name="connsiteY2" fmla="*/ 1436478 h 1436478"/>
                <a:gd name="connsiteX3" fmla="*/ 0 w 419769"/>
                <a:gd name="connsiteY3" fmla="*/ 1436478 h 1436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769" h="1436478">
                  <a:moveTo>
                    <a:pt x="0" y="0"/>
                  </a:moveTo>
                  <a:lnTo>
                    <a:pt x="419770" y="0"/>
                  </a:lnTo>
                  <a:lnTo>
                    <a:pt x="419770" y="1436478"/>
                  </a:lnTo>
                  <a:lnTo>
                    <a:pt x="0" y="1436478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6D3AFF7-51B6-3A6B-C489-E7EB2E97B79F}"/>
                </a:ext>
              </a:extLst>
            </p:cNvPr>
            <p:cNvSpPr/>
            <p:nvPr/>
          </p:nvSpPr>
          <p:spPr>
            <a:xfrm>
              <a:off x="4037201" y="1370095"/>
              <a:ext cx="4110508" cy="4115536"/>
            </a:xfrm>
            <a:custGeom>
              <a:avLst/>
              <a:gdLst>
                <a:gd name="connsiteX0" fmla="*/ 2051857 w 4110508"/>
                <a:gd name="connsiteY0" fmla="*/ 334275 h 4115536"/>
                <a:gd name="connsiteX1" fmla="*/ 875476 w 4110508"/>
                <a:gd name="connsiteY1" fmla="*/ 803591 h 4115536"/>
                <a:gd name="connsiteX2" fmla="*/ 364791 w 4110508"/>
                <a:gd name="connsiteY2" fmla="*/ 1727102 h 4115536"/>
                <a:gd name="connsiteX3" fmla="*/ 1115316 w 4110508"/>
                <a:gd name="connsiteY3" fmla="*/ 3502991 h 4115536"/>
                <a:gd name="connsiteX4" fmla="*/ 2999428 w 4110508"/>
                <a:gd name="connsiteY4" fmla="*/ 3502991 h 4115536"/>
                <a:gd name="connsiteX5" fmla="*/ 3764314 w 4110508"/>
                <a:gd name="connsiteY5" fmla="*/ 2305213 h 4115536"/>
                <a:gd name="connsiteX6" fmla="*/ 3246877 w 4110508"/>
                <a:gd name="connsiteY6" fmla="*/ 810723 h 4115536"/>
                <a:gd name="connsiteX7" fmla="*/ 2074205 w 4110508"/>
                <a:gd name="connsiteY7" fmla="*/ 334370 h 4115536"/>
                <a:gd name="connsiteX8" fmla="*/ 2051857 w 4110508"/>
                <a:gd name="connsiteY8" fmla="*/ 334275 h 4115536"/>
                <a:gd name="connsiteX9" fmla="*/ 2064029 w 4110508"/>
                <a:gd name="connsiteY9" fmla="*/ 0 h 4115536"/>
                <a:gd name="connsiteX10" fmla="*/ 3890701 w 4110508"/>
                <a:gd name="connsiteY10" fmla="*/ 1121604 h 4115536"/>
                <a:gd name="connsiteX11" fmla="*/ 3732455 w 4110508"/>
                <a:gd name="connsiteY11" fmla="*/ 3255352 h 4115536"/>
                <a:gd name="connsiteX12" fmla="*/ 1674406 w 4110508"/>
                <a:gd name="connsiteY12" fmla="*/ 4081767 h 4115536"/>
                <a:gd name="connsiteX13" fmla="*/ 19675 w 4110508"/>
                <a:gd name="connsiteY13" fmla="*/ 2352762 h 4115536"/>
                <a:gd name="connsiteX14" fmla="*/ 906573 w 4110508"/>
                <a:gd name="connsiteY14" fmla="*/ 351868 h 4115536"/>
                <a:gd name="connsiteX15" fmla="*/ 2044249 w 4110508"/>
                <a:gd name="connsiteY15" fmla="*/ 0 h 4115536"/>
                <a:gd name="connsiteX16" fmla="*/ 2064124 w 4110508"/>
                <a:gd name="connsiteY16" fmla="*/ 0 h 411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10508" h="4115536">
                  <a:moveTo>
                    <a:pt x="2051857" y="334275"/>
                  </a:moveTo>
                  <a:cubicBezTo>
                    <a:pt x="1618678" y="336462"/>
                    <a:pt x="1189970" y="507166"/>
                    <a:pt x="875476" y="803591"/>
                  </a:cubicBezTo>
                  <a:cubicBezTo>
                    <a:pt x="615188" y="1048758"/>
                    <a:pt x="433358" y="1376090"/>
                    <a:pt x="364791" y="1727102"/>
                  </a:cubicBezTo>
                  <a:cubicBezTo>
                    <a:pt x="235170" y="2391468"/>
                    <a:pt x="531310" y="3120976"/>
                    <a:pt x="1115316" y="3502991"/>
                  </a:cubicBezTo>
                  <a:cubicBezTo>
                    <a:pt x="1670127" y="3865891"/>
                    <a:pt x="2435298" y="3871882"/>
                    <a:pt x="2999428" y="3502991"/>
                  </a:cubicBezTo>
                  <a:cubicBezTo>
                    <a:pt x="3408356" y="3235381"/>
                    <a:pt x="3694701" y="2789935"/>
                    <a:pt x="3764314" y="2305213"/>
                  </a:cubicBezTo>
                  <a:cubicBezTo>
                    <a:pt x="3841915" y="1762765"/>
                    <a:pt x="3643062" y="1188364"/>
                    <a:pt x="3246877" y="810723"/>
                  </a:cubicBezTo>
                  <a:cubicBezTo>
                    <a:pt x="2934570" y="512967"/>
                    <a:pt x="2510046" y="339315"/>
                    <a:pt x="2074205" y="334370"/>
                  </a:cubicBezTo>
                  <a:cubicBezTo>
                    <a:pt x="2066787" y="334275"/>
                    <a:pt x="2059369" y="334275"/>
                    <a:pt x="2051857" y="334275"/>
                  </a:cubicBezTo>
                  <a:moveTo>
                    <a:pt x="2064029" y="0"/>
                  </a:moveTo>
                  <a:cubicBezTo>
                    <a:pt x="2813223" y="3519"/>
                    <a:pt x="3542066" y="441547"/>
                    <a:pt x="3890701" y="1121604"/>
                  </a:cubicBezTo>
                  <a:cubicBezTo>
                    <a:pt x="4231157" y="1786064"/>
                    <a:pt x="4174383" y="2638061"/>
                    <a:pt x="3732455" y="3255352"/>
                  </a:cubicBezTo>
                  <a:cubicBezTo>
                    <a:pt x="3280352" y="3886813"/>
                    <a:pt x="2452511" y="4228506"/>
                    <a:pt x="1674406" y="4081767"/>
                  </a:cubicBezTo>
                  <a:cubicBezTo>
                    <a:pt x="845329" y="3925519"/>
                    <a:pt x="144255" y="3222352"/>
                    <a:pt x="19675" y="2352762"/>
                  </a:cubicBezTo>
                  <a:cubicBezTo>
                    <a:pt x="-88644" y="1597006"/>
                    <a:pt x="256282" y="791418"/>
                    <a:pt x="906573" y="351868"/>
                  </a:cubicBezTo>
                  <a:cubicBezTo>
                    <a:pt x="1240658" y="126102"/>
                    <a:pt x="1641978" y="3233"/>
                    <a:pt x="2044249" y="0"/>
                  </a:cubicBezTo>
                  <a:lnTo>
                    <a:pt x="2064124" y="0"/>
                  </a:lnTo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03FA99C-1D6B-6B20-0B75-B2812731C1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1886" y="361882"/>
            <a:ext cx="4415246" cy="186757"/>
          </a:xfrm>
        </p:spPr>
        <p:txBody>
          <a:bodyPr/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Epilogue Light" pitchFamily="2" charset="77"/>
              </a:defRPr>
            </a:lvl1pPr>
            <a:lvl2pPr marL="457200" indent="0">
              <a:buNone/>
              <a:defRPr b="0" i="0">
                <a:solidFill>
                  <a:schemeClr val="bg1"/>
                </a:solidFill>
                <a:latin typeface="Epilogue Light" pitchFamily="2" charset="77"/>
              </a:defRPr>
            </a:lvl2pPr>
            <a:lvl3pPr marL="914400" indent="0">
              <a:buNone/>
              <a:defRPr b="0" i="0">
                <a:solidFill>
                  <a:schemeClr val="bg1"/>
                </a:solidFill>
                <a:latin typeface="Epilogue Light" pitchFamily="2" charset="77"/>
              </a:defRPr>
            </a:lvl3pPr>
            <a:lvl4pPr marL="1371600" indent="0">
              <a:buNone/>
              <a:defRPr b="0" i="0">
                <a:solidFill>
                  <a:schemeClr val="bg1"/>
                </a:solidFill>
                <a:latin typeface="Epilogue Light" pitchFamily="2" charset="77"/>
              </a:defRPr>
            </a:lvl4pPr>
            <a:lvl5pPr marL="1828800" indent="0">
              <a:buNone/>
              <a:defRPr b="0" i="0">
                <a:solidFill>
                  <a:schemeClr val="bg1"/>
                </a:solidFill>
                <a:latin typeface="Epilogue Light" pitchFamily="2" charset="77"/>
              </a:defRPr>
            </a:lvl5pPr>
          </a:lstStyle>
          <a:p>
            <a:pPr lvl="0"/>
            <a:r>
              <a:rPr lang="en-GB" dirty="0"/>
              <a:t>Date |  Version  |  Author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39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921C-E227-B4CF-50A0-FBBEF41DDF2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1886" y="1193074"/>
            <a:ext cx="9144000" cy="4344534"/>
          </a:xfrm>
        </p:spPr>
        <p:txBody>
          <a:bodyPr anchor="ctr"/>
          <a:lstStyle>
            <a:lvl1pPr algn="l">
              <a:defRPr sz="5000" spc="-1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Breaker slide</a:t>
            </a:r>
            <a:br>
              <a:rPr lang="en-GB" dirty="0"/>
            </a:br>
            <a:r>
              <a:rPr lang="en-GB" dirty="0"/>
              <a:t>style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6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921C-E227-B4CF-50A0-FBBEF41DDF2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1886" y="1193074"/>
            <a:ext cx="9144000" cy="4344534"/>
          </a:xfrm>
        </p:spPr>
        <p:txBody>
          <a:bodyPr anchor="ctr"/>
          <a:lstStyle>
            <a:lvl1pPr algn="l">
              <a:defRPr sz="5000" spc="-1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Breaker slide</a:t>
            </a:r>
            <a:br>
              <a:rPr lang="en-GB" dirty="0"/>
            </a:br>
            <a:r>
              <a:rPr lang="en-GB" dirty="0"/>
              <a:t>style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7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921C-E227-B4CF-50A0-FBBEF41DDF2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1886" y="1193074"/>
            <a:ext cx="9144000" cy="4344534"/>
          </a:xfrm>
        </p:spPr>
        <p:txBody>
          <a:bodyPr anchor="ctr"/>
          <a:lstStyle>
            <a:lvl1pPr algn="l">
              <a:defRPr sz="5000" spc="-1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Breaker slide</a:t>
            </a:r>
            <a:br>
              <a:rPr lang="en-GB" dirty="0"/>
            </a:br>
            <a:r>
              <a:rPr lang="en-GB" dirty="0"/>
              <a:t>style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3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>
            <a:extLst>
              <a:ext uri="{FF2B5EF4-FFF2-40B4-BE49-F238E27FC236}">
                <a16:creationId xmlns:a16="http://schemas.microsoft.com/office/drawing/2014/main" id="{17B9C092-1CDC-F1F1-FD32-423B3AE6A408}"/>
              </a:ext>
            </a:extLst>
          </p:cNvPr>
          <p:cNvSpPr/>
          <p:nvPr userDrawn="1"/>
        </p:nvSpPr>
        <p:spPr>
          <a:xfrm>
            <a:off x="3856382" y="395340"/>
            <a:ext cx="2183769" cy="2183769"/>
          </a:xfrm>
          <a:prstGeom prst="ellipse">
            <a:avLst/>
          </a:prstGeom>
          <a:solidFill>
            <a:srgbClr val="54D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162C037-38C0-D099-7EAD-E1E490B413DC}"/>
              </a:ext>
            </a:extLst>
          </p:cNvPr>
          <p:cNvSpPr/>
          <p:nvPr userDrawn="1"/>
        </p:nvSpPr>
        <p:spPr>
          <a:xfrm>
            <a:off x="-2530217" y="-407505"/>
            <a:ext cx="7779026" cy="7779026"/>
          </a:xfrm>
          <a:prstGeom prst="ellipse">
            <a:avLst/>
          </a:prstGeom>
          <a:solidFill>
            <a:srgbClr val="1F61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2921C-E227-B4CF-50A0-FBBEF41DDF2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1887" y="1190473"/>
            <a:ext cx="4299383" cy="4344534"/>
          </a:xfrm>
        </p:spPr>
        <p:txBody>
          <a:bodyPr anchor="ctr"/>
          <a:lstStyle>
            <a:lvl1pPr algn="l">
              <a:defRPr sz="5000" spc="-1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Contents</a:t>
            </a:r>
            <a:br>
              <a:rPr lang="en-GB" dirty="0"/>
            </a:br>
            <a:r>
              <a:rPr lang="en-GB" dirty="0"/>
              <a:t>slide</a:t>
            </a:r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88CDBF9-3947-24CF-BD16-A852F4A7574F}"/>
              </a:ext>
            </a:extLst>
          </p:cNvPr>
          <p:cNvSpPr/>
          <p:nvPr userDrawn="1"/>
        </p:nvSpPr>
        <p:spPr>
          <a:xfrm>
            <a:off x="11317356" y="3429000"/>
            <a:ext cx="2183769" cy="2183769"/>
          </a:xfrm>
          <a:prstGeom prst="ellipse">
            <a:avLst/>
          </a:prstGeom>
          <a:solidFill>
            <a:srgbClr val="DCE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16489417-A1E6-424D-0B11-C5FF8FE960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27413" y="2067470"/>
            <a:ext cx="3179451" cy="2952750"/>
          </a:xfrm>
        </p:spPr>
        <p:txBody>
          <a:bodyPr anchor="ctr"/>
          <a:lstStyle>
            <a:lvl1pPr marL="190500" indent="-190500">
              <a:buClr>
                <a:srgbClr val="54D499"/>
              </a:buClr>
              <a:buSzPct val="50000"/>
              <a:tabLst/>
              <a:defRPr sz="1900" b="1" i="0">
                <a:solidFill>
                  <a:srgbClr val="1F61D9"/>
                </a:solidFill>
                <a:latin typeface="Epilogue SemiBold" pitchFamily="2" charset="77"/>
              </a:defRPr>
            </a:lvl1pPr>
          </a:lstStyle>
          <a:p>
            <a:pPr lvl="0"/>
            <a:r>
              <a:rPr lang="en-GB" dirty="0"/>
              <a:t>Agenda points go here</a:t>
            </a:r>
            <a:endParaRPr lang="en-US" dirty="0"/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ACCBEC2A-591B-327C-A1A2-0EE1E80373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4593"/>
          <a:stretch/>
        </p:blipFill>
        <p:spPr>
          <a:xfrm>
            <a:off x="11401425" y="6033165"/>
            <a:ext cx="530804" cy="568304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8F600D1A-1B97-428D-D095-0A0342290D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3348" r="45407" b="23348"/>
          <a:stretch/>
        </p:blipFill>
        <p:spPr>
          <a:xfrm>
            <a:off x="10690225" y="6135868"/>
            <a:ext cx="708025" cy="33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6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raphic 75">
            <a:extLst>
              <a:ext uri="{FF2B5EF4-FFF2-40B4-BE49-F238E27FC236}">
                <a16:creationId xmlns:a16="http://schemas.microsoft.com/office/drawing/2014/main" id="{ACCBEC2A-591B-327C-A1A2-0EE1E80373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4593"/>
          <a:stretch/>
        </p:blipFill>
        <p:spPr>
          <a:xfrm>
            <a:off x="11401425" y="6033165"/>
            <a:ext cx="530804" cy="568304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8F600D1A-1B97-428D-D095-0A0342290D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3348" r="45407" b="23348"/>
          <a:stretch/>
        </p:blipFill>
        <p:spPr>
          <a:xfrm>
            <a:off x="10690225" y="6135868"/>
            <a:ext cx="708025" cy="336091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DB06570-C8C0-5A8F-2F11-0AC45CE3F9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46032" y="1305098"/>
            <a:ext cx="2203200" cy="220702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Place icon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F3463C-3D5D-6846-691A-5B33C7D7A5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8082" y="4023335"/>
            <a:ext cx="2959100" cy="290974"/>
          </a:xfrm>
        </p:spPr>
        <p:txBody>
          <a:bodyPr/>
          <a:lstStyle>
            <a:lvl1pPr marL="0" indent="0" algn="ctr">
              <a:buNone/>
              <a:defRPr sz="1900" b="1" i="0" spc="0">
                <a:solidFill>
                  <a:srgbClr val="1F61D9"/>
                </a:solidFill>
                <a:latin typeface="Epilogue SemiBold" pitchFamily="2" charset="7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 err="1"/>
              <a:t>Volori</a:t>
            </a:r>
            <a:r>
              <a:rPr lang="en-GB" dirty="0"/>
              <a:t> quo testing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4B41DFA-7697-BE25-AB46-101E8B9B58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68082" y="4522099"/>
            <a:ext cx="2959100" cy="1511066"/>
          </a:xfrm>
        </p:spPr>
        <p:txBody>
          <a:bodyPr/>
          <a:lstStyle>
            <a:lvl1pPr marL="0" indent="0" algn="ctr">
              <a:buNone/>
              <a:defRPr sz="1400" b="0" i="0" spc="0">
                <a:latin typeface="Epilogue Light" pitchFamily="2" charset="7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 err="1"/>
              <a:t>Abore</a:t>
            </a:r>
            <a:r>
              <a:rPr lang="en-GB" dirty="0"/>
              <a:t> </a:t>
            </a:r>
            <a:r>
              <a:rPr lang="en-GB" dirty="0" err="1"/>
              <a:t>perro</a:t>
            </a:r>
            <a:r>
              <a:rPr lang="en-GB" dirty="0"/>
              <a:t> </a:t>
            </a:r>
            <a:r>
              <a:rPr lang="en-GB" dirty="0" err="1"/>
              <a:t>molorum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hilit</a:t>
            </a:r>
            <a:r>
              <a:rPr lang="en-GB" dirty="0"/>
              <a:t> </a:t>
            </a:r>
            <a:r>
              <a:rPr lang="en-GB" dirty="0" err="1"/>
              <a:t>esed</a:t>
            </a:r>
            <a:r>
              <a:rPr lang="en-GB" dirty="0"/>
              <a:t> et </a:t>
            </a:r>
            <a:r>
              <a:rPr lang="en-GB" dirty="0" err="1"/>
              <a:t>odisimagnat</a:t>
            </a:r>
            <a:r>
              <a:rPr lang="en-GB" dirty="0"/>
              <a:t> qui blab </a:t>
            </a:r>
            <a:r>
              <a:rPr lang="en-GB" dirty="0" err="1"/>
              <a:t>illa</a:t>
            </a:r>
            <a:r>
              <a:rPr lang="en-GB" dirty="0"/>
              <a:t> qui </a:t>
            </a:r>
            <a:r>
              <a:rPr lang="en-GB" dirty="0" err="1"/>
              <a:t>ommolup</a:t>
            </a:r>
            <a:r>
              <a:rPr lang="en-GB" dirty="0"/>
              <a:t> </a:t>
            </a:r>
            <a:r>
              <a:rPr lang="en-GB" dirty="0" err="1"/>
              <a:t>taeptatem</a:t>
            </a:r>
            <a:r>
              <a:rPr lang="en-GB" dirty="0"/>
              <a:t> </a:t>
            </a:r>
            <a:r>
              <a:rPr lang="en-GB" dirty="0" err="1"/>
              <a:t>ium</a:t>
            </a:r>
            <a:r>
              <a:rPr lang="en-GB" dirty="0"/>
              <a:t> ide </a:t>
            </a:r>
            <a:r>
              <a:rPr lang="en-GB" dirty="0" err="1"/>
              <a:t>corecte</a:t>
            </a:r>
            <a:r>
              <a:rPr lang="en-GB" dirty="0"/>
              <a:t> </a:t>
            </a:r>
            <a:r>
              <a:rPr lang="en-GB" dirty="0" err="1"/>
              <a:t>mporem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F5DFA77-13E5-2514-1736-82413A8164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6449" y="4023335"/>
            <a:ext cx="2959100" cy="290974"/>
          </a:xfrm>
        </p:spPr>
        <p:txBody>
          <a:bodyPr/>
          <a:lstStyle>
            <a:lvl1pPr marL="0" indent="0" algn="ctr">
              <a:buNone/>
              <a:defRPr sz="1900" b="1" i="0" spc="0">
                <a:solidFill>
                  <a:srgbClr val="1F61D9"/>
                </a:solidFill>
                <a:latin typeface="Epilogue SemiBold" pitchFamily="2" charset="7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 err="1"/>
              <a:t>Volori</a:t>
            </a:r>
            <a:r>
              <a:rPr lang="en-GB" dirty="0"/>
              <a:t> quo testing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D8E8B96-7A89-8EE1-15E5-E42D23E529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16449" y="4522099"/>
            <a:ext cx="2959100" cy="1511066"/>
          </a:xfrm>
        </p:spPr>
        <p:txBody>
          <a:bodyPr/>
          <a:lstStyle>
            <a:lvl1pPr marL="0" indent="0" algn="ctr">
              <a:buNone/>
              <a:defRPr sz="1400" b="0" i="0" spc="0">
                <a:latin typeface="Epilogue Light" pitchFamily="2" charset="7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 err="1"/>
              <a:t>Abore</a:t>
            </a:r>
            <a:r>
              <a:rPr lang="en-GB" dirty="0"/>
              <a:t> </a:t>
            </a:r>
            <a:r>
              <a:rPr lang="en-GB" dirty="0" err="1"/>
              <a:t>perro</a:t>
            </a:r>
            <a:r>
              <a:rPr lang="en-GB" dirty="0"/>
              <a:t> </a:t>
            </a:r>
            <a:r>
              <a:rPr lang="en-GB" dirty="0" err="1"/>
              <a:t>molorum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hilit</a:t>
            </a:r>
            <a:r>
              <a:rPr lang="en-GB" dirty="0"/>
              <a:t> </a:t>
            </a:r>
            <a:r>
              <a:rPr lang="en-GB" dirty="0" err="1"/>
              <a:t>esed</a:t>
            </a:r>
            <a:r>
              <a:rPr lang="en-GB" dirty="0"/>
              <a:t> et </a:t>
            </a:r>
            <a:r>
              <a:rPr lang="en-GB" dirty="0" err="1"/>
              <a:t>odisimagnat</a:t>
            </a:r>
            <a:r>
              <a:rPr lang="en-GB" dirty="0"/>
              <a:t> qui blab </a:t>
            </a:r>
            <a:r>
              <a:rPr lang="en-GB" dirty="0" err="1"/>
              <a:t>illa</a:t>
            </a:r>
            <a:r>
              <a:rPr lang="en-GB" dirty="0"/>
              <a:t> qui </a:t>
            </a:r>
            <a:r>
              <a:rPr lang="en-GB" dirty="0" err="1"/>
              <a:t>ommolup</a:t>
            </a:r>
            <a:r>
              <a:rPr lang="en-GB" dirty="0"/>
              <a:t> </a:t>
            </a:r>
            <a:r>
              <a:rPr lang="en-GB" dirty="0" err="1"/>
              <a:t>taeptatem</a:t>
            </a:r>
            <a:r>
              <a:rPr lang="en-GB" dirty="0"/>
              <a:t> </a:t>
            </a:r>
            <a:r>
              <a:rPr lang="en-GB" dirty="0" err="1"/>
              <a:t>ium</a:t>
            </a:r>
            <a:r>
              <a:rPr lang="en-GB" dirty="0"/>
              <a:t> ide </a:t>
            </a:r>
            <a:r>
              <a:rPr lang="en-GB" dirty="0" err="1"/>
              <a:t>corecte</a:t>
            </a:r>
            <a:r>
              <a:rPr lang="en-GB" dirty="0"/>
              <a:t> </a:t>
            </a:r>
            <a:r>
              <a:rPr lang="en-GB" dirty="0" err="1"/>
              <a:t>mporem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15011A8-10A6-4813-8B81-B87EC3617C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64818" y="4023335"/>
            <a:ext cx="2959100" cy="290974"/>
          </a:xfrm>
        </p:spPr>
        <p:txBody>
          <a:bodyPr/>
          <a:lstStyle>
            <a:lvl1pPr marL="0" indent="0" algn="ctr">
              <a:buNone/>
              <a:defRPr sz="1900" b="1" i="0" spc="0">
                <a:solidFill>
                  <a:srgbClr val="1F61D9"/>
                </a:solidFill>
                <a:latin typeface="Epilogue SemiBold" pitchFamily="2" charset="7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 err="1"/>
              <a:t>Volori</a:t>
            </a:r>
            <a:r>
              <a:rPr lang="en-GB" dirty="0"/>
              <a:t> quo testing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08293D21-B520-B927-FE26-6A5F38A4C5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64818" y="4522099"/>
            <a:ext cx="2959100" cy="1511066"/>
          </a:xfrm>
        </p:spPr>
        <p:txBody>
          <a:bodyPr/>
          <a:lstStyle>
            <a:lvl1pPr marL="0" indent="0" algn="ctr">
              <a:buNone/>
              <a:defRPr sz="1400" b="0" i="0" spc="0">
                <a:latin typeface="Epilogue Light" pitchFamily="2" charset="7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 err="1"/>
              <a:t>Abore</a:t>
            </a:r>
            <a:r>
              <a:rPr lang="en-GB" dirty="0"/>
              <a:t> </a:t>
            </a:r>
            <a:r>
              <a:rPr lang="en-GB" dirty="0" err="1"/>
              <a:t>perro</a:t>
            </a:r>
            <a:r>
              <a:rPr lang="en-GB" dirty="0"/>
              <a:t> </a:t>
            </a:r>
            <a:r>
              <a:rPr lang="en-GB" dirty="0" err="1"/>
              <a:t>molorum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hilit</a:t>
            </a:r>
            <a:r>
              <a:rPr lang="en-GB" dirty="0"/>
              <a:t> </a:t>
            </a:r>
            <a:r>
              <a:rPr lang="en-GB" dirty="0" err="1"/>
              <a:t>esed</a:t>
            </a:r>
            <a:r>
              <a:rPr lang="en-GB" dirty="0"/>
              <a:t> et </a:t>
            </a:r>
            <a:r>
              <a:rPr lang="en-GB" dirty="0" err="1"/>
              <a:t>odisimagnat</a:t>
            </a:r>
            <a:r>
              <a:rPr lang="en-GB" dirty="0"/>
              <a:t> qui blab </a:t>
            </a:r>
            <a:r>
              <a:rPr lang="en-GB" dirty="0" err="1"/>
              <a:t>illa</a:t>
            </a:r>
            <a:r>
              <a:rPr lang="en-GB" dirty="0"/>
              <a:t> qui </a:t>
            </a:r>
            <a:r>
              <a:rPr lang="en-GB" dirty="0" err="1"/>
              <a:t>ommolup</a:t>
            </a:r>
            <a:r>
              <a:rPr lang="en-GB" dirty="0"/>
              <a:t> </a:t>
            </a:r>
            <a:r>
              <a:rPr lang="en-GB" dirty="0" err="1"/>
              <a:t>taeptatem</a:t>
            </a:r>
            <a:r>
              <a:rPr lang="en-GB" dirty="0"/>
              <a:t> </a:t>
            </a:r>
            <a:r>
              <a:rPr lang="en-GB" dirty="0" err="1"/>
              <a:t>ium</a:t>
            </a:r>
            <a:r>
              <a:rPr lang="en-GB" dirty="0"/>
              <a:t> ide </a:t>
            </a:r>
            <a:r>
              <a:rPr lang="en-GB" dirty="0" err="1"/>
              <a:t>corecte</a:t>
            </a:r>
            <a:r>
              <a:rPr lang="en-GB" dirty="0"/>
              <a:t> </a:t>
            </a:r>
            <a:r>
              <a:rPr lang="en-GB" dirty="0" err="1"/>
              <a:t>mporem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65018AC-ABCB-AA70-6518-2A114A2040D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994399" y="1305098"/>
            <a:ext cx="2203200" cy="220702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Place icon here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3316AEC4-0CB3-77CD-6899-5D44AECCDD0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442766" y="1305098"/>
            <a:ext cx="2203200" cy="220702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Place icon here</a:t>
            </a:r>
          </a:p>
        </p:txBody>
      </p:sp>
    </p:spTree>
    <p:extLst>
      <p:ext uri="{BB962C8B-B14F-4D97-AF65-F5344CB8AC3E}">
        <p14:creationId xmlns:p14="http://schemas.microsoft.com/office/powerpoint/2010/main" val="349972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raphic 75">
            <a:extLst>
              <a:ext uri="{FF2B5EF4-FFF2-40B4-BE49-F238E27FC236}">
                <a16:creationId xmlns:a16="http://schemas.microsoft.com/office/drawing/2014/main" id="{ACCBEC2A-591B-327C-A1A2-0EE1E80373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4593"/>
          <a:stretch/>
        </p:blipFill>
        <p:spPr>
          <a:xfrm>
            <a:off x="11401425" y="6033165"/>
            <a:ext cx="530804" cy="568304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8F600D1A-1B97-428D-D095-0A0342290D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3348" r="45407" b="23348"/>
          <a:stretch/>
        </p:blipFill>
        <p:spPr>
          <a:xfrm>
            <a:off x="10690225" y="6135868"/>
            <a:ext cx="708025" cy="336091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DB06570-C8C0-5A8F-2F11-0AC45CE3F9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30240" y="955963"/>
            <a:ext cx="2203200" cy="220702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Place image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F3463C-3D5D-6846-691A-5B33C7D7A5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32168" y="2003367"/>
            <a:ext cx="2136370" cy="816740"/>
          </a:xfrm>
        </p:spPr>
        <p:txBody>
          <a:bodyPr anchor="b"/>
          <a:lstStyle>
            <a:lvl1pPr marL="0" indent="0" algn="l">
              <a:buNone/>
              <a:defRPr sz="1900" b="1" i="0" spc="0">
                <a:solidFill>
                  <a:srgbClr val="1F61D9"/>
                </a:solidFill>
                <a:latin typeface="Epilogue SemiBold" pitchFamily="2" charset="7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 err="1"/>
              <a:t>Firstname</a:t>
            </a:r>
            <a:br>
              <a:rPr lang="en-GB" dirty="0"/>
            </a:br>
            <a:r>
              <a:rPr lang="en-GB" dirty="0" err="1"/>
              <a:t>Secondname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4B41DFA-7697-BE25-AB46-101E8B9B58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32168" y="2833620"/>
            <a:ext cx="2136370" cy="229396"/>
          </a:xfrm>
        </p:spPr>
        <p:txBody>
          <a:bodyPr/>
          <a:lstStyle>
            <a:lvl1pPr marL="0" indent="0" algn="l">
              <a:buNone/>
              <a:defRPr sz="1400" b="0" i="0" spc="0">
                <a:latin typeface="Epilogue Light" pitchFamily="2" charset="7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Job title goes here</a:t>
            </a:r>
            <a:endParaRPr lang="en-US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669A6FA-81FB-EBA3-D63B-803302B657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1477" y="955963"/>
            <a:ext cx="2203200" cy="220702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Place image here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164920EE-016F-43EB-17E4-AFF31BB61B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3405" y="2003367"/>
            <a:ext cx="2136370" cy="816740"/>
          </a:xfrm>
        </p:spPr>
        <p:txBody>
          <a:bodyPr anchor="b"/>
          <a:lstStyle>
            <a:lvl1pPr marL="0" indent="0" algn="l">
              <a:buNone/>
              <a:defRPr sz="1900" b="1" i="0" spc="0">
                <a:solidFill>
                  <a:srgbClr val="1F61D9"/>
                </a:solidFill>
                <a:latin typeface="Epilogue SemiBold" pitchFamily="2" charset="7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 err="1"/>
              <a:t>Firstname</a:t>
            </a:r>
            <a:br>
              <a:rPr lang="en-GB" dirty="0"/>
            </a:br>
            <a:r>
              <a:rPr lang="en-GB" dirty="0" err="1"/>
              <a:t>Secondname</a:t>
            </a:r>
            <a:endParaRPr lang="en-US" dirty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9AAD600A-261A-F65E-BF93-D1E3CA4988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3405" y="2833620"/>
            <a:ext cx="2136370" cy="229396"/>
          </a:xfrm>
        </p:spPr>
        <p:txBody>
          <a:bodyPr/>
          <a:lstStyle>
            <a:lvl1pPr marL="0" indent="0" algn="l">
              <a:buNone/>
              <a:defRPr sz="1400" b="0" i="0" spc="0">
                <a:latin typeface="Epilogue Light" pitchFamily="2" charset="7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Job title goes here</a:t>
            </a:r>
            <a:endParaRPr lang="en-US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F3887EB8-E5ED-0391-BB44-D285C49BB67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530240" y="3699163"/>
            <a:ext cx="2203200" cy="220702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Place image here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3319D191-CEAC-7EBC-B6A9-773A02552A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32168" y="4746567"/>
            <a:ext cx="2136370" cy="816740"/>
          </a:xfrm>
        </p:spPr>
        <p:txBody>
          <a:bodyPr anchor="b"/>
          <a:lstStyle>
            <a:lvl1pPr marL="0" indent="0" algn="l">
              <a:buNone/>
              <a:defRPr sz="1900" b="1" i="0" spc="0">
                <a:solidFill>
                  <a:srgbClr val="1F61D9"/>
                </a:solidFill>
                <a:latin typeface="Epilogue SemiBold" pitchFamily="2" charset="7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 err="1"/>
              <a:t>Firstname</a:t>
            </a:r>
            <a:br>
              <a:rPr lang="en-GB" dirty="0"/>
            </a:br>
            <a:r>
              <a:rPr lang="en-GB" dirty="0" err="1"/>
              <a:t>Secondname</a:t>
            </a:r>
            <a:endParaRPr lang="en-US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8CD40F6B-4223-FD72-CA9D-0DB1862E107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32168" y="5576820"/>
            <a:ext cx="2136370" cy="229396"/>
          </a:xfrm>
        </p:spPr>
        <p:txBody>
          <a:bodyPr/>
          <a:lstStyle>
            <a:lvl1pPr marL="0" indent="0" algn="l">
              <a:buNone/>
              <a:defRPr sz="1400" b="0" i="0" spc="0">
                <a:latin typeface="Epilogue Light" pitchFamily="2" charset="7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Job title goes here</a:t>
            </a:r>
            <a:endParaRPr lang="en-US" dirty="0"/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293504CC-9A4B-841C-88B7-84038F07D70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151477" y="3699163"/>
            <a:ext cx="2203200" cy="220702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Place image here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FA7B253-A83C-6CAC-3BFF-D61BBA8F8F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53405" y="4746567"/>
            <a:ext cx="2136370" cy="816740"/>
          </a:xfrm>
        </p:spPr>
        <p:txBody>
          <a:bodyPr anchor="b"/>
          <a:lstStyle>
            <a:lvl1pPr marL="0" indent="0" algn="l">
              <a:buNone/>
              <a:defRPr sz="1900" b="1" i="0" spc="0">
                <a:solidFill>
                  <a:srgbClr val="1F61D9"/>
                </a:solidFill>
                <a:latin typeface="Epilogue SemiBold" pitchFamily="2" charset="7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 err="1"/>
              <a:t>Firstname</a:t>
            </a:r>
            <a:br>
              <a:rPr lang="en-GB" dirty="0"/>
            </a:br>
            <a:r>
              <a:rPr lang="en-GB" dirty="0" err="1"/>
              <a:t>Secondname</a:t>
            </a:r>
            <a:endParaRPr lang="en-US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2270E55E-C8E4-2AE7-71F9-9419C023ED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53405" y="5576820"/>
            <a:ext cx="2136370" cy="229396"/>
          </a:xfrm>
        </p:spPr>
        <p:txBody>
          <a:bodyPr/>
          <a:lstStyle>
            <a:lvl1pPr marL="0" indent="0" algn="l">
              <a:buNone/>
              <a:defRPr sz="1400" b="0" i="0" spc="0">
                <a:latin typeface="Epilogue Light" pitchFamily="2" charset="7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Job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0629E-1C01-D925-677D-8975036F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CA7C9-D4BD-76DB-4250-FB800D42E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466FB-8FBC-D079-F795-0B7888486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Epilogue Light" pitchFamily="2" charset="77"/>
              </a:defRPr>
            </a:lvl1pPr>
          </a:lstStyle>
          <a:p>
            <a:fld id="{B8599EB0-9614-E84A-8805-CD6E622EE4E3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42A08-ED19-565D-0CF8-2E8D833BE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Epilogue Light" pitchFamily="2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03148-DA51-22DB-7A11-EFB2ED06B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Epilogue Light" pitchFamily="2" charset="77"/>
              </a:defRPr>
            </a:lvl1pPr>
          </a:lstStyle>
          <a:p>
            <a:fld id="{D4817873-381A-2B45-93F8-AD8610EE3E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1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Epilogue SemiBol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Epilogue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Epilogue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Epilogue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Epilogue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Epilogue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0629E-1C01-D925-677D-8975036F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CA7C9-D4BD-76DB-4250-FB800D42E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466FB-8FBC-D079-F795-0B7888486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Epilogue Light" pitchFamily="2" charset="77"/>
              </a:defRPr>
            </a:lvl1pPr>
          </a:lstStyle>
          <a:p>
            <a:fld id="{B8599EB0-9614-E84A-8805-CD6E622EE4E3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42A08-ED19-565D-0CF8-2E8D833BE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Epilogue Light" pitchFamily="2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03148-DA51-22DB-7A11-EFB2ED06B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Epilogue Light" pitchFamily="2" charset="77"/>
              </a:defRPr>
            </a:lvl1pPr>
          </a:lstStyle>
          <a:p>
            <a:fld id="{D4817873-381A-2B45-93F8-AD8610EE3E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4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Epilogue SemiBol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Epilogue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Epilogue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Epilogue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Epilogue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Epilogue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0629E-1C01-D925-677D-8975036F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CA7C9-D4BD-76DB-4250-FB800D42E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466FB-8FBC-D079-F795-0B7888486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Epilogue Light" pitchFamily="2" charset="77"/>
              </a:defRPr>
            </a:lvl1pPr>
          </a:lstStyle>
          <a:p>
            <a:fld id="{B8599EB0-9614-E84A-8805-CD6E622EE4E3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42A08-ED19-565D-0CF8-2E8D833BE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Epilogue Light" pitchFamily="2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03148-DA51-22DB-7A11-EFB2ED06B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Epilogue Light" pitchFamily="2" charset="77"/>
              </a:defRPr>
            </a:lvl1pPr>
          </a:lstStyle>
          <a:p>
            <a:fld id="{D4817873-381A-2B45-93F8-AD8610EE3E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6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0" r:id="rId3"/>
    <p:sldLayoutId id="2147483663" r:id="rId4"/>
    <p:sldLayoutId id="2147483662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Epilogue SemiBol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Epilogue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Epilogue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Epilogue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Epilogue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Epilogue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0F64-D7B2-109C-0D75-F8B88F9BE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Expedited Training - SQL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B664430-1605-F81E-3FEA-AA12FF2DB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2777" y="4760581"/>
            <a:ext cx="4415246" cy="247717"/>
          </a:xfrm>
        </p:spPr>
        <p:txBody>
          <a:bodyPr/>
          <a:lstStyle/>
          <a:p>
            <a:r>
              <a:rPr lang="en-US" dirty="0"/>
              <a:t>Maciej Fec</a:t>
            </a:r>
          </a:p>
        </p:txBody>
      </p:sp>
    </p:spTree>
    <p:extLst>
      <p:ext uri="{BB962C8B-B14F-4D97-AF65-F5344CB8AC3E}">
        <p14:creationId xmlns:p14="http://schemas.microsoft.com/office/powerpoint/2010/main" val="2598438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6D9BF4-7E6E-01CE-9145-B96BCCFA68C4}"/>
              </a:ext>
            </a:extLst>
          </p:cNvPr>
          <p:cNvSpPr txBox="1"/>
          <p:nvPr/>
        </p:nvSpPr>
        <p:spPr>
          <a:xfrm>
            <a:off x="1177546" y="763480"/>
            <a:ext cx="878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pilogue SemiBold"/>
              </a:rPr>
              <a:t>Right Join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F6A5EA-8DC2-75AD-D6B9-555B54BF19E4}"/>
              </a:ext>
            </a:extLst>
          </p:cNvPr>
          <p:cNvGraphicFramePr>
            <a:graphicFrameLocks noGrp="1"/>
          </p:cNvGraphicFramePr>
          <p:nvPr/>
        </p:nvGraphicFramePr>
        <p:xfrm>
          <a:off x="1177546" y="1687333"/>
          <a:ext cx="91471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9061">
                  <a:extLst>
                    <a:ext uri="{9D8B030D-6E8A-4147-A177-3AD203B41FA5}">
                      <a16:colId xmlns:a16="http://schemas.microsoft.com/office/drawing/2014/main" val="966718000"/>
                    </a:ext>
                  </a:extLst>
                </a:gridCol>
                <a:gridCol w="3049061">
                  <a:extLst>
                    <a:ext uri="{9D8B030D-6E8A-4147-A177-3AD203B41FA5}">
                      <a16:colId xmlns:a16="http://schemas.microsoft.com/office/drawing/2014/main" val="3433775753"/>
                    </a:ext>
                  </a:extLst>
                </a:gridCol>
                <a:gridCol w="3049061">
                  <a:extLst>
                    <a:ext uri="{9D8B030D-6E8A-4147-A177-3AD203B41FA5}">
                      <a16:colId xmlns:a16="http://schemas.microsoft.com/office/drawing/2014/main" val="1384462003"/>
                    </a:ext>
                  </a:extLst>
                </a:gridCol>
              </a:tblGrid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3669"/>
                  </a:ext>
                </a:extLst>
              </a:tr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33/4 Fake Street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65131"/>
                  </a:ext>
                </a:extLst>
              </a:tr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122 Fake Avenue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338783"/>
                  </a:ext>
                </a:extLst>
              </a:tr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91 Fake 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43809"/>
                  </a:ext>
                </a:extLst>
              </a:tr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1/2 Even Faker Street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31395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AA1E40-AC0C-415D-162B-637572D3D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515456"/>
              </p:ext>
            </p:extLst>
          </p:nvPr>
        </p:nvGraphicFramePr>
        <p:xfrm>
          <a:off x="1177545" y="3907227"/>
          <a:ext cx="9147183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49061">
                  <a:extLst>
                    <a:ext uri="{9D8B030D-6E8A-4147-A177-3AD203B41FA5}">
                      <a16:colId xmlns:a16="http://schemas.microsoft.com/office/drawing/2014/main" val="1102113503"/>
                    </a:ext>
                  </a:extLst>
                </a:gridCol>
                <a:gridCol w="3049061">
                  <a:extLst>
                    <a:ext uri="{9D8B030D-6E8A-4147-A177-3AD203B41FA5}">
                      <a16:colId xmlns:a16="http://schemas.microsoft.com/office/drawing/2014/main" val="467385127"/>
                    </a:ext>
                  </a:extLst>
                </a:gridCol>
                <a:gridCol w="3049061">
                  <a:extLst>
                    <a:ext uri="{9D8B030D-6E8A-4147-A177-3AD203B41FA5}">
                      <a16:colId xmlns:a16="http://schemas.microsoft.com/office/drawing/2014/main" val="4240248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customer_id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order_date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10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23/11/2023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3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23/11/2023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72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24/11/2023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16207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3F2665-C219-EDFD-ACCA-3B868670F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561793"/>
              </p:ext>
            </p:extLst>
          </p:nvPr>
        </p:nvGraphicFramePr>
        <p:xfrm>
          <a:off x="5569146" y="2687320"/>
          <a:ext cx="4755582" cy="1463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5194">
                  <a:extLst>
                    <a:ext uri="{9D8B030D-6E8A-4147-A177-3AD203B41FA5}">
                      <a16:colId xmlns:a16="http://schemas.microsoft.com/office/drawing/2014/main" val="1102113503"/>
                    </a:ext>
                  </a:extLst>
                </a:gridCol>
                <a:gridCol w="1585194">
                  <a:extLst>
                    <a:ext uri="{9D8B030D-6E8A-4147-A177-3AD203B41FA5}">
                      <a16:colId xmlns:a16="http://schemas.microsoft.com/office/drawing/2014/main" val="467385127"/>
                    </a:ext>
                  </a:extLst>
                </a:gridCol>
                <a:gridCol w="1585194">
                  <a:extLst>
                    <a:ext uri="{9D8B030D-6E8A-4147-A177-3AD203B41FA5}">
                      <a16:colId xmlns:a16="http://schemas.microsoft.com/office/drawing/2014/main" val="424024843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customer_id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order_date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1035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dirty="0"/>
                        <a:t>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23/11/2023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382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dirty="0"/>
                        <a:t>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23/11/2023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7297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dirty="0"/>
                        <a:t>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24/11/2023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16207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93A851-F034-A38C-DE7B-82DFDC526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30975"/>
              </p:ext>
            </p:extLst>
          </p:nvPr>
        </p:nvGraphicFramePr>
        <p:xfrm>
          <a:off x="1177543" y="2687320"/>
          <a:ext cx="439160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666">
                  <a:extLst>
                    <a:ext uri="{9D8B030D-6E8A-4147-A177-3AD203B41FA5}">
                      <a16:colId xmlns:a16="http://schemas.microsoft.com/office/drawing/2014/main" val="966718000"/>
                    </a:ext>
                  </a:extLst>
                </a:gridCol>
                <a:gridCol w="1038687">
                  <a:extLst>
                    <a:ext uri="{9D8B030D-6E8A-4147-A177-3AD203B41FA5}">
                      <a16:colId xmlns:a16="http://schemas.microsoft.com/office/drawing/2014/main" val="3433775753"/>
                    </a:ext>
                  </a:extLst>
                </a:gridCol>
                <a:gridCol w="2586248">
                  <a:extLst>
                    <a:ext uri="{9D8B030D-6E8A-4147-A177-3AD203B41FA5}">
                      <a16:colId xmlns:a16="http://schemas.microsoft.com/office/drawing/2014/main" val="1384462003"/>
                    </a:ext>
                  </a:extLst>
                </a:gridCol>
              </a:tblGrid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3669"/>
                  </a:ext>
                </a:extLst>
              </a:tr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122 Fake Avenue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338783"/>
                  </a:ext>
                </a:extLst>
              </a:tr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1/2 Even Faker Street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313959"/>
                  </a:ext>
                </a:extLst>
              </a:tr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802396"/>
                  </a:ext>
                </a:extLst>
              </a:tr>
            </a:tbl>
          </a:graphicData>
        </a:graphic>
      </p:graphicFrame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4EA9041-3243-49A6-8209-BEE6F6D2BFCC}"/>
              </a:ext>
            </a:extLst>
          </p:cNvPr>
          <p:cNvCxnSpPr>
            <a:cxnSpLocks/>
          </p:cNvCxnSpPr>
          <p:nvPr/>
        </p:nvCxnSpPr>
        <p:spPr>
          <a:xfrm flipH="1" flipV="1">
            <a:off x="1455938" y="2628391"/>
            <a:ext cx="2823099" cy="1766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D63FB84-6FA0-C0F8-85BC-D6C798604BB2}"/>
              </a:ext>
            </a:extLst>
          </p:cNvPr>
          <p:cNvCxnSpPr>
            <a:cxnSpLocks/>
          </p:cNvCxnSpPr>
          <p:nvPr/>
        </p:nvCxnSpPr>
        <p:spPr>
          <a:xfrm flipH="1" flipV="1">
            <a:off x="1518082" y="3338004"/>
            <a:ext cx="2760954" cy="1447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3B030C0-53CE-FD3D-1371-33DFD31C0587}"/>
              </a:ext>
            </a:extLst>
          </p:cNvPr>
          <p:cNvSpPr/>
          <p:nvPr/>
        </p:nvSpPr>
        <p:spPr>
          <a:xfrm>
            <a:off x="1177545" y="2041864"/>
            <a:ext cx="9147182" cy="3906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72CDCF-7575-22A1-DB80-E115484D3F9B}"/>
              </a:ext>
            </a:extLst>
          </p:cNvPr>
          <p:cNvSpPr/>
          <p:nvPr/>
        </p:nvSpPr>
        <p:spPr>
          <a:xfrm>
            <a:off x="1177545" y="2766134"/>
            <a:ext cx="9147182" cy="3906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A2F41-836B-C602-89D0-6B7B1C41B831}"/>
              </a:ext>
            </a:extLst>
          </p:cNvPr>
          <p:cNvSpPr/>
          <p:nvPr/>
        </p:nvSpPr>
        <p:spPr>
          <a:xfrm>
            <a:off x="1177545" y="4999969"/>
            <a:ext cx="9147182" cy="3906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83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6D9BF4-7E6E-01CE-9145-B96BCCFA68C4}"/>
              </a:ext>
            </a:extLst>
          </p:cNvPr>
          <p:cNvSpPr txBox="1"/>
          <p:nvPr/>
        </p:nvSpPr>
        <p:spPr>
          <a:xfrm>
            <a:off x="1177546" y="763480"/>
            <a:ext cx="878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pilogue SemiBold"/>
              </a:rPr>
              <a:t>Full Outer Join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F6A5EA-8DC2-75AD-D6B9-555B54BF19E4}"/>
              </a:ext>
            </a:extLst>
          </p:cNvPr>
          <p:cNvGraphicFramePr>
            <a:graphicFrameLocks noGrp="1"/>
          </p:cNvGraphicFramePr>
          <p:nvPr/>
        </p:nvGraphicFramePr>
        <p:xfrm>
          <a:off x="1177546" y="1687333"/>
          <a:ext cx="91471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9061">
                  <a:extLst>
                    <a:ext uri="{9D8B030D-6E8A-4147-A177-3AD203B41FA5}">
                      <a16:colId xmlns:a16="http://schemas.microsoft.com/office/drawing/2014/main" val="966718000"/>
                    </a:ext>
                  </a:extLst>
                </a:gridCol>
                <a:gridCol w="3049061">
                  <a:extLst>
                    <a:ext uri="{9D8B030D-6E8A-4147-A177-3AD203B41FA5}">
                      <a16:colId xmlns:a16="http://schemas.microsoft.com/office/drawing/2014/main" val="3433775753"/>
                    </a:ext>
                  </a:extLst>
                </a:gridCol>
                <a:gridCol w="3049061">
                  <a:extLst>
                    <a:ext uri="{9D8B030D-6E8A-4147-A177-3AD203B41FA5}">
                      <a16:colId xmlns:a16="http://schemas.microsoft.com/office/drawing/2014/main" val="1384462003"/>
                    </a:ext>
                  </a:extLst>
                </a:gridCol>
              </a:tblGrid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3669"/>
                  </a:ext>
                </a:extLst>
              </a:tr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33/4 Fake Street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65131"/>
                  </a:ext>
                </a:extLst>
              </a:tr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122 Fake Avenue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338783"/>
                  </a:ext>
                </a:extLst>
              </a:tr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91 Fake 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43809"/>
                  </a:ext>
                </a:extLst>
              </a:tr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1/2 Even Faker Street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31395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601F8A9-304B-0623-D5D4-777D8D359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970563"/>
              </p:ext>
            </p:extLst>
          </p:nvPr>
        </p:nvGraphicFramePr>
        <p:xfrm>
          <a:off x="1177545" y="3907227"/>
          <a:ext cx="9147183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49061">
                  <a:extLst>
                    <a:ext uri="{9D8B030D-6E8A-4147-A177-3AD203B41FA5}">
                      <a16:colId xmlns:a16="http://schemas.microsoft.com/office/drawing/2014/main" val="1102113503"/>
                    </a:ext>
                  </a:extLst>
                </a:gridCol>
                <a:gridCol w="3049061">
                  <a:extLst>
                    <a:ext uri="{9D8B030D-6E8A-4147-A177-3AD203B41FA5}">
                      <a16:colId xmlns:a16="http://schemas.microsoft.com/office/drawing/2014/main" val="467385127"/>
                    </a:ext>
                  </a:extLst>
                </a:gridCol>
                <a:gridCol w="3049061">
                  <a:extLst>
                    <a:ext uri="{9D8B030D-6E8A-4147-A177-3AD203B41FA5}">
                      <a16:colId xmlns:a16="http://schemas.microsoft.com/office/drawing/2014/main" val="4240248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customer_id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order_date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10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23/11/2023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3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23/11/2023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72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24/11/2023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66699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83713C-AA71-7DA9-5B4F-B19BEED4B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772489"/>
              </p:ext>
            </p:extLst>
          </p:nvPr>
        </p:nvGraphicFramePr>
        <p:xfrm>
          <a:off x="1209257" y="2283396"/>
          <a:ext cx="458732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497">
                  <a:extLst>
                    <a:ext uri="{9D8B030D-6E8A-4147-A177-3AD203B41FA5}">
                      <a16:colId xmlns:a16="http://schemas.microsoft.com/office/drawing/2014/main" val="966718000"/>
                    </a:ext>
                  </a:extLst>
                </a:gridCol>
                <a:gridCol w="1367073">
                  <a:extLst>
                    <a:ext uri="{9D8B030D-6E8A-4147-A177-3AD203B41FA5}">
                      <a16:colId xmlns:a16="http://schemas.microsoft.com/office/drawing/2014/main" val="3433775753"/>
                    </a:ext>
                  </a:extLst>
                </a:gridCol>
                <a:gridCol w="2498757">
                  <a:extLst>
                    <a:ext uri="{9D8B030D-6E8A-4147-A177-3AD203B41FA5}">
                      <a16:colId xmlns:a16="http://schemas.microsoft.com/office/drawing/2014/main" val="1384462003"/>
                    </a:ext>
                  </a:extLst>
                </a:gridCol>
              </a:tblGrid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3669"/>
                  </a:ext>
                </a:extLst>
              </a:tr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33/4 Fake Street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65131"/>
                  </a:ext>
                </a:extLst>
              </a:tr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122 Fake Avenue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338783"/>
                  </a:ext>
                </a:extLst>
              </a:tr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91 Fake 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43809"/>
                  </a:ext>
                </a:extLst>
              </a:tr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1/2 Even Faker Street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313959"/>
                  </a:ext>
                </a:extLst>
              </a:tr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96114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28432B-4A02-2E6D-0A00-F87D10596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870695"/>
              </p:ext>
            </p:extLst>
          </p:nvPr>
        </p:nvGraphicFramePr>
        <p:xfrm>
          <a:off x="5796584" y="2283396"/>
          <a:ext cx="4587327" cy="2194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29109">
                  <a:extLst>
                    <a:ext uri="{9D8B030D-6E8A-4147-A177-3AD203B41FA5}">
                      <a16:colId xmlns:a16="http://schemas.microsoft.com/office/drawing/2014/main" val="1102113503"/>
                    </a:ext>
                  </a:extLst>
                </a:gridCol>
                <a:gridCol w="1529109">
                  <a:extLst>
                    <a:ext uri="{9D8B030D-6E8A-4147-A177-3AD203B41FA5}">
                      <a16:colId xmlns:a16="http://schemas.microsoft.com/office/drawing/2014/main" val="467385127"/>
                    </a:ext>
                  </a:extLst>
                </a:gridCol>
                <a:gridCol w="1529109">
                  <a:extLst>
                    <a:ext uri="{9D8B030D-6E8A-4147-A177-3AD203B41FA5}">
                      <a16:colId xmlns:a16="http://schemas.microsoft.com/office/drawing/2014/main" val="424024843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customer_id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order_date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1035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6176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dirty="0"/>
                        <a:t>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23/11/2023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382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971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dirty="0"/>
                        <a:t>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23/11/2023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7297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dirty="0"/>
                        <a:t>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24/11/2023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666993"/>
                  </a:ext>
                </a:extLst>
              </a:tr>
            </a:tbl>
          </a:graphicData>
        </a:graphic>
      </p:graphicFrame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DFC8ED7-A174-8AE4-605C-DDEDE3244080}"/>
              </a:ext>
            </a:extLst>
          </p:cNvPr>
          <p:cNvCxnSpPr>
            <a:cxnSpLocks/>
          </p:cNvCxnSpPr>
          <p:nvPr/>
        </p:nvCxnSpPr>
        <p:spPr>
          <a:xfrm flipH="1" flipV="1">
            <a:off x="1455938" y="2628391"/>
            <a:ext cx="2823099" cy="176605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DF6F0F-F71E-4622-0FFC-BA3E20D09BA6}"/>
              </a:ext>
            </a:extLst>
          </p:cNvPr>
          <p:cNvCxnSpPr>
            <a:cxnSpLocks/>
          </p:cNvCxnSpPr>
          <p:nvPr/>
        </p:nvCxnSpPr>
        <p:spPr>
          <a:xfrm flipH="1" flipV="1">
            <a:off x="1518082" y="3338004"/>
            <a:ext cx="2760954" cy="144753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0443A79-6A34-C7CB-9588-D09E9615957D}"/>
              </a:ext>
            </a:extLst>
          </p:cNvPr>
          <p:cNvSpPr/>
          <p:nvPr/>
        </p:nvSpPr>
        <p:spPr>
          <a:xfrm>
            <a:off x="1177545" y="2041864"/>
            <a:ext cx="9147182" cy="3906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4D45F7-7913-050E-2C7E-7D18BAA5851E}"/>
              </a:ext>
            </a:extLst>
          </p:cNvPr>
          <p:cNvSpPr/>
          <p:nvPr/>
        </p:nvSpPr>
        <p:spPr>
          <a:xfrm>
            <a:off x="1177545" y="2766134"/>
            <a:ext cx="9147182" cy="3906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A73ACD-2325-F67F-D21D-92211411DB53}"/>
              </a:ext>
            </a:extLst>
          </p:cNvPr>
          <p:cNvSpPr/>
          <p:nvPr/>
        </p:nvSpPr>
        <p:spPr>
          <a:xfrm>
            <a:off x="1177545" y="4999969"/>
            <a:ext cx="9147182" cy="3906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121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6D9BF4-7E6E-01CE-9145-B96BCCFA68C4}"/>
              </a:ext>
            </a:extLst>
          </p:cNvPr>
          <p:cNvSpPr txBox="1"/>
          <p:nvPr/>
        </p:nvSpPr>
        <p:spPr>
          <a:xfrm>
            <a:off x="1177546" y="763480"/>
            <a:ext cx="878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pilogue SemiBold"/>
              </a:rPr>
              <a:t>Cross Join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946429-15F7-07E1-013F-39DAB5CDA745}"/>
              </a:ext>
            </a:extLst>
          </p:cNvPr>
          <p:cNvGraphicFramePr>
            <a:graphicFrameLocks noGrp="1"/>
          </p:cNvGraphicFramePr>
          <p:nvPr/>
        </p:nvGraphicFramePr>
        <p:xfrm>
          <a:off x="1177546" y="1687333"/>
          <a:ext cx="91471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9061">
                  <a:extLst>
                    <a:ext uri="{9D8B030D-6E8A-4147-A177-3AD203B41FA5}">
                      <a16:colId xmlns:a16="http://schemas.microsoft.com/office/drawing/2014/main" val="966718000"/>
                    </a:ext>
                  </a:extLst>
                </a:gridCol>
                <a:gridCol w="3049061">
                  <a:extLst>
                    <a:ext uri="{9D8B030D-6E8A-4147-A177-3AD203B41FA5}">
                      <a16:colId xmlns:a16="http://schemas.microsoft.com/office/drawing/2014/main" val="3433775753"/>
                    </a:ext>
                  </a:extLst>
                </a:gridCol>
                <a:gridCol w="3049061">
                  <a:extLst>
                    <a:ext uri="{9D8B030D-6E8A-4147-A177-3AD203B41FA5}">
                      <a16:colId xmlns:a16="http://schemas.microsoft.com/office/drawing/2014/main" val="1384462003"/>
                    </a:ext>
                  </a:extLst>
                </a:gridCol>
              </a:tblGrid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3669"/>
                  </a:ext>
                </a:extLst>
              </a:tr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33/4 Fake Street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65131"/>
                  </a:ext>
                </a:extLst>
              </a:tr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122 Fake Avenue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338783"/>
                  </a:ext>
                </a:extLst>
              </a:tr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91 Fake 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43809"/>
                  </a:ext>
                </a:extLst>
              </a:tr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1/2 Even Faker Street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31395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030D7D-6F73-5B47-B632-99568E533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354849"/>
              </p:ext>
            </p:extLst>
          </p:nvPr>
        </p:nvGraphicFramePr>
        <p:xfrm>
          <a:off x="1177545" y="3907227"/>
          <a:ext cx="9147183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49061">
                  <a:extLst>
                    <a:ext uri="{9D8B030D-6E8A-4147-A177-3AD203B41FA5}">
                      <a16:colId xmlns:a16="http://schemas.microsoft.com/office/drawing/2014/main" val="1102113503"/>
                    </a:ext>
                  </a:extLst>
                </a:gridCol>
                <a:gridCol w="3049061">
                  <a:extLst>
                    <a:ext uri="{9D8B030D-6E8A-4147-A177-3AD203B41FA5}">
                      <a16:colId xmlns:a16="http://schemas.microsoft.com/office/drawing/2014/main" val="467385127"/>
                    </a:ext>
                  </a:extLst>
                </a:gridCol>
                <a:gridCol w="3049061">
                  <a:extLst>
                    <a:ext uri="{9D8B030D-6E8A-4147-A177-3AD203B41FA5}">
                      <a16:colId xmlns:a16="http://schemas.microsoft.com/office/drawing/2014/main" val="4240248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customer_id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order_date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10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23/11/2023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3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23/11/2023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729709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B2FDD6-B4AA-53EE-6990-BF679DF05DCE}"/>
              </a:ext>
            </a:extLst>
          </p:cNvPr>
          <p:cNvCxnSpPr>
            <a:cxnSpLocks/>
          </p:cNvCxnSpPr>
          <p:nvPr/>
        </p:nvCxnSpPr>
        <p:spPr>
          <a:xfrm flipH="1" flipV="1">
            <a:off x="1466850" y="2200275"/>
            <a:ext cx="257175" cy="230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AD2ED0-4372-0F0E-B530-12CEF9BBD7D3}"/>
              </a:ext>
            </a:extLst>
          </p:cNvPr>
          <p:cNvCxnSpPr>
            <a:cxnSpLocks/>
          </p:cNvCxnSpPr>
          <p:nvPr/>
        </p:nvCxnSpPr>
        <p:spPr>
          <a:xfrm flipH="1" flipV="1">
            <a:off x="1647825" y="2200275"/>
            <a:ext cx="152400" cy="2638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D8C1F4-476F-028C-E458-BE38D61B2ACD}"/>
              </a:ext>
            </a:extLst>
          </p:cNvPr>
          <p:cNvCxnSpPr>
            <a:cxnSpLocks/>
          </p:cNvCxnSpPr>
          <p:nvPr/>
        </p:nvCxnSpPr>
        <p:spPr>
          <a:xfrm flipH="1" flipV="1">
            <a:off x="1466850" y="2552700"/>
            <a:ext cx="257175" cy="1952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1DAC81-219D-0143-0337-7B749A7A9DD2}"/>
              </a:ext>
            </a:extLst>
          </p:cNvPr>
          <p:cNvCxnSpPr>
            <a:cxnSpLocks/>
          </p:cNvCxnSpPr>
          <p:nvPr/>
        </p:nvCxnSpPr>
        <p:spPr>
          <a:xfrm flipH="1" flipV="1">
            <a:off x="1647825" y="2543175"/>
            <a:ext cx="152400" cy="229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6562E9-F451-98AA-3CF9-AC9CDF2A7105}"/>
              </a:ext>
            </a:extLst>
          </p:cNvPr>
          <p:cNvCxnSpPr>
            <a:cxnSpLocks/>
          </p:cNvCxnSpPr>
          <p:nvPr/>
        </p:nvCxnSpPr>
        <p:spPr>
          <a:xfrm flipH="1" flipV="1">
            <a:off x="1533525" y="2847975"/>
            <a:ext cx="19050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E72B4B-5E3F-AFBD-1CA8-34B86AC51CB0}"/>
              </a:ext>
            </a:extLst>
          </p:cNvPr>
          <p:cNvCxnSpPr>
            <a:cxnSpLocks/>
          </p:cNvCxnSpPr>
          <p:nvPr/>
        </p:nvCxnSpPr>
        <p:spPr>
          <a:xfrm flipH="1" flipV="1">
            <a:off x="1685925" y="2867025"/>
            <a:ext cx="114300" cy="199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4E7B7EC-2190-A903-0634-CCFA6C10D931}"/>
              </a:ext>
            </a:extLst>
          </p:cNvPr>
          <p:cNvCxnSpPr>
            <a:cxnSpLocks/>
          </p:cNvCxnSpPr>
          <p:nvPr/>
        </p:nvCxnSpPr>
        <p:spPr>
          <a:xfrm flipH="1" flipV="1">
            <a:off x="1581150" y="3257550"/>
            <a:ext cx="142875" cy="126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59B0A7D-EBBB-4BA4-05C1-9446423C7F47}"/>
              </a:ext>
            </a:extLst>
          </p:cNvPr>
          <p:cNvCxnSpPr>
            <a:cxnSpLocks/>
          </p:cNvCxnSpPr>
          <p:nvPr/>
        </p:nvCxnSpPr>
        <p:spPr>
          <a:xfrm flipH="1" flipV="1">
            <a:off x="1704975" y="3238500"/>
            <a:ext cx="95250" cy="161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97990405-2C55-138B-9A8A-35CC286AF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808864"/>
              </p:ext>
            </p:extLst>
          </p:nvPr>
        </p:nvGraphicFramePr>
        <p:xfrm>
          <a:off x="1177545" y="1685853"/>
          <a:ext cx="4575555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155">
                  <a:extLst>
                    <a:ext uri="{9D8B030D-6E8A-4147-A177-3AD203B41FA5}">
                      <a16:colId xmlns:a16="http://schemas.microsoft.com/office/drawing/2014/main" val="966718000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3433775753"/>
                    </a:ext>
                  </a:extLst>
                </a:gridCol>
                <a:gridCol w="2724150">
                  <a:extLst>
                    <a:ext uri="{9D8B030D-6E8A-4147-A177-3AD203B41FA5}">
                      <a16:colId xmlns:a16="http://schemas.microsoft.com/office/drawing/2014/main" val="1384462003"/>
                    </a:ext>
                  </a:extLst>
                </a:gridCol>
              </a:tblGrid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3669"/>
                  </a:ext>
                </a:extLst>
              </a:tr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33/4 Fake Street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65131"/>
                  </a:ext>
                </a:extLst>
              </a:tr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33/4 Fake Street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698077"/>
                  </a:ext>
                </a:extLst>
              </a:tr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122 Fake Avenue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338783"/>
                  </a:ext>
                </a:extLst>
              </a:tr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122 Fake Avenue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370554"/>
                  </a:ext>
                </a:extLst>
              </a:tr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91 Fake 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43809"/>
                  </a:ext>
                </a:extLst>
              </a:tr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91 Fake 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58129"/>
                  </a:ext>
                </a:extLst>
              </a:tr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1/2 Even Faker Street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313959"/>
                  </a:ext>
                </a:extLst>
              </a:tr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1/2 Even Faker Street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11556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7094F07D-0776-36A3-F878-5C8442D8C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339495"/>
              </p:ext>
            </p:extLst>
          </p:nvPr>
        </p:nvGraphicFramePr>
        <p:xfrm>
          <a:off x="5753100" y="1684373"/>
          <a:ext cx="4571630" cy="3291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22568">
                  <a:extLst>
                    <a:ext uri="{9D8B030D-6E8A-4147-A177-3AD203B41FA5}">
                      <a16:colId xmlns:a16="http://schemas.microsoft.com/office/drawing/2014/main" val="1102113503"/>
                    </a:ext>
                  </a:extLst>
                </a:gridCol>
                <a:gridCol w="1524531">
                  <a:extLst>
                    <a:ext uri="{9D8B030D-6E8A-4147-A177-3AD203B41FA5}">
                      <a16:colId xmlns:a16="http://schemas.microsoft.com/office/drawing/2014/main" val="467385127"/>
                    </a:ext>
                  </a:extLst>
                </a:gridCol>
                <a:gridCol w="1524531">
                  <a:extLst>
                    <a:ext uri="{9D8B030D-6E8A-4147-A177-3AD203B41FA5}">
                      <a16:colId xmlns:a16="http://schemas.microsoft.com/office/drawing/2014/main" val="424024843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customer_id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order_date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1035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dirty="0"/>
                        <a:t>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23/11/2023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382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dirty="0"/>
                        <a:t>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23/11/2023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7297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dirty="0"/>
                        <a:t>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23/11/2023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04523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dirty="0"/>
                        <a:t>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23/11/2023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69001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dirty="0"/>
                        <a:t>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23/11/2023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3308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dirty="0"/>
                        <a:t>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23/11/2023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7779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dirty="0"/>
                        <a:t>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23/11/2023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74871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dirty="0"/>
                        <a:t>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23/11/2023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058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974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6D9BF4-7E6E-01CE-9145-B96BCCFA68C4}"/>
              </a:ext>
            </a:extLst>
          </p:cNvPr>
          <p:cNvSpPr txBox="1"/>
          <p:nvPr/>
        </p:nvSpPr>
        <p:spPr>
          <a:xfrm>
            <a:off x="1177546" y="763480"/>
            <a:ext cx="878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pilogue SemiBold"/>
              </a:rPr>
              <a:t>Joins Summary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2535262-021F-870E-541F-834D97065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598986"/>
              </p:ext>
            </p:extLst>
          </p:nvPr>
        </p:nvGraphicFramePr>
        <p:xfrm>
          <a:off x="436655" y="2074735"/>
          <a:ext cx="129449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49">
                  <a:extLst>
                    <a:ext uri="{9D8B030D-6E8A-4147-A177-3AD203B41FA5}">
                      <a16:colId xmlns:a16="http://schemas.microsoft.com/office/drawing/2014/main" val="2550807498"/>
                    </a:ext>
                  </a:extLst>
                </a:gridCol>
                <a:gridCol w="504321">
                  <a:extLst>
                    <a:ext uri="{9D8B030D-6E8A-4147-A177-3AD203B41FA5}">
                      <a16:colId xmlns:a16="http://schemas.microsoft.com/office/drawing/2014/main" val="2996019195"/>
                    </a:ext>
                  </a:extLst>
                </a:gridCol>
                <a:gridCol w="504321">
                  <a:extLst>
                    <a:ext uri="{9D8B030D-6E8A-4147-A177-3AD203B41FA5}">
                      <a16:colId xmlns:a16="http://schemas.microsoft.com/office/drawing/2014/main" val="3242219350"/>
                    </a:ext>
                  </a:extLst>
                </a:gridCol>
              </a:tblGrid>
              <a:tr h="30863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17663"/>
                  </a:ext>
                </a:extLst>
              </a:tr>
              <a:tr h="308639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67662"/>
                  </a:ext>
                </a:extLst>
              </a:tr>
              <a:tr h="308639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19596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79AF5DF-C303-69C7-DC52-92829C1B4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771105"/>
              </p:ext>
            </p:extLst>
          </p:nvPr>
        </p:nvGraphicFramePr>
        <p:xfrm>
          <a:off x="436654" y="3429000"/>
          <a:ext cx="1294491" cy="1463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5849">
                  <a:extLst>
                    <a:ext uri="{9D8B030D-6E8A-4147-A177-3AD203B41FA5}">
                      <a16:colId xmlns:a16="http://schemas.microsoft.com/office/drawing/2014/main" val="3659182868"/>
                    </a:ext>
                  </a:extLst>
                </a:gridCol>
                <a:gridCol w="504321">
                  <a:extLst>
                    <a:ext uri="{9D8B030D-6E8A-4147-A177-3AD203B41FA5}">
                      <a16:colId xmlns:a16="http://schemas.microsoft.com/office/drawing/2014/main" val="2253632023"/>
                    </a:ext>
                  </a:extLst>
                </a:gridCol>
                <a:gridCol w="504321">
                  <a:extLst>
                    <a:ext uri="{9D8B030D-6E8A-4147-A177-3AD203B41FA5}">
                      <a16:colId xmlns:a16="http://schemas.microsoft.com/office/drawing/2014/main" val="1696760934"/>
                    </a:ext>
                  </a:extLst>
                </a:gridCol>
              </a:tblGrid>
              <a:tr h="341236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46613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026452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52782"/>
                  </a:ext>
                </a:extLst>
              </a:tr>
              <a:tr h="341236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65944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9DD7ADA-6470-3E3B-A550-281FE5DF0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323836"/>
              </p:ext>
            </p:extLst>
          </p:nvPr>
        </p:nvGraphicFramePr>
        <p:xfrm>
          <a:off x="2526860" y="2346214"/>
          <a:ext cx="1294492" cy="735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50">
                  <a:extLst>
                    <a:ext uri="{9D8B030D-6E8A-4147-A177-3AD203B41FA5}">
                      <a16:colId xmlns:a16="http://schemas.microsoft.com/office/drawing/2014/main" val="2550807498"/>
                    </a:ext>
                  </a:extLst>
                </a:gridCol>
                <a:gridCol w="504321">
                  <a:extLst>
                    <a:ext uri="{9D8B030D-6E8A-4147-A177-3AD203B41FA5}">
                      <a16:colId xmlns:a16="http://schemas.microsoft.com/office/drawing/2014/main" val="2996019195"/>
                    </a:ext>
                  </a:extLst>
                </a:gridCol>
                <a:gridCol w="504321">
                  <a:extLst>
                    <a:ext uri="{9D8B030D-6E8A-4147-A177-3AD203B41FA5}">
                      <a16:colId xmlns:a16="http://schemas.microsoft.com/office/drawing/2014/main" val="3242219350"/>
                    </a:ext>
                  </a:extLst>
                </a:gridCol>
              </a:tblGrid>
              <a:tr h="36755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17663"/>
                  </a:ext>
                </a:extLst>
              </a:tr>
              <a:tr h="36755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6766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40608D7-4B35-C248-6651-7CC42CB59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154455"/>
              </p:ext>
            </p:extLst>
          </p:nvPr>
        </p:nvGraphicFramePr>
        <p:xfrm>
          <a:off x="3821352" y="2352697"/>
          <a:ext cx="1294489" cy="7351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5849">
                  <a:extLst>
                    <a:ext uri="{9D8B030D-6E8A-4147-A177-3AD203B41FA5}">
                      <a16:colId xmlns:a16="http://schemas.microsoft.com/office/drawing/2014/main" val="3659182868"/>
                    </a:ext>
                  </a:extLst>
                </a:gridCol>
                <a:gridCol w="504320">
                  <a:extLst>
                    <a:ext uri="{9D8B030D-6E8A-4147-A177-3AD203B41FA5}">
                      <a16:colId xmlns:a16="http://schemas.microsoft.com/office/drawing/2014/main" val="2253632023"/>
                    </a:ext>
                  </a:extLst>
                </a:gridCol>
                <a:gridCol w="504320">
                  <a:extLst>
                    <a:ext uri="{9D8B030D-6E8A-4147-A177-3AD203B41FA5}">
                      <a16:colId xmlns:a16="http://schemas.microsoft.com/office/drawing/2014/main" val="1696760934"/>
                    </a:ext>
                  </a:extLst>
                </a:gridCol>
              </a:tblGrid>
              <a:tr h="36755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46613"/>
                  </a:ext>
                </a:extLst>
              </a:tr>
              <a:tr h="36755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02645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BAD4E4-683D-C421-5A40-A582E913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780378"/>
              </p:ext>
            </p:extLst>
          </p:nvPr>
        </p:nvGraphicFramePr>
        <p:xfrm>
          <a:off x="5834263" y="2359181"/>
          <a:ext cx="129448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49">
                  <a:extLst>
                    <a:ext uri="{9D8B030D-6E8A-4147-A177-3AD203B41FA5}">
                      <a16:colId xmlns:a16="http://schemas.microsoft.com/office/drawing/2014/main" val="2550807498"/>
                    </a:ext>
                  </a:extLst>
                </a:gridCol>
                <a:gridCol w="504320">
                  <a:extLst>
                    <a:ext uri="{9D8B030D-6E8A-4147-A177-3AD203B41FA5}">
                      <a16:colId xmlns:a16="http://schemas.microsoft.com/office/drawing/2014/main" val="2996019195"/>
                    </a:ext>
                  </a:extLst>
                </a:gridCol>
                <a:gridCol w="504320">
                  <a:extLst>
                    <a:ext uri="{9D8B030D-6E8A-4147-A177-3AD203B41FA5}">
                      <a16:colId xmlns:a16="http://schemas.microsoft.com/office/drawing/2014/main" val="324221935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1766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6766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19596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7738566-B4B1-EDB1-5C81-F451E00DA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543229"/>
              </p:ext>
            </p:extLst>
          </p:nvPr>
        </p:nvGraphicFramePr>
        <p:xfrm>
          <a:off x="7125433" y="2359180"/>
          <a:ext cx="1294489" cy="1097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5849">
                  <a:extLst>
                    <a:ext uri="{9D8B030D-6E8A-4147-A177-3AD203B41FA5}">
                      <a16:colId xmlns:a16="http://schemas.microsoft.com/office/drawing/2014/main" val="3659182868"/>
                    </a:ext>
                  </a:extLst>
                </a:gridCol>
                <a:gridCol w="504320">
                  <a:extLst>
                    <a:ext uri="{9D8B030D-6E8A-4147-A177-3AD203B41FA5}">
                      <a16:colId xmlns:a16="http://schemas.microsoft.com/office/drawing/2014/main" val="2253632023"/>
                    </a:ext>
                  </a:extLst>
                </a:gridCol>
                <a:gridCol w="504320">
                  <a:extLst>
                    <a:ext uri="{9D8B030D-6E8A-4147-A177-3AD203B41FA5}">
                      <a16:colId xmlns:a16="http://schemas.microsoft.com/office/drawing/2014/main" val="16967609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466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0264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75278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D6C2913-A23D-F231-8D14-36D593B8D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947322"/>
              </p:ext>
            </p:extLst>
          </p:nvPr>
        </p:nvGraphicFramePr>
        <p:xfrm>
          <a:off x="5789599" y="4088469"/>
          <a:ext cx="1294489" cy="1484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49">
                  <a:extLst>
                    <a:ext uri="{9D8B030D-6E8A-4147-A177-3AD203B41FA5}">
                      <a16:colId xmlns:a16="http://schemas.microsoft.com/office/drawing/2014/main" val="2550807498"/>
                    </a:ext>
                  </a:extLst>
                </a:gridCol>
                <a:gridCol w="504320">
                  <a:extLst>
                    <a:ext uri="{9D8B030D-6E8A-4147-A177-3AD203B41FA5}">
                      <a16:colId xmlns:a16="http://schemas.microsoft.com/office/drawing/2014/main" val="2996019195"/>
                    </a:ext>
                  </a:extLst>
                </a:gridCol>
                <a:gridCol w="504320">
                  <a:extLst>
                    <a:ext uri="{9D8B030D-6E8A-4147-A177-3AD203B41FA5}">
                      <a16:colId xmlns:a16="http://schemas.microsoft.com/office/drawing/2014/main" val="3242219350"/>
                    </a:ext>
                  </a:extLst>
                </a:gridCol>
              </a:tblGrid>
              <a:tr h="371062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17663"/>
                  </a:ext>
                </a:extLst>
              </a:tr>
              <a:tr h="371062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67662"/>
                  </a:ext>
                </a:extLst>
              </a:tr>
              <a:tr h="37106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5962"/>
                  </a:ext>
                </a:extLst>
              </a:tr>
              <a:tr h="37106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58212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FAA29D9-F385-B5BE-DB64-6F2E97663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431107"/>
              </p:ext>
            </p:extLst>
          </p:nvPr>
        </p:nvGraphicFramePr>
        <p:xfrm>
          <a:off x="7080768" y="4096126"/>
          <a:ext cx="1294489" cy="1463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5849">
                  <a:extLst>
                    <a:ext uri="{9D8B030D-6E8A-4147-A177-3AD203B41FA5}">
                      <a16:colId xmlns:a16="http://schemas.microsoft.com/office/drawing/2014/main" val="3659182868"/>
                    </a:ext>
                  </a:extLst>
                </a:gridCol>
                <a:gridCol w="504320">
                  <a:extLst>
                    <a:ext uri="{9D8B030D-6E8A-4147-A177-3AD203B41FA5}">
                      <a16:colId xmlns:a16="http://schemas.microsoft.com/office/drawing/2014/main" val="2253632023"/>
                    </a:ext>
                  </a:extLst>
                </a:gridCol>
                <a:gridCol w="504320">
                  <a:extLst>
                    <a:ext uri="{9D8B030D-6E8A-4147-A177-3AD203B41FA5}">
                      <a16:colId xmlns:a16="http://schemas.microsoft.com/office/drawing/2014/main" val="1696760934"/>
                    </a:ext>
                  </a:extLst>
                </a:gridCol>
              </a:tblGrid>
              <a:tr h="364162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46613"/>
                  </a:ext>
                </a:extLst>
              </a:tr>
              <a:tr h="364162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026452"/>
                  </a:ext>
                </a:extLst>
              </a:tr>
              <a:tr h="364162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52782"/>
                  </a:ext>
                </a:extLst>
              </a:tr>
              <a:tr h="364162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65944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97B9F5A-4A67-84B1-1B94-730AA2FE4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873943"/>
              </p:ext>
            </p:extLst>
          </p:nvPr>
        </p:nvGraphicFramePr>
        <p:xfrm>
          <a:off x="9130425" y="2434264"/>
          <a:ext cx="1294489" cy="1837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49">
                  <a:extLst>
                    <a:ext uri="{9D8B030D-6E8A-4147-A177-3AD203B41FA5}">
                      <a16:colId xmlns:a16="http://schemas.microsoft.com/office/drawing/2014/main" val="2550807498"/>
                    </a:ext>
                  </a:extLst>
                </a:gridCol>
                <a:gridCol w="504320">
                  <a:extLst>
                    <a:ext uri="{9D8B030D-6E8A-4147-A177-3AD203B41FA5}">
                      <a16:colId xmlns:a16="http://schemas.microsoft.com/office/drawing/2014/main" val="2996019195"/>
                    </a:ext>
                  </a:extLst>
                </a:gridCol>
                <a:gridCol w="504320">
                  <a:extLst>
                    <a:ext uri="{9D8B030D-6E8A-4147-A177-3AD203B41FA5}">
                      <a16:colId xmlns:a16="http://schemas.microsoft.com/office/drawing/2014/main" val="3242219350"/>
                    </a:ext>
                  </a:extLst>
                </a:gridCol>
              </a:tblGrid>
              <a:tr h="36755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17663"/>
                  </a:ext>
                </a:extLst>
              </a:tr>
              <a:tr h="36755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67662"/>
                  </a:ext>
                </a:extLst>
              </a:tr>
              <a:tr h="36755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195962"/>
                  </a:ext>
                </a:extLst>
              </a:tr>
              <a:tr h="36755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224803"/>
                  </a:ext>
                </a:extLst>
              </a:tr>
              <a:tr h="36755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23515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360A712-61A0-C7E2-CC10-B71FB798D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406164"/>
              </p:ext>
            </p:extLst>
          </p:nvPr>
        </p:nvGraphicFramePr>
        <p:xfrm>
          <a:off x="10421594" y="2434263"/>
          <a:ext cx="1294489" cy="183775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5849">
                  <a:extLst>
                    <a:ext uri="{9D8B030D-6E8A-4147-A177-3AD203B41FA5}">
                      <a16:colId xmlns:a16="http://schemas.microsoft.com/office/drawing/2014/main" val="3659182868"/>
                    </a:ext>
                  </a:extLst>
                </a:gridCol>
                <a:gridCol w="504320">
                  <a:extLst>
                    <a:ext uri="{9D8B030D-6E8A-4147-A177-3AD203B41FA5}">
                      <a16:colId xmlns:a16="http://schemas.microsoft.com/office/drawing/2014/main" val="2253632023"/>
                    </a:ext>
                  </a:extLst>
                </a:gridCol>
                <a:gridCol w="504320">
                  <a:extLst>
                    <a:ext uri="{9D8B030D-6E8A-4147-A177-3AD203B41FA5}">
                      <a16:colId xmlns:a16="http://schemas.microsoft.com/office/drawing/2014/main" val="1696760934"/>
                    </a:ext>
                  </a:extLst>
                </a:gridCol>
              </a:tblGrid>
              <a:tr h="36755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46613"/>
                  </a:ext>
                </a:extLst>
              </a:tr>
              <a:tr h="36755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026452"/>
                  </a:ext>
                </a:extLst>
              </a:tr>
              <a:tr h="36755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04386"/>
                  </a:ext>
                </a:extLst>
              </a:tr>
              <a:tr h="36755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52782"/>
                  </a:ext>
                </a:extLst>
              </a:tr>
              <a:tr h="36755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65944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F494E9C-69C7-F924-BAF8-BD5B7EB38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960926"/>
              </p:ext>
            </p:extLst>
          </p:nvPr>
        </p:nvGraphicFramePr>
        <p:xfrm>
          <a:off x="2470480" y="3782976"/>
          <a:ext cx="1294489" cy="2568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49">
                  <a:extLst>
                    <a:ext uri="{9D8B030D-6E8A-4147-A177-3AD203B41FA5}">
                      <a16:colId xmlns:a16="http://schemas.microsoft.com/office/drawing/2014/main" val="2550807498"/>
                    </a:ext>
                  </a:extLst>
                </a:gridCol>
                <a:gridCol w="504320">
                  <a:extLst>
                    <a:ext uri="{9D8B030D-6E8A-4147-A177-3AD203B41FA5}">
                      <a16:colId xmlns:a16="http://schemas.microsoft.com/office/drawing/2014/main" val="2996019195"/>
                    </a:ext>
                  </a:extLst>
                </a:gridCol>
                <a:gridCol w="504320">
                  <a:extLst>
                    <a:ext uri="{9D8B030D-6E8A-4147-A177-3AD203B41FA5}">
                      <a16:colId xmlns:a16="http://schemas.microsoft.com/office/drawing/2014/main" val="3242219350"/>
                    </a:ext>
                  </a:extLst>
                </a:gridCol>
              </a:tblGrid>
              <a:tr h="36693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17663"/>
                  </a:ext>
                </a:extLst>
              </a:tr>
              <a:tr h="366933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67662"/>
                  </a:ext>
                </a:extLst>
              </a:tr>
              <a:tr h="3669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808833"/>
                  </a:ext>
                </a:extLst>
              </a:tr>
              <a:tr h="3669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933444"/>
                  </a:ext>
                </a:extLst>
              </a:tr>
              <a:tr h="366933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195962"/>
                  </a:ext>
                </a:extLst>
              </a:tr>
              <a:tr h="366933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11488"/>
                  </a:ext>
                </a:extLst>
              </a:tr>
              <a:tr h="366933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63309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1FB5EC3-21DF-0DC3-FCA0-E3890490E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758835"/>
              </p:ext>
            </p:extLst>
          </p:nvPr>
        </p:nvGraphicFramePr>
        <p:xfrm>
          <a:off x="3764969" y="3789459"/>
          <a:ext cx="1294489" cy="25685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5849">
                  <a:extLst>
                    <a:ext uri="{9D8B030D-6E8A-4147-A177-3AD203B41FA5}">
                      <a16:colId xmlns:a16="http://schemas.microsoft.com/office/drawing/2014/main" val="3659182868"/>
                    </a:ext>
                  </a:extLst>
                </a:gridCol>
                <a:gridCol w="504320">
                  <a:extLst>
                    <a:ext uri="{9D8B030D-6E8A-4147-A177-3AD203B41FA5}">
                      <a16:colId xmlns:a16="http://schemas.microsoft.com/office/drawing/2014/main" val="2253632023"/>
                    </a:ext>
                  </a:extLst>
                </a:gridCol>
                <a:gridCol w="504320">
                  <a:extLst>
                    <a:ext uri="{9D8B030D-6E8A-4147-A177-3AD203B41FA5}">
                      <a16:colId xmlns:a16="http://schemas.microsoft.com/office/drawing/2014/main" val="1696760934"/>
                    </a:ext>
                  </a:extLst>
                </a:gridCol>
              </a:tblGrid>
              <a:tr h="36693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46613"/>
                  </a:ext>
                </a:extLst>
              </a:tr>
              <a:tr h="366933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026452"/>
                  </a:ext>
                </a:extLst>
              </a:tr>
              <a:tr h="366933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52782"/>
                  </a:ext>
                </a:extLst>
              </a:tr>
              <a:tr h="366933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659441"/>
                  </a:ext>
                </a:extLst>
              </a:tr>
              <a:tr h="366933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713802"/>
                  </a:ext>
                </a:extLst>
              </a:tr>
              <a:tr h="366933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550054"/>
                  </a:ext>
                </a:extLst>
              </a:tr>
              <a:tr h="366933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89158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B33657C-00AF-B428-6B52-5908E4AF7109}"/>
              </a:ext>
            </a:extLst>
          </p:cNvPr>
          <p:cNvSpPr txBox="1"/>
          <p:nvPr/>
        </p:nvSpPr>
        <p:spPr>
          <a:xfrm>
            <a:off x="5798789" y="1983365"/>
            <a:ext cx="258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Left Join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4E4D53-1170-35EA-F017-3CB0945C38BB}"/>
              </a:ext>
            </a:extLst>
          </p:cNvPr>
          <p:cNvSpPr txBox="1"/>
          <p:nvPr/>
        </p:nvSpPr>
        <p:spPr>
          <a:xfrm>
            <a:off x="2410187" y="3423448"/>
            <a:ext cx="258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Cross Join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B436EB-8CE0-FA59-E8E8-52D8B93B968B}"/>
              </a:ext>
            </a:extLst>
          </p:cNvPr>
          <p:cNvSpPr txBox="1"/>
          <p:nvPr/>
        </p:nvSpPr>
        <p:spPr>
          <a:xfrm>
            <a:off x="2470477" y="1976882"/>
            <a:ext cx="258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Inner Join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D47E55-6929-2C02-4957-B5FDBB60D685}"/>
              </a:ext>
            </a:extLst>
          </p:cNvPr>
          <p:cNvSpPr txBox="1"/>
          <p:nvPr/>
        </p:nvSpPr>
        <p:spPr>
          <a:xfrm>
            <a:off x="5733308" y="3726793"/>
            <a:ext cx="258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Right Join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DE671F-2C34-DEDC-08AA-107B3FAC13BD}"/>
              </a:ext>
            </a:extLst>
          </p:cNvPr>
          <p:cNvSpPr txBox="1"/>
          <p:nvPr/>
        </p:nvSpPr>
        <p:spPr>
          <a:xfrm>
            <a:off x="9127101" y="2074735"/>
            <a:ext cx="258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Full Outer Join</a:t>
            </a:r>
          </a:p>
        </p:txBody>
      </p:sp>
    </p:spTree>
    <p:extLst>
      <p:ext uri="{BB962C8B-B14F-4D97-AF65-F5344CB8AC3E}">
        <p14:creationId xmlns:p14="http://schemas.microsoft.com/office/powerpoint/2010/main" val="323024471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147EDA-4F27-2DEE-4182-D4C659B2F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7546" y="1812750"/>
            <a:ext cx="9836908" cy="3232499"/>
          </a:xfrm>
        </p:spPr>
        <p:txBody>
          <a:bodyPr/>
          <a:lstStyle/>
          <a:p>
            <a:r>
              <a:rPr lang="en-GB" sz="2400" b="0" dirty="0">
                <a:latin typeface="Epilogue SemiBold"/>
              </a:rPr>
              <a:t>AVG (Average) </a:t>
            </a:r>
          </a:p>
          <a:p>
            <a:r>
              <a:rPr lang="en-GB" sz="2400" b="0" dirty="0">
                <a:latin typeface="Epilogue SemiBold"/>
              </a:rPr>
              <a:t>COUNT (Count) </a:t>
            </a:r>
          </a:p>
          <a:p>
            <a:r>
              <a:rPr lang="en-GB" sz="2400" b="0" dirty="0">
                <a:latin typeface="Epilogue SemiBold"/>
              </a:rPr>
              <a:t>MAX (Maximum) </a:t>
            </a:r>
          </a:p>
          <a:p>
            <a:r>
              <a:rPr lang="en-GB" sz="2400" b="0" dirty="0">
                <a:latin typeface="Epilogue SemiBold"/>
              </a:rPr>
              <a:t>MIN (Minimum)</a:t>
            </a:r>
          </a:p>
          <a:p>
            <a:r>
              <a:rPr lang="en-GB" sz="2400" b="0" dirty="0">
                <a:latin typeface="Epilogue SemiBold"/>
              </a:rPr>
              <a:t>SUM (Sum)</a:t>
            </a:r>
          </a:p>
          <a:p>
            <a:r>
              <a:rPr lang="en-GB" sz="2400" b="0" dirty="0">
                <a:latin typeface="Epilogue SemiBold"/>
              </a:rPr>
              <a:t>GROUP_CONCAT (Group Concatenation)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D9BF4-7E6E-01CE-9145-B96BCCFA68C4}"/>
              </a:ext>
            </a:extLst>
          </p:cNvPr>
          <p:cNvSpPr txBox="1"/>
          <p:nvPr/>
        </p:nvSpPr>
        <p:spPr>
          <a:xfrm>
            <a:off x="1177546" y="763480"/>
            <a:ext cx="878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pilogue SemiBold"/>
              </a:rPr>
              <a:t>Aggregation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649D4C-E099-6121-EE83-F735452B5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346074"/>
              </p:ext>
            </p:extLst>
          </p:nvPr>
        </p:nvGraphicFramePr>
        <p:xfrm>
          <a:off x="1522408" y="4707384"/>
          <a:ext cx="91471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9061">
                  <a:extLst>
                    <a:ext uri="{9D8B030D-6E8A-4147-A177-3AD203B41FA5}">
                      <a16:colId xmlns:a16="http://schemas.microsoft.com/office/drawing/2014/main" val="966718000"/>
                    </a:ext>
                  </a:extLst>
                </a:gridCol>
                <a:gridCol w="3049061">
                  <a:extLst>
                    <a:ext uri="{9D8B030D-6E8A-4147-A177-3AD203B41FA5}">
                      <a16:colId xmlns:a16="http://schemas.microsoft.com/office/drawing/2014/main" val="3433775753"/>
                    </a:ext>
                  </a:extLst>
                </a:gridCol>
                <a:gridCol w="3049061">
                  <a:extLst>
                    <a:ext uri="{9D8B030D-6E8A-4147-A177-3AD203B41FA5}">
                      <a16:colId xmlns:a16="http://schemas.microsoft.com/office/drawing/2014/main" val="1384462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3669"/>
                  </a:ext>
                </a:extLst>
              </a:tr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01/12/2023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24.99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65131"/>
                  </a:ext>
                </a:extLst>
              </a:tr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338783"/>
                  </a:ext>
                </a:extLst>
              </a:tr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24/01/2024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31.49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43809"/>
                  </a:ext>
                </a:extLst>
              </a:tr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02/02/2024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31395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E3E46AB-4760-DA3C-0836-DA425A577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044700"/>
              </p:ext>
            </p:extLst>
          </p:nvPr>
        </p:nvGraphicFramePr>
        <p:xfrm>
          <a:off x="1522408" y="5256024"/>
          <a:ext cx="9147184" cy="731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86796">
                  <a:extLst>
                    <a:ext uri="{9D8B030D-6E8A-4147-A177-3AD203B41FA5}">
                      <a16:colId xmlns:a16="http://schemas.microsoft.com/office/drawing/2014/main" val="966718000"/>
                    </a:ext>
                  </a:extLst>
                </a:gridCol>
                <a:gridCol w="2286796">
                  <a:extLst>
                    <a:ext uri="{9D8B030D-6E8A-4147-A177-3AD203B41FA5}">
                      <a16:colId xmlns:a16="http://schemas.microsoft.com/office/drawing/2014/main" val="3433775753"/>
                    </a:ext>
                  </a:extLst>
                </a:gridCol>
                <a:gridCol w="2286796">
                  <a:extLst>
                    <a:ext uri="{9D8B030D-6E8A-4147-A177-3AD203B41FA5}">
                      <a16:colId xmlns:a16="http://schemas.microsoft.com/office/drawing/2014/main" val="1384462003"/>
                    </a:ext>
                  </a:extLst>
                </a:gridCol>
                <a:gridCol w="2286796">
                  <a:extLst>
                    <a:ext uri="{9D8B030D-6E8A-4147-A177-3AD203B41FA5}">
                      <a16:colId xmlns:a16="http://schemas.microsoft.com/office/drawing/2014/main" val="4002080024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r>
                        <a:rPr lang="en-GB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3669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GB" dirty="0"/>
                        <a:t>17.62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31.49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70.46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65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994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147EDA-4F27-2DEE-4182-D4C659B2F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7546" y="1812750"/>
            <a:ext cx="9836908" cy="3232499"/>
          </a:xfrm>
        </p:spPr>
        <p:txBody>
          <a:bodyPr/>
          <a:lstStyle/>
          <a:p>
            <a:r>
              <a:rPr lang="en-GB" sz="2400" b="0" dirty="0">
                <a:latin typeface="Epilogue SemiBold"/>
              </a:rPr>
              <a:t>PostgreSQL vs SQL Server vs MySQL</a:t>
            </a:r>
          </a:p>
          <a:p>
            <a:r>
              <a:rPr lang="en-GB" sz="2400" b="0" dirty="0">
                <a:latin typeface="Epilogue SemiBold"/>
              </a:rPr>
              <a:t>Problem Statement</a:t>
            </a:r>
          </a:p>
          <a:p>
            <a:r>
              <a:rPr lang="en-GB" sz="2400" b="0" dirty="0">
                <a:latin typeface="Epilogue SemiBold"/>
              </a:rPr>
              <a:t>MySQL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D9BF4-7E6E-01CE-9145-B96BCCFA68C4}"/>
              </a:ext>
            </a:extLst>
          </p:cNvPr>
          <p:cNvSpPr txBox="1"/>
          <p:nvPr/>
        </p:nvSpPr>
        <p:spPr>
          <a:xfrm>
            <a:off x="1177546" y="763480"/>
            <a:ext cx="878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pilogue SemiBold"/>
              </a:rPr>
              <a:t>Pivots</a:t>
            </a:r>
          </a:p>
        </p:txBody>
      </p:sp>
    </p:spTree>
    <p:extLst>
      <p:ext uri="{BB962C8B-B14F-4D97-AF65-F5344CB8AC3E}">
        <p14:creationId xmlns:p14="http://schemas.microsoft.com/office/powerpoint/2010/main" val="27070480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ostgresql" descr="A blue elephant head with white outline on black background&#10;&#10;Description automatically generated">
            <a:extLst>
              <a:ext uri="{FF2B5EF4-FFF2-40B4-BE49-F238E27FC236}">
                <a16:creationId xmlns:a16="http://schemas.microsoft.com/office/drawing/2014/main" id="{1418306F-5DED-A17D-257A-14BEA07F34E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-11200" t="-11306" r="-11200" b="-11306"/>
          <a:stretch/>
        </p:blipFill>
        <p:spPr>
          <a:xfrm>
            <a:off x="1546033" y="1816306"/>
            <a:ext cx="2203200" cy="2207029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23423-13D3-7BFD-4654-E1588BF9BE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68083" y="4534543"/>
            <a:ext cx="2959100" cy="290974"/>
          </a:xfrm>
        </p:spPr>
        <p:txBody>
          <a:bodyPr/>
          <a:lstStyle/>
          <a:p>
            <a:r>
              <a:rPr lang="en-US" dirty="0"/>
              <a:t>PostgreSQL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6AA5E-23F5-4FBF-4FAC-ACABD7A428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68083" y="5033307"/>
            <a:ext cx="2959100" cy="1511066"/>
          </a:xfrm>
        </p:spPr>
        <p:txBody>
          <a:bodyPr/>
          <a:lstStyle/>
          <a:p>
            <a:r>
              <a:rPr lang="en-US" dirty="0"/>
              <a:t>No built-in function for pivots out of the box but installing the </a:t>
            </a:r>
            <a:r>
              <a:rPr lang="en-US" dirty="0" err="1"/>
              <a:t>tablefunc</a:t>
            </a:r>
            <a:r>
              <a:rPr lang="en-US" dirty="0"/>
              <a:t> extension allows for using the crosstab function to create pivot tables.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824DD-B0B8-AA1B-F4B3-063BEEF760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16450" y="4534543"/>
            <a:ext cx="2959100" cy="290974"/>
          </a:xfrm>
        </p:spPr>
        <p:txBody>
          <a:bodyPr/>
          <a:lstStyle/>
          <a:p>
            <a:r>
              <a:rPr lang="en-US" dirty="0"/>
              <a:t>SQL Server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02D2E9-4684-43A8-1566-C2C88A49A5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16450" y="5033307"/>
            <a:ext cx="2959100" cy="1511066"/>
          </a:xfrm>
        </p:spPr>
        <p:txBody>
          <a:bodyPr/>
          <a:lstStyle/>
          <a:p>
            <a:r>
              <a:rPr lang="en-US" dirty="0"/>
              <a:t>Provides PIVOT and UNPIVOT functions to create pivot tables.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6E0B0B-46D2-E806-683C-2E939F00A1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64819" y="4534543"/>
            <a:ext cx="2959100" cy="290974"/>
          </a:xfrm>
        </p:spPr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6A75F9-A539-7870-39C9-80035A76A7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64819" y="5033307"/>
            <a:ext cx="2959100" cy="1511066"/>
          </a:xfrm>
        </p:spPr>
        <p:txBody>
          <a:bodyPr/>
          <a:lstStyle/>
          <a:p>
            <a:r>
              <a:rPr lang="en-US" dirty="0"/>
              <a:t>No built-in function for pivots.</a:t>
            </a:r>
          </a:p>
        </p:txBody>
      </p:sp>
      <p:pic>
        <p:nvPicPr>
          <p:cNvPr id="14" name="sqlserver">
            <a:extLst>
              <a:ext uri="{FF2B5EF4-FFF2-40B4-BE49-F238E27FC236}">
                <a16:creationId xmlns:a16="http://schemas.microsoft.com/office/drawing/2014/main" id="{31972B33-0539-7F19-8518-AA19F59361D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6522" t="-16637" r="-16522" b="-16637"/>
          <a:stretch/>
        </p:blipFill>
        <p:spPr>
          <a:xfrm>
            <a:off x="4994400" y="1816306"/>
            <a:ext cx="2203200" cy="2207029"/>
          </a:xfrm>
        </p:spPr>
      </p:pic>
      <p:pic>
        <p:nvPicPr>
          <p:cNvPr id="22" name="mysql" descr="A dolphin and text on a black background&#10;&#10;Description automatically generated">
            <a:extLst>
              <a:ext uri="{FF2B5EF4-FFF2-40B4-BE49-F238E27FC236}">
                <a16:creationId xmlns:a16="http://schemas.microsoft.com/office/drawing/2014/main" id="{4DB609C6-6220-5074-2FFE-9E11EBAF979B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5"/>
          <a:srcRect l="1428" t="-37581" r="1428" b="-37581"/>
          <a:stretch/>
        </p:blipFill>
        <p:spPr>
          <a:xfrm>
            <a:off x="8442767" y="1816306"/>
            <a:ext cx="2203200" cy="2207029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E09837-C526-23D7-7536-2841F8AE8D3D}"/>
              </a:ext>
            </a:extLst>
          </p:cNvPr>
          <p:cNvSpPr txBox="1"/>
          <p:nvPr/>
        </p:nvSpPr>
        <p:spPr>
          <a:xfrm>
            <a:off x="1177546" y="763480"/>
            <a:ext cx="878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pilogue SemiBold"/>
              </a:rPr>
              <a:t>Pivots</a:t>
            </a:r>
          </a:p>
        </p:txBody>
      </p:sp>
    </p:spTree>
    <p:extLst>
      <p:ext uri="{BB962C8B-B14F-4D97-AF65-F5344CB8AC3E}">
        <p14:creationId xmlns:p14="http://schemas.microsoft.com/office/powerpoint/2010/main" val="606319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 build="p"/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6D9BF4-7E6E-01CE-9145-B96BCCFA68C4}"/>
              </a:ext>
            </a:extLst>
          </p:cNvPr>
          <p:cNvSpPr txBox="1"/>
          <p:nvPr/>
        </p:nvSpPr>
        <p:spPr>
          <a:xfrm>
            <a:off x="1177546" y="763480"/>
            <a:ext cx="878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pilogue SemiBold"/>
              </a:rPr>
              <a:t>Problem Statement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B048247-FE78-3495-A12C-70E4D9768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367793"/>
              </p:ext>
            </p:extLst>
          </p:nvPr>
        </p:nvGraphicFramePr>
        <p:xfrm>
          <a:off x="1177547" y="1700741"/>
          <a:ext cx="878319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7733">
                  <a:extLst>
                    <a:ext uri="{9D8B030D-6E8A-4147-A177-3AD203B41FA5}">
                      <a16:colId xmlns:a16="http://schemas.microsoft.com/office/drawing/2014/main" val="584060537"/>
                    </a:ext>
                  </a:extLst>
                </a:gridCol>
                <a:gridCol w="2927733">
                  <a:extLst>
                    <a:ext uri="{9D8B030D-6E8A-4147-A177-3AD203B41FA5}">
                      <a16:colId xmlns:a16="http://schemas.microsoft.com/office/drawing/2014/main" val="3721912056"/>
                    </a:ext>
                  </a:extLst>
                </a:gridCol>
                <a:gridCol w="2927733">
                  <a:extLst>
                    <a:ext uri="{9D8B030D-6E8A-4147-A177-3AD203B41FA5}">
                      <a16:colId xmlns:a16="http://schemas.microsoft.com/office/drawing/2014/main" val="3959049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productLine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productScale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Classic Cars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1:10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214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Classic Cars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1:12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075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Classic Cars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1:18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779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Classic Cars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1:24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95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Motorcycles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1:10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261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Motorcycles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1:12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22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Motorcycles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1:18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666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Motorcycles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1:24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232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Motorcycles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1:32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3232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Motorcycles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1:50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156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Planes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1:18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78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Planes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1:24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439154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A502A2-CBD2-E6D5-DA9E-48BBD686D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290628"/>
              </p:ext>
            </p:extLst>
          </p:nvPr>
        </p:nvGraphicFramePr>
        <p:xfrm>
          <a:off x="226821" y="2552700"/>
          <a:ext cx="11738358" cy="2026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3379">
                  <a:extLst>
                    <a:ext uri="{9D8B030D-6E8A-4147-A177-3AD203B41FA5}">
                      <a16:colId xmlns:a16="http://schemas.microsoft.com/office/drawing/2014/main" val="584060537"/>
                    </a:ext>
                  </a:extLst>
                </a:gridCol>
                <a:gridCol w="1195007">
                  <a:extLst>
                    <a:ext uri="{9D8B030D-6E8A-4147-A177-3AD203B41FA5}">
                      <a16:colId xmlns:a16="http://schemas.microsoft.com/office/drawing/2014/main" val="3721912056"/>
                    </a:ext>
                  </a:extLst>
                </a:gridCol>
                <a:gridCol w="1309996">
                  <a:extLst>
                    <a:ext uri="{9D8B030D-6E8A-4147-A177-3AD203B41FA5}">
                      <a16:colId xmlns:a16="http://schemas.microsoft.com/office/drawing/2014/main" val="1931573710"/>
                    </a:ext>
                  </a:extLst>
                </a:gridCol>
                <a:gridCol w="1309996">
                  <a:extLst>
                    <a:ext uri="{9D8B030D-6E8A-4147-A177-3AD203B41FA5}">
                      <a16:colId xmlns:a16="http://schemas.microsoft.com/office/drawing/2014/main" val="1331762595"/>
                    </a:ext>
                  </a:extLst>
                </a:gridCol>
                <a:gridCol w="1309996">
                  <a:extLst>
                    <a:ext uri="{9D8B030D-6E8A-4147-A177-3AD203B41FA5}">
                      <a16:colId xmlns:a16="http://schemas.microsoft.com/office/drawing/2014/main" val="3738268341"/>
                    </a:ext>
                  </a:extLst>
                </a:gridCol>
                <a:gridCol w="1309996">
                  <a:extLst>
                    <a:ext uri="{9D8B030D-6E8A-4147-A177-3AD203B41FA5}">
                      <a16:colId xmlns:a16="http://schemas.microsoft.com/office/drawing/2014/main" val="3205032071"/>
                    </a:ext>
                  </a:extLst>
                </a:gridCol>
                <a:gridCol w="1309996">
                  <a:extLst>
                    <a:ext uri="{9D8B030D-6E8A-4147-A177-3AD203B41FA5}">
                      <a16:colId xmlns:a16="http://schemas.microsoft.com/office/drawing/2014/main" val="126543372"/>
                    </a:ext>
                  </a:extLst>
                </a:gridCol>
                <a:gridCol w="1309996">
                  <a:extLst>
                    <a:ext uri="{9D8B030D-6E8A-4147-A177-3AD203B41FA5}">
                      <a16:colId xmlns:a16="http://schemas.microsoft.com/office/drawing/2014/main" val="1797128190"/>
                    </a:ext>
                  </a:extLst>
                </a:gridCol>
                <a:gridCol w="1309996">
                  <a:extLst>
                    <a:ext uri="{9D8B030D-6E8A-4147-A177-3AD203B41FA5}">
                      <a16:colId xmlns:a16="http://schemas.microsoft.com/office/drawing/2014/main" val="802935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Product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Scale 1:10</a:t>
                      </a:r>
                    </a:p>
                    <a:p>
                      <a:r>
                        <a:rPr lang="en-GB" dirty="0"/>
                        <a:t>Total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Scale 1:12</a:t>
                      </a:r>
                    </a:p>
                    <a:p>
                      <a:r>
                        <a:rPr lang="en-GB" dirty="0"/>
                        <a:t>Total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Scale 1:18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Total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Scale 1:24</a:t>
                      </a:r>
                    </a:p>
                    <a:p>
                      <a:r>
                        <a:rPr lang="en-GB" dirty="0"/>
                        <a:t>Total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Scale 1:32</a:t>
                      </a:r>
                    </a:p>
                    <a:p>
                      <a:r>
                        <a:rPr lang="en-GB" dirty="0"/>
                        <a:t>Total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Scale 1:50</a:t>
                      </a:r>
                    </a:p>
                    <a:p>
                      <a:r>
                        <a:rPr lang="en-GB" dirty="0"/>
                        <a:t>Total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Scale 1:72</a:t>
                      </a:r>
                    </a:p>
                    <a:p>
                      <a:r>
                        <a:rPr lang="en-GB" dirty="0"/>
                        <a:t>Total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Scale 1:700</a:t>
                      </a:r>
                    </a:p>
                    <a:p>
                      <a:r>
                        <a:rPr lang="en-GB"/>
                        <a:t>Total Models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Classic Cars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214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Motorcycles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11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Planes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181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945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147EDA-4F27-2DEE-4182-D4C659B2F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7546" y="1812750"/>
            <a:ext cx="9836908" cy="3232499"/>
          </a:xfrm>
        </p:spPr>
        <p:txBody>
          <a:bodyPr/>
          <a:lstStyle/>
          <a:p>
            <a:r>
              <a:rPr lang="en-GB" sz="2400" b="0" dirty="0">
                <a:latin typeface="Epilogue SemiBold"/>
              </a:rPr>
              <a:t>Introduction</a:t>
            </a:r>
          </a:p>
          <a:p>
            <a:pPr lvl="1">
              <a:buClr>
                <a:srgbClr val="54D499"/>
              </a:buClr>
              <a:buSzPct val="50000"/>
              <a:buFont typeface="Courier New" panose="02070309020205020404" pitchFamily="49" charset="0"/>
              <a:buChar char="o"/>
            </a:pPr>
            <a:r>
              <a:rPr lang="en-GB" sz="2000" b="0" dirty="0">
                <a:solidFill>
                  <a:schemeClr val="bg2">
                    <a:lumMod val="50000"/>
                  </a:schemeClr>
                </a:solidFill>
                <a:latin typeface="Epilogue SemiBold"/>
              </a:rPr>
              <a:t>What is SQL</a:t>
            </a:r>
          </a:p>
          <a:p>
            <a:pPr lvl="1">
              <a:buClr>
                <a:srgbClr val="54D499"/>
              </a:buClr>
              <a:buSzPct val="50000"/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Epilogue SemiBold"/>
              </a:rPr>
              <a:t>Key Aspects of SQL</a:t>
            </a:r>
            <a:endParaRPr lang="en-GB" sz="2000" b="0" dirty="0">
              <a:solidFill>
                <a:schemeClr val="bg2">
                  <a:lumMod val="50000"/>
                </a:schemeClr>
              </a:solidFill>
              <a:latin typeface="Epilogue SemiBold"/>
            </a:endParaRPr>
          </a:p>
          <a:p>
            <a:r>
              <a:rPr lang="en-GB" sz="2400" b="0" dirty="0">
                <a:latin typeface="Epilogue SemiBold"/>
              </a:rPr>
              <a:t>Interactive Session</a:t>
            </a:r>
            <a:endParaRPr lang="en-GB" b="0" dirty="0">
              <a:latin typeface="Epilogue SemiBold"/>
            </a:endParaRPr>
          </a:p>
          <a:p>
            <a:pPr lvl="1">
              <a:buClr>
                <a:srgbClr val="54D499"/>
              </a:buClr>
              <a:buSzPct val="50000"/>
              <a:buFont typeface="Courier New" panose="02070309020205020404" pitchFamily="49" charset="0"/>
              <a:buChar char="o"/>
            </a:pPr>
            <a:r>
              <a:rPr lang="en-GB" sz="2000" b="0" dirty="0">
                <a:solidFill>
                  <a:schemeClr val="bg2">
                    <a:lumMod val="50000"/>
                  </a:schemeClr>
                </a:solidFill>
                <a:latin typeface="Epilogue SemiBold"/>
              </a:rPr>
              <a:t>Introduction to Database</a:t>
            </a:r>
          </a:p>
          <a:p>
            <a:pPr lvl="1">
              <a:buClr>
                <a:srgbClr val="54D499"/>
              </a:buClr>
              <a:buSzPct val="50000"/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Epilogue SemiBold"/>
              </a:rPr>
              <a:t>Joins</a:t>
            </a:r>
            <a:endParaRPr lang="en-GB" sz="2000" b="0" dirty="0">
              <a:solidFill>
                <a:schemeClr val="bg2">
                  <a:lumMod val="50000"/>
                </a:schemeClr>
              </a:solidFill>
              <a:latin typeface="Epilogue SemiBold"/>
            </a:endParaRPr>
          </a:p>
          <a:p>
            <a:pPr lvl="1">
              <a:buClr>
                <a:srgbClr val="54D499"/>
              </a:buClr>
              <a:buSzPct val="50000"/>
              <a:buFont typeface="Courier New" panose="02070309020205020404" pitchFamily="49" charset="0"/>
              <a:buChar char="o"/>
            </a:pPr>
            <a:r>
              <a:rPr lang="en-GB" sz="2000" b="0" dirty="0">
                <a:solidFill>
                  <a:schemeClr val="bg2">
                    <a:lumMod val="50000"/>
                  </a:schemeClr>
                </a:solidFill>
                <a:latin typeface="Epilogue SemiBold"/>
              </a:rPr>
              <a:t>Aggregation</a:t>
            </a:r>
          </a:p>
          <a:p>
            <a:pPr lvl="1">
              <a:buClr>
                <a:srgbClr val="54D499"/>
              </a:buClr>
              <a:buSzPct val="50000"/>
              <a:buFont typeface="Courier New" panose="02070309020205020404" pitchFamily="49" charset="0"/>
              <a:buChar char="o"/>
            </a:pPr>
            <a:r>
              <a:rPr lang="en-GB" sz="2000" b="0" dirty="0">
                <a:solidFill>
                  <a:schemeClr val="bg2">
                    <a:lumMod val="50000"/>
                  </a:schemeClr>
                </a:solidFill>
                <a:latin typeface="Epilogue SemiBold"/>
              </a:rPr>
              <a:t>Pivots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D9BF4-7E6E-01CE-9145-B96BCCFA68C4}"/>
              </a:ext>
            </a:extLst>
          </p:cNvPr>
          <p:cNvSpPr txBox="1"/>
          <p:nvPr/>
        </p:nvSpPr>
        <p:spPr>
          <a:xfrm>
            <a:off x="1177546" y="763480"/>
            <a:ext cx="878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pilogue SemiBold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2023297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0F64-D7B2-109C-0D75-F8B88F9BE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7453377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147EDA-4F27-2DEE-4182-D4C659B2F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7546" y="1812750"/>
            <a:ext cx="9836908" cy="3407320"/>
          </a:xfrm>
        </p:spPr>
        <p:txBody>
          <a:bodyPr/>
          <a:lstStyle/>
          <a:p>
            <a:r>
              <a:rPr lang="en-GB" sz="2400" b="0" dirty="0">
                <a:latin typeface="Epilogue SemiBold"/>
              </a:rPr>
              <a:t>Introduction</a:t>
            </a:r>
          </a:p>
          <a:p>
            <a:pPr lvl="1">
              <a:buClr>
                <a:srgbClr val="54D499"/>
              </a:buClr>
              <a:buSzPct val="50000"/>
              <a:buFont typeface="Courier New" panose="02070309020205020404" pitchFamily="49" charset="0"/>
              <a:buChar char="o"/>
            </a:pPr>
            <a:r>
              <a:rPr lang="en-GB" sz="2000" b="0" dirty="0">
                <a:solidFill>
                  <a:schemeClr val="bg2">
                    <a:lumMod val="50000"/>
                  </a:schemeClr>
                </a:solidFill>
                <a:latin typeface="Epilogue SemiBold"/>
              </a:rPr>
              <a:t>What is SQL</a:t>
            </a:r>
          </a:p>
          <a:p>
            <a:pPr lvl="1">
              <a:buClr>
                <a:srgbClr val="54D499"/>
              </a:buClr>
              <a:buSzPct val="50000"/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Epilogue SemiBold"/>
              </a:rPr>
              <a:t>Key Aspects of SQL</a:t>
            </a:r>
            <a:endParaRPr lang="en-GB" sz="2000" b="0" dirty="0">
              <a:solidFill>
                <a:schemeClr val="bg2">
                  <a:lumMod val="50000"/>
                </a:schemeClr>
              </a:solidFill>
              <a:latin typeface="Epilogue SemiBold"/>
            </a:endParaRPr>
          </a:p>
          <a:p>
            <a:r>
              <a:rPr lang="en-GB" sz="2400" b="0" dirty="0">
                <a:latin typeface="Epilogue SemiBold"/>
              </a:rPr>
              <a:t>Interactive Session</a:t>
            </a:r>
            <a:endParaRPr lang="en-GB" b="0" dirty="0">
              <a:latin typeface="Epilogue SemiBold"/>
            </a:endParaRPr>
          </a:p>
          <a:p>
            <a:pPr lvl="1">
              <a:buClr>
                <a:srgbClr val="54D499"/>
              </a:buClr>
              <a:buSzPct val="50000"/>
              <a:buFont typeface="Courier New" panose="02070309020205020404" pitchFamily="49" charset="0"/>
              <a:buChar char="o"/>
            </a:pPr>
            <a:r>
              <a:rPr lang="en-GB" sz="2000" b="0" dirty="0">
                <a:solidFill>
                  <a:schemeClr val="bg2">
                    <a:lumMod val="50000"/>
                  </a:schemeClr>
                </a:solidFill>
                <a:latin typeface="Epilogue SemiBold"/>
              </a:rPr>
              <a:t>Introduction to Database</a:t>
            </a:r>
          </a:p>
          <a:p>
            <a:pPr lvl="1">
              <a:buClr>
                <a:srgbClr val="54D499"/>
              </a:buClr>
              <a:buSzPct val="50000"/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Epilogue SemiBold"/>
              </a:rPr>
              <a:t>Joins</a:t>
            </a:r>
            <a:endParaRPr lang="en-GB" sz="2000" b="0" dirty="0">
              <a:solidFill>
                <a:schemeClr val="bg2">
                  <a:lumMod val="50000"/>
                </a:schemeClr>
              </a:solidFill>
              <a:latin typeface="Epilogue SemiBold"/>
            </a:endParaRPr>
          </a:p>
          <a:p>
            <a:pPr lvl="1">
              <a:buClr>
                <a:srgbClr val="54D499"/>
              </a:buClr>
              <a:buSzPct val="50000"/>
              <a:buFont typeface="Courier New" panose="02070309020205020404" pitchFamily="49" charset="0"/>
              <a:buChar char="o"/>
            </a:pPr>
            <a:r>
              <a:rPr lang="en-GB" sz="2000" b="0" dirty="0">
                <a:solidFill>
                  <a:schemeClr val="bg2">
                    <a:lumMod val="50000"/>
                  </a:schemeClr>
                </a:solidFill>
                <a:latin typeface="Epilogue SemiBold"/>
              </a:rPr>
              <a:t>Aggregation</a:t>
            </a:r>
          </a:p>
          <a:p>
            <a:pPr lvl="1">
              <a:buClr>
                <a:srgbClr val="54D499"/>
              </a:buClr>
              <a:buSzPct val="50000"/>
              <a:buFont typeface="Courier New" panose="02070309020205020404" pitchFamily="49" charset="0"/>
              <a:buChar char="o"/>
            </a:pPr>
            <a:r>
              <a:rPr lang="en-GB" sz="2000" b="0" dirty="0">
                <a:solidFill>
                  <a:schemeClr val="bg2">
                    <a:lumMod val="50000"/>
                  </a:schemeClr>
                </a:solidFill>
                <a:latin typeface="Epilogue SemiBold"/>
              </a:rPr>
              <a:t>Pivots</a:t>
            </a:r>
          </a:p>
          <a:p>
            <a:r>
              <a:rPr lang="en-GB" sz="2400" b="0" dirty="0">
                <a:latin typeface="Epilogue SemiBold"/>
              </a:rPr>
              <a:t>Summary</a:t>
            </a:r>
          </a:p>
          <a:p>
            <a:r>
              <a:rPr lang="en-GB" sz="2400" b="0" dirty="0">
                <a:latin typeface="Epilogue SemiBold"/>
              </a:rPr>
              <a:t>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D9BF4-7E6E-01CE-9145-B96BCCFA68C4}"/>
              </a:ext>
            </a:extLst>
          </p:cNvPr>
          <p:cNvSpPr txBox="1"/>
          <p:nvPr/>
        </p:nvSpPr>
        <p:spPr>
          <a:xfrm>
            <a:off x="1177546" y="763480"/>
            <a:ext cx="878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pilogue SemiBold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095496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147EDA-4F27-2DEE-4182-D4C659B2F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7546" y="1812750"/>
            <a:ext cx="9836908" cy="3232499"/>
          </a:xfrm>
        </p:spPr>
        <p:txBody>
          <a:bodyPr/>
          <a:lstStyle/>
          <a:p>
            <a:r>
              <a:rPr lang="en-GB" sz="2400" b="0" dirty="0">
                <a:latin typeface="Epilogue SemiBold"/>
              </a:rPr>
              <a:t>SQL stands for Structured Query Language</a:t>
            </a:r>
          </a:p>
          <a:p>
            <a:r>
              <a:rPr lang="en-GB" sz="2400" b="0" dirty="0">
                <a:latin typeface="Epilogue SemiBold"/>
              </a:rPr>
              <a:t>SQL allows for manipulation of Relational Databases</a:t>
            </a:r>
          </a:p>
          <a:p>
            <a:r>
              <a:rPr lang="en-GB" sz="2400" b="0" dirty="0">
                <a:latin typeface="Epilogue SemiBold"/>
              </a:rPr>
              <a:t>SQL is used by Relational Database Management Systems (RDBMS)</a:t>
            </a:r>
          </a:p>
          <a:p>
            <a:pPr lvl="1">
              <a:buClr>
                <a:srgbClr val="54D499"/>
              </a:buClr>
              <a:buSzPct val="50000"/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Epilogue SemiBold"/>
              </a:rPr>
              <a:t>SQL Server</a:t>
            </a:r>
          </a:p>
          <a:p>
            <a:pPr lvl="1">
              <a:buClr>
                <a:srgbClr val="54D499"/>
              </a:buClr>
              <a:buSzPct val="50000"/>
              <a:buFont typeface="Courier New" panose="02070309020205020404" pitchFamily="49" charset="0"/>
              <a:buChar char="o"/>
            </a:pPr>
            <a:r>
              <a:rPr lang="en-GB" b="0" dirty="0">
                <a:solidFill>
                  <a:schemeClr val="bg2">
                    <a:lumMod val="50000"/>
                  </a:schemeClr>
                </a:solidFill>
                <a:latin typeface="Epilogue SemiBold"/>
              </a:rPr>
              <a:t>PostgreSQL</a:t>
            </a:r>
          </a:p>
          <a:p>
            <a:pPr lvl="1">
              <a:buClr>
                <a:srgbClr val="54D499"/>
              </a:buClr>
              <a:buSzPct val="50000"/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Epilogue SemiBold"/>
              </a:rPr>
              <a:t>MySQL</a:t>
            </a:r>
            <a:endParaRPr lang="en-GB" b="0" dirty="0">
              <a:solidFill>
                <a:schemeClr val="bg2">
                  <a:lumMod val="50000"/>
                </a:schemeClr>
              </a:solidFill>
              <a:latin typeface="Epilogue SemiBold"/>
            </a:endParaRPr>
          </a:p>
          <a:p>
            <a:endParaRPr lang="en-GB" sz="2400" b="0" dirty="0">
              <a:latin typeface="Epilogue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D9BF4-7E6E-01CE-9145-B96BCCFA68C4}"/>
              </a:ext>
            </a:extLst>
          </p:cNvPr>
          <p:cNvSpPr txBox="1"/>
          <p:nvPr/>
        </p:nvSpPr>
        <p:spPr>
          <a:xfrm>
            <a:off x="1177546" y="763480"/>
            <a:ext cx="878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pilogue SemiBold"/>
              </a:rPr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37186908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595A36-64AD-5F19-1EFC-1D75D17E1480}"/>
              </a:ext>
            </a:extLst>
          </p:cNvPr>
          <p:cNvSpPr txBox="1"/>
          <p:nvPr/>
        </p:nvSpPr>
        <p:spPr>
          <a:xfrm>
            <a:off x="1177546" y="763480"/>
            <a:ext cx="878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pilogue SemiBold"/>
              </a:rPr>
              <a:t>Key Aspects of 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31B78-BF2E-7589-D423-A04C035794E2}"/>
              </a:ext>
            </a:extLst>
          </p:cNvPr>
          <p:cNvSpPr txBox="1"/>
          <p:nvPr/>
        </p:nvSpPr>
        <p:spPr>
          <a:xfrm>
            <a:off x="3199829" y="4086506"/>
            <a:ext cx="118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F61D9"/>
                </a:solidFill>
              </a:rPr>
              <a:t>CREATE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B184F4-8823-205C-A8B5-A115C0B59943}"/>
              </a:ext>
            </a:extLst>
          </p:cNvPr>
          <p:cNvSpPr/>
          <p:nvPr/>
        </p:nvSpPr>
        <p:spPr>
          <a:xfrm>
            <a:off x="4787911" y="1812750"/>
            <a:ext cx="1562470" cy="852256"/>
          </a:xfrm>
          <a:prstGeom prst="roundRect">
            <a:avLst/>
          </a:prstGeom>
          <a:solidFill>
            <a:srgbClr val="1F61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SQL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3AAD2E-E3F6-97B7-17D7-4D71A6B3B0E9}"/>
              </a:ext>
            </a:extLst>
          </p:cNvPr>
          <p:cNvSpPr/>
          <p:nvPr/>
        </p:nvSpPr>
        <p:spPr>
          <a:xfrm>
            <a:off x="4787911" y="2880986"/>
            <a:ext cx="1562470" cy="852256"/>
          </a:xfrm>
          <a:prstGeom prst="roundRect">
            <a:avLst/>
          </a:prstGeom>
          <a:solidFill>
            <a:srgbClr val="1F61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DML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9F36BE-1516-9D7B-0D02-1DE6A88F40B3}"/>
              </a:ext>
            </a:extLst>
          </p:cNvPr>
          <p:cNvSpPr/>
          <p:nvPr/>
        </p:nvSpPr>
        <p:spPr>
          <a:xfrm>
            <a:off x="2998392" y="2880986"/>
            <a:ext cx="1562470" cy="852256"/>
          </a:xfrm>
          <a:prstGeom prst="roundRect">
            <a:avLst/>
          </a:prstGeom>
          <a:solidFill>
            <a:srgbClr val="1F61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DDL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7A94B3-C463-E9AE-BBBD-770C377EB29B}"/>
              </a:ext>
            </a:extLst>
          </p:cNvPr>
          <p:cNvSpPr/>
          <p:nvPr/>
        </p:nvSpPr>
        <p:spPr>
          <a:xfrm>
            <a:off x="1208873" y="2880986"/>
            <a:ext cx="1562470" cy="852256"/>
          </a:xfrm>
          <a:prstGeom prst="roundRect">
            <a:avLst/>
          </a:prstGeom>
          <a:solidFill>
            <a:srgbClr val="1F61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DQL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BB0CEDA-6A47-9890-E5A8-0AAA934D8890}"/>
              </a:ext>
            </a:extLst>
          </p:cNvPr>
          <p:cNvSpPr/>
          <p:nvPr/>
        </p:nvSpPr>
        <p:spPr>
          <a:xfrm>
            <a:off x="6577430" y="2880986"/>
            <a:ext cx="1562470" cy="852256"/>
          </a:xfrm>
          <a:prstGeom prst="roundRect">
            <a:avLst/>
          </a:prstGeom>
          <a:solidFill>
            <a:srgbClr val="1F61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DCL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D0D2336-4BD9-3644-9E80-4EA921CCF055}"/>
              </a:ext>
            </a:extLst>
          </p:cNvPr>
          <p:cNvSpPr/>
          <p:nvPr/>
        </p:nvSpPr>
        <p:spPr>
          <a:xfrm>
            <a:off x="8366949" y="2880986"/>
            <a:ext cx="1562470" cy="852256"/>
          </a:xfrm>
          <a:prstGeom prst="roundRect">
            <a:avLst/>
          </a:prstGeom>
          <a:solidFill>
            <a:srgbClr val="1F61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TCL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DD6872-8AD9-8EA4-A8BE-BC707AE2175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569146" y="2665006"/>
            <a:ext cx="0" cy="215980"/>
          </a:xfrm>
          <a:prstGeom prst="line">
            <a:avLst/>
          </a:prstGeom>
          <a:ln w="158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AA8684-0632-2EAB-5ABA-D319FD2CAA07}"/>
              </a:ext>
            </a:extLst>
          </p:cNvPr>
          <p:cNvCxnSpPr>
            <a:cxnSpLocks/>
          </p:cNvCxnSpPr>
          <p:nvPr/>
        </p:nvCxnSpPr>
        <p:spPr>
          <a:xfrm flipH="1">
            <a:off x="1990108" y="2773718"/>
            <a:ext cx="3579038" cy="0"/>
          </a:xfrm>
          <a:prstGeom prst="line">
            <a:avLst/>
          </a:prstGeom>
          <a:ln w="158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74C505-BEFC-BE89-8246-1367CB7D7181}"/>
              </a:ext>
            </a:extLst>
          </p:cNvPr>
          <p:cNvCxnSpPr>
            <a:cxnSpLocks/>
          </p:cNvCxnSpPr>
          <p:nvPr/>
        </p:nvCxnSpPr>
        <p:spPr>
          <a:xfrm flipH="1">
            <a:off x="5569146" y="2772273"/>
            <a:ext cx="3579038" cy="1445"/>
          </a:xfrm>
          <a:prstGeom prst="line">
            <a:avLst/>
          </a:prstGeom>
          <a:ln w="158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9DD2BC-62B2-59F9-BC52-01B1A7FCB3E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990108" y="2772997"/>
            <a:ext cx="0" cy="107989"/>
          </a:xfrm>
          <a:prstGeom prst="line">
            <a:avLst/>
          </a:prstGeom>
          <a:ln w="158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6DAD279-6C6E-4595-F8B7-D0DB0BC16A72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9148184" y="2772820"/>
            <a:ext cx="0" cy="108166"/>
          </a:xfrm>
          <a:prstGeom prst="line">
            <a:avLst/>
          </a:prstGeom>
          <a:ln w="158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9015A98-EA05-279F-91E7-7019B552AD57}"/>
              </a:ext>
            </a:extLst>
          </p:cNvPr>
          <p:cNvCxnSpPr>
            <a:cxnSpLocks/>
          </p:cNvCxnSpPr>
          <p:nvPr/>
        </p:nvCxnSpPr>
        <p:spPr>
          <a:xfrm>
            <a:off x="3793508" y="2772997"/>
            <a:ext cx="0" cy="107989"/>
          </a:xfrm>
          <a:prstGeom prst="line">
            <a:avLst/>
          </a:prstGeom>
          <a:ln w="158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345166-8BA2-1AAC-804A-82A3D92E032B}"/>
              </a:ext>
            </a:extLst>
          </p:cNvPr>
          <p:cNvCxnSpPr>
            <a:cxnSpLocks/>
          </p:cNvCxnSpPr>
          <p:nvPr/>
        </p:nvCxnSpPr>
        <p:spPr>
          <a:xfrm>
            <a:off x="7400308" y="2772997"/>
            <a:ext cx="0" cy="107989"/>
          </a:xfrm>
          <a:prstGeom prst="line">
            <a:avLst/>
          </a:prstGeom>
          <a:ln w="158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1498FE-756B-B2D8-0011-589E0F44DBB3}"/>
              </a:ext>
            </a:extLst>
          </p:cNvPr>
          <p:cNvCxnSpPr>
            <a:cxnSpLocks/>
          </p:cNvCxnSpPr>
          <p:nvPr/>
        </p:nvCxnSpPr>
        <p:spPr>
          <a:xfrm>
            <a:off x="1399774" y="3733242"/>
            <a:ext cx="0" cy="543483"/>
          </a:xfrm>
          <a:prstGeom prst="line">
            <a:avLst/>
          </a:prstGeom>
          <a:ln w="158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B64D5D-C5F7-DF8B-C70B-CB37088DC4F3}"/>
              </a:ext>
            </a:extLst>
          </p:cNvPr>
          <p:cNvCxnSpPr>
            <a:cxnSpLocks/>
          </p:cNvCxnSpPr>
          <p:nvPr/>
        </p:nvCxnSpPr>
        <p:spPr>
          <a:xfrm>
            <a:off x="1399774" y="4276725"/>
            <a:ext cx="181592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8C0362-F6B3-C7DE-9682-8E06F56B8E5D}"/>
              </a:ext>
            </a:extLst>
          </p:cNvPr>
          <p:cNvSpPr txBox="1"/>
          <p:nvPr/>
        </p:nvSpPr>
        <p:spPr>
          <a:xfrm>
            <a:off x="1490570" y="4092059"/>
            <a:ext cx="118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F61D9"/>
                </a:solidFill>
              </a:rPr>
              <a:t>SELECT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D41E33-6C24-D44E-16C6-B7E4E5D6B398}"/>
              </a:ext>
            </a:extLst>
          </p:cNvPr>
          <p:cNvSpPr txBox="1"/>
          <p:nvPr/>
        </p:nvSpPr>
        <p:spPr>
          <a:xfrm>
            <a:off x="3141658" y="4629150"/>
            <a:ext cx="118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F61D9"/>
                </a:solidFill>
              </a:rPr>
              <a:t>ALTER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262AA2-C26A-8848-F42E-270F7B059729}"/>
              </a:ext>
            </a:extLst>
          </p:cNvPr>
          <p:cNvSpPr txBox="1"/>
          <p:nvPr/>
        </p:nvSpPr>
        <p:spPr>
          <a:xfrm>
            <a:off x="3141657" y="5172631"/>
            <a:ext cx="118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F61D9"/>
                </a:solidFill>
              </a:rPr>
              <a:t>DROP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381297-6AE9-EE0D-F603-F4DBD8ED3098}"/>
              </a:ext>
            </a:extLst>
          </p:cNvPr>
          <p:cNvSpPr txBox="1"/>
          <p:nvPr/>
        </p:nvSpPr>
        <p:spPr>
          <a:xfrm>
            <a:off x="4949695" y="4082832"/>
            <a:ext cx="118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F61D9"/>
                </a:solidFill>
              </a:rPr>
              <a:t>INSERT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7D55B5-DA7D-364F-DB79-C01ACDEE4A55}"/>
              </a:ext>
            </a:extLst>
          </p:cNvPr>
          <p:cNvSpPr txBox="1"/>
          <p:nvPr/>
        </p:nvSpPr>
        <p:spPr>
          <a:xfrm>
            <a:off x="5002679" y="4612374"/>
            <a:ext cx="118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F61D9"/>
                </a:solidFill>
              </a:rPr>
              <a:t>UPDATE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BC7D6D-6D1E-A103-C77C-5F65EEC6315B}"/>
              </a:ext>
            </a:extLst>
          </p:cNvPr>
          <p:cNvSpPr txBox="1"/>
          <p:nvPr/>
        </p:nvSpPr>
        <p:spPr>
          <a:xfrm>
            <a:off x="4976098" y="5160272"/>
            <a:ext cx="118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F61D9"/>
                </a:solidFill>
              </a:rPr>
              <a:t>DELETE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76310F-3E53-CCF2-B0EE-1D53098C61BF}"/>
              </a:ext>
            </a:extLst>
          </p:cNvPr>
          <p:cNvSpPr txBox="1"/>
          <p:nvPr/>
        </p:nvSpPr>
        <p:spPr>
          <a:xfrm>
            <a:off x="6768331" y="4092059"/>
            <a:ext cx="118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F61D9"/>
                </a:solidFill>
              </a:rPr>
              <a:t>GRANT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3ACB14-FCAD-1705-9A8E-5F78F801D0F8}"/>
              </a:ext>
            </a:extLst>
          </p:cNvPr>
          <p:cNvSpPr txBox="1"/>
          <p:nvPr/>
        </p:nvSpPr>
        <p:spPr>
          <a:xfrm>
            <a:off x="6795332" y="4622027"/>
            <a:ext cx="118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F61D9"/>
                </a:solidFill>
              </a:rPr>
              <a:t>REVOKE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E446E9-DC22-148A-CC57-E4C00C20565A}"/>
              </a:ext>
            </a:extLst>
          </p:cNvPr>
          <p:cNvSpPr txBox="1"/>
          <p:nvPr/>
        </p:nvSpPr>
        <p:spPr>
          <a:xfrm>
            <a:off x="8557850" y="4092059"/>
            <a:ext cx="118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F61D9"/>
                </a:solidFill>
              </a:rPr>
              <a:t>COMMIT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88A076-5C02-3495-4678-9A5D6053D062}"/>
              </a:ext>
            </a:extLst>
          </p:cNvPr>
          <p:cNvSpPr txBox="1"/>
          <p:nvPr/>
        </p:nvSpPr>
        <p:spPr>
          <a:xfrm>
            <a:off x="8640753" y="4640865"/>
            <a:ext cx="118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F61D9"/>
                </a:solidFill>
              </a:rPr>
              <a:t>ROLLBACK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E1D1F4-CE42-F40A-A658-0C61B6FCBF2B}"/>
              </a:ext>
            </a:extLst>
          </p:cNvPr>
          <p:cNvSpPr txBox="1"/>
          <p:nvPr/>
        </p:nvSpPr>
        <p:spPr>
          <a:xfrm>
            <a:off x="8647942" y="5150369"/>
            <a:ext cx="128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F61D9"/>
                </a:solidFill>
              </a:rPr>
              <a:t>SAVEPOINT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6FDDF8-11AB-9759-7D8D-CFE3E126690D}"/>
              </a:ext>
            </a:extLst>
          </p:cNvPr>
          <p:cNvCxnSpPr>
            <a:cxnSpLocks/>
          </p:cNvCxnSpPr>
          <p:nvPr/>
        </p:nvCxnSpPr>
        <p:spPr>
          <a:xfrm>
            <a:off x="3189292" y="3733241"/>
            <a:ext cx="0" cy="543483"/>
          </a:xfrm>
          <a:prstGeom prst="line">
            <a:avLst/>
          </a:prstGeom>
          <a:ln w="158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AC4C01-E589-1051-F70C-7C710F8898C5}"/>
              </a:ext>
            </a:extLst>
          </p:cNvPr>
          <p:cNvCxnSpPr>
            <a:cxnSpLocks/>
          </p:cNvCxnSpPr>
          <p:nvPr/>
        </p:nvCxnSpPr>
        <p:spPr>
          <a:xfrm>
            <a:off x="3189292" y="4276724"/>
            <a:ext cx="181592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C3324BE-488F-57DC-45D6-F356A8D0D987}"/>
              </a:ext>
            </a:extLst>
          </p:cNvPr>
          <p:cNvCxnSpPr>
            <a:cxnSpLocks/>
          </p:cNvCxnSpPr>
          <p:nvPr/>
        </p:nvCxnSpPr>
        <p:spPr>
          <a:xfrm>
            <a:off x="3189292" y="4270332"/>
            <a:ext cx="0" cy="543483"/>
          </a:xfrm>
          <a:prstGeom prst="line">
            <a:avLst/>
          </a:prstGeom>
          <a:ln w="158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B076BE3-33B9-9724-00E5-3322C279977F}"/>
              </a:ext>
            </a:extLst>
          </p:cNvPr>
          <p:cNvCxnSpPr>
            <a:cxnSpLocks/>
          </p:cNvCxnSpPr>
          <p:nvPr/>
        </p:nvCxnSpPr>
        <p:spPr>
          <a:xfrm>
            <a:off x="3189292" y="4813815"/>
            <a:ext cx="181592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403D918-21F9-A074-545C-643CE3B75F13}"/>
              </a:ext>
            </a:extLst>
          </p:cNvPr>
          <p:cNvCxnSpPr>
            <a:cxnSpLocks/>
          </p:cNvCxnSpPr>
          <p:nvPr/>
        </p:nvCxnSpPr>
        <p:spPr>
          <a:xfrm>
            <a:off x="3187709" y="4813815"/>
            <a:ext cx="0" cy="543483"/>
          </a:xfrm>
          <a:prstGeom prst="line">
            <a:avLst/>
          </a:prstGeom>
          <a:ln w="158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0C61566-A17D-EBD3-9AA5-E8558BD115FA}"/>
              </a:ext>
            </a:extLst>
          </p:cNvPr>
          <p:cNvCxnSpPr>
            <a:cxnSpLocks/>
          </p:cNvCxnSpPr>
          <p:nvPr/>
        </p:nvCxnSpPr>
        <p:spPr>
          <a:xfrm>
            <a:off x="3187709" y="5357298"/>
            <a:ext cx="181592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DF2E8AF-5C98-F9E9-4262-F36AE0CEBD9C}"/>
              </a:ext>
            </a:extLst>
          </p:cNvPr>
          <p:cNvCxnSpPr>
            <a:cxnSpLocks/>
          </p:cNvCxnSpPr>
          <p:nvPr/>
        </p:nvCxnSpPr>
        <p:spPr>
          <a:xfrm>
            <a:off x="4986754" y="3726849"/>
            <a:ext cx="0" cy="543483"/>
          </a:xfrm>
          <a:prstGeom prst="line">
            <a:avLst/>
          </a:prstGeom>
          <a:ln w="158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1E2025D-CD5D-7E41-6448-74604DAC3879}"/>
              </a:ext>
            </a:extLst>
          </p:cNvPr>
          <p:cNvCxnSpPr>
            <a:cxnSpLocks/>
          </p:cNvCxnSpPr>
          <p:nvPr/>
        </p:nvCxnSpPr>
        <p:spPr>
          <a:xfrm>
            <a:off x="4986754" y="4270332"/>
            <a:ext cx="181592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4FE0E68-B1E0-3D62-F516-08DF53771F85}"/>
              </a:ext>
            </a:extLst>
          </p:cNvPr>
          <p:cNvCxnSpPr>
            <a:cxnSpLocks/>
          </p:cNvCxnSpPr>
          <p:nvPr/>
        </p:nvCxnSpPr>
        <p:spPr>
          <a:xfrm>
            <a:off x="4986754" y="4270331"/>
            <a:ext cx="0" cy="543483"/>
          </a:xfrm>
          <a:prstGeom prst="line">
            <a:avLst/>
          </a:prstGeom>
          <a:ln w="158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D0B6D5A-FF94-F6C9-0245-02868780A140}"/>
              </a:ext>
            </a:extLst>
          </p:cNvPr>
          <p:cNvCxnSpPr>
            <a:cxnSpLocks/>
          </p:cNvCxnSpPr>
          <p:nvPr/>
        </p:nvCxnSpPr>
        <p:spPr>
          <a:xfrm>
            <a:off x="4986754" y="4813814"/>
            <a:ext cx="181592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3938F4-5347-CC08-0B70-F5644DCB8510}"/>
              </a:ext>
            </a:extLst>
          </p:cNvPr>
          <p:cNvCxnSpPr>
            <a:cxnSpLocks/>
          </p:cNvCxnSpPr>
          <p:nvPr/>
        </p:nvCxnSpPr>
        <p:spPr>
          <a:xfrm>
            <a:off x="4986754" y="4797040"/>
            <a:ext cx="0" cy="543483"/>
          </a:xfrm>
          <a:prstGeom prst="line">
            <a:avLst/>
          </a:prstGeom>
          <a:ln w="158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7A1998A-B646-58CD-AF30-A4A13EC716A0}"/>
              </a:ext>
            </a:extLst>
          </p:cNvPr>
          <p:cNvCxnSpPr>
            <a:cxnSpLocks/>
          </p:cNvCxnSpPr>
          <p:nvPr/>
        </p:nvCxnSpPr>
        <p:spPr>
          <a:xfrm>
            <a:off x="4986754" y="5340523"/>
            <a:ext cx="181592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497765C-E482-68EA-526B-86402EE46A87}"/>
              </a:ext>
            </a:extLst>
          </p:cNvPr>
          <p:cNvCxnSpPr>
            <a:cxnSpLocks/>
          </p:cNvCxnSpPr>
          <p:nvPr/>
        </p:nvCxnSpPr>
        <p:spPr>
          <a:xfrm>
            <a:off x="6795333" y="3724015"/>
            <a:ext cx="0" cy="543483"/>
          </a:xfrm>
          <a:prstGeom prst="line">
            <a:avLst/>
          </a:prstGeom>
          <a:ln w="158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0CCEBF2-0F4C-A4B4-4834-EECF42EC9051}"/>
              </a:ext>
            </a:extLst>
          </p:cNvPr>
          <p:cNvCxnSpPr>
            <a:cxnSpLocks/>
          </p:cNvCxnSpPr>
          <p:nvPr/>
        </p:nvCxnSpPr>
        <p:spPr>
          <a:xfrm>
            <a:off x="6795333" y="4267498"/>
            <a:ext cx="181592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AAE328E-A0DB-4520-E390-479C19F908AA}"/>
              </a:ext>
            </a:extLst>
          </p:cNvPr>
          <p:cNvCxnSpPr>
            <a:cxnSpLocks/>
          </p:cNvCxnSpPr>
          <p:nvPr/>
        </p:nvCxnSpPr>
        <p:spPr>
          <a:xfrm>
            <a:off x="6795333" y="4267498"/>
            <a:ext cx="0" cy="543483"/>
          </a:xfrm>
          <a:prstGeom prst="line">
            <a:avLst/>
          </a:prstGeom>
          <a:ln w="158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68B32FC-CF3E-7D0C-6386-17372B2CBDEF}"/>
              </a:ext>
            </a:extLst>
          </p:cNvPr>
          <p:cNvCxnSpPr>
            <a:cxnSpLocks/>
          </p:cNvCxnSpPr>
          <p:nvPr/>
        </p:nvCxnSpPr>
        <p:spPr>
          <a:xfrm>
            <a:off x="6795333" y="4810981"/>
            <a:ext cx="181592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0DDBF7E-6E9F-5C8D-2D4C-18D8E0D3FFAA}"/>
              </a:ext>
            </a:extLst>
          </p:cNvPr>
          <p:cNvCxnSpPr>
            <a:cxnSpLocks/>
          </p:cNvCxnSpPr>
          <p:nvPr/>
        </p:nvCxnSpPr>
        <p:spPr>
          <a:xfrm>
            <a:off x="8505860" y="3724014"/>
            <a:ext cx="0" cy="543483"/>
          </a:xfrm>
          <a:prstGeom prst="line">
            <a:avLst/>
          </a:prstGeom>
          <a:ln w="158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141E16A-E5AB-899A-AA12-BFF419AEFB54}"/>
              </a:ext>
            </a:extLst>
          </p:cNvPr>
          <p:cNvCxnSpPr>
            <a:cxnSpLocks/>
          </p:cNvCxnSpPr>
          <p:nvPr/>
        </p:nvCxnSpPr>
        <p:spPr>
          <a:xfrm>
            <a:off x="8505860" y="4267497"/>
            <a:ext cx="181592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C4AB6FD-E8C5-A96F-F176-2FD8E08226B5}"/>
              </a:ext>
            </a:extLst>
          </p:cNvPr>
          <p:cNvCxnSpPr>
            <a:cxnSpLocks/>
          </p:cNvCxnSpPr>
          <p:nvPr/>
        </p:nvCxnSpPr>
        <p:spPr>
          <a:xfrm>
            <a:off x="8504277" y="4267497"/>
            <a:ext cx="0" cy="543483"/>
          </a:xfrm>
          <a:prstGeom prst="line">
            <a:avLst/>
          </a:prstGeom>
          <a:ln w="158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EA7A7A2-16F3-EF63-8FCD-EB68931BA732}"/>
              </a:ext>
            </a:extLst>
          </p:cNvPr>
          <p:cNvCxnSpPr>
            <a:cxnSpLocks/>
          </p:cNvCxnSpPr>
          <p:nvPr/>
        </p:nvCxnSpPr>
        <p:spPr>
          <a:xfrm>
            <a:off x="8504277" y="4810980"/>
            <a:ext cx="181592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43E8B5F-9365-0FB4-EFCD-FAFCB2657354}"/>
              </a:ext>
            </a:extLst>
          </p:cNvPr>
          <p:cNvCxnSpPr>
            <a:cxnSpLocks/>
          </p:cNvCxnSpPr>
          <p:nvPr/>
        </p:nvCxnSpPr>
        <p:spPr>
          <a:xfrm>
            <a:off x="8504277" y="4808772"/>
            <a:ext cx="0" cy="543483"/>
          </a:xfrm>
          <a:prstGeom prst="line">
            <a:avLst/>
          </a:prstGeom>
          <a:ln w="158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6554A95-5962-743C-E1D8-89199D0A8E98}"/>
              </a:ext>
            </a:extLst>
          </p:cNvPr>
          <p:cNvCxnSpPr>
            <a:cxnSpLocks/>
          </p:cNvCxnSpPr>
          <p:nvPr/>
        </p:nvCxnSpPr>
        <p:spPr>
          <a:xfrm>
            <a:off x="8504277" y="5352255"/>
            <a:ext cx="181592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945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1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1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1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2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402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902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1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1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1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2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2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2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01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901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401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1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1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1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202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702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202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" grpId="0"/>
      <p:bldP spid="32" grpId="0"/>
      <p:bldP spid="33" grpId="0"/>
      <p:bldP spid="36" grpId="0"/>
      <p:bldP spid="38" grpId="0"/>
      <p:bldP spid="39" grpId="0"/>
      <p:bldP spid="41" grpId="0"/>
      <p:bldP spid="42" grpId="0"/>
      <p:bldP spid="44" grpId="0"/>
      <p:bldP spid="45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6AC1D55A-4798-5CB2-940C-F1AE5ADA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7546" y="1812750"/>
            <a:ext cx="9836908" cy="3892725"/>
          </a:xfrm>
        </p:spPr>
        <p:txBody>
          <a:bodyPr/>
          <a:lstStyle/>
          <a:p>
            <a:r>
              <a:rPr lang="en-GB" sz="2400" b="0" dirty="0">
                <a:latin typeface="Epilogue SemiBold"/>
              </a:rPr>
              <a:t>MySQL Sample Database</a:t>
            </a:r>
          </a:p>
          <a:p>
            <a:r>
              <a:rPr lang="en-GB" sz="2400" b="0" dirty="0">
                <a:latin typeface="Epilogue SemiBold"/>
              </a:rPr>
              <a:t>Mimics an online toy vehicle models store/supplier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B10BD8-7923-BAB1-88C6-CF31998789DE}"/>
              </a:ext>
            </a:extLst>
          </p:cNvPr>
          <p:cNvSpPr txBox="1"/>
          <p:nvPr/>
        </p:nvSpPr>
        <p:spPr>
          <a:xfrm>
            <a:off x="1177546" y="763480"/>
            <a:ext cx="878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pilogue SemiBold"/>
              </a:rPr>
              <a:t>Introduction to Database</a:t>
            </a:r>
          </a:p>
        </p:txBody>
      </p:sp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26952297-A20C-E01B-DEE7-61DD206FB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546" y="0"/>
            <a:ext cx="8052179" cy="685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07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147EDA-4F27-2DEE-4182-D4C659B2F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7546" y="1812750"/>
            <a:ext cx="9836908" cy="3232499"/>
          </a:xfrm>
        </p:spPr>
        <p:txBody>
          <a:bodyPr/>
          <a:lstStyle/>
          <a:p>
            <a:r>
              <a:rPr lang="en-GB" sz="2400" b="0" dirty="0">
                <a:latin typeface="Epilogue SemiBold"/>
              </a:rPr>
              <a:t>Inner Join</a:t>
            </a:r>
          </a:p>
          <a:p>
            <a:r>
              <a:rPr lang="en-GB" sz="2400" b="0" dirty="0">
                <a:latin typeface="Epilogue SemiBold"/>
              </a:rPr>
              <a:t>Outer Joins</a:t>
            </a:r>
          </a:p>
          <a:p>
            <a:r>
              <a:rPr lang="en-GB" sz="2400" b="0" dirty="0">
                <a:latin typeface="Epilogue SemiBold"/>
              </a:rPr>
              <a:t>Cross Join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D9BF4-7E6E-01CE-9145-B96BCCFA68C4}"/>
              </a:ext>
            </a:extLst>
          </p:cNvPr>
          <p:cNvSpPr txBox="1"/>
          <p:nvPr/>
        </p:nvSpPr>
        <p:spPr>
          <a:xfrm>
            <a:off x="1177546" y="763480"/>
            <a:ext cx="878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pilogue SemiBold"/>
              </a:rPr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181392863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6D9BF4-7E6E-01CE-9145-B96BCCFA68C4}"/>
              </a:ext>
            </a:extLst>
          </p:cNvPr>
          <p:cNvSpPr txBox="1"/>
          <p:nvPr/>
        </p:nvSpPr>
        <p:spPr>
          <a:xfrm>
            <a:off x="1177546" y="763480"/>
            <a:ext cx="878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pilogue SemiBold"/>
              </a:rPr>
              <a:t>Inner Join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F6A5EA-8DC2-75AD-D6B9-555B54BF1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894663"/>
              </p:ext>
            </p:extLst>
          </p:nvPr>
        </p:nvGraphicFramePr>
        <p:xfrm>
          <a:off x="1177543" y="1788679"/>
          <a:ext cx="91471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9061">
                  <a:extLst>
                    <a:ext uri="{9D8B030D-6E8A-4147-A177-3AD203B41FA5}">
                      <a16:colId xmlns:a16="http://schemas.microsoft.com/office/drawing/2014/main" val="966718000"/>
                    </a:ext>
                  </a:extLst>
                </a:gridCol>
                <a:gridCol w="3049061">
                  <a:extLst>
                    <a:ext uri="{9D8B030D-6E8A-4147-A177-3AD203B41FA5}">
                      <a16:colId xmlns:a16="http://schemas.microsoft.com/office/drawing/2014/main" val="3433775753"/>
                    </a:ext>
                  </a:extLst>
                </a:gridCol>
                <a:gridCol w="3049061">
                  <a:extLst>
                    <a:ext uri="{9D8B030D-6E8A-4147-A177-3AD203B41FA5}">
                      <a16:colId xmlns:a16="http://schemas.microsoft.com/office/drawing/2014/main" val="1384462003"/>
                    </a:ext>
                  </a:extLst>
                </a:gridCol>
              </a:tblGrid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3669"/>
                  </a:ext>
                </a:extLst>
              </a:tr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33/4 Fake Street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65131"/>
                  </a:ext>
                </a:extLst>
              </a:tr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122 Fake Avenue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338783"/>
                  </a:ext>
                </a:extLst>
              </a:tr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91 Fake 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43809"/>
                  </a:ext>
                </a:extLst>
              </a:tr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1/2 Even Faker Street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31395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601F8A9-304B-0623-D5D4-777D8D359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929774"/>
              </p:ext>
            </p:extLst>
          </p:nvPr>
        </p:nvGraphicFramePr>
        <p:xfrm>
          <a:off x="1177545" y="3907227"/>
          <a:ext cx="9147183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49061">
                  <a:extLst>
                    <a:ext uri="{9D8B030D-6E8A-4147-A177-3AD203B41FA5}">
                      <a16:colId xmlns:a16="http://schemas.microsoft.com/office/drawing/2014/main" val="1102113503"/>
                    </a:ext>
                  </a:extLst>
                </a:gridCol>
                <a:gridCol w="3049061">
                  <a:extLst>
                    <a:ext uri="{9D8B030D-6E8A-4147-A177-3AD203B41FA5}">
                      <a16:colId xmlns:a16="http://schemas.microsoft.com/office/drawing/2014/main" val="467385127"/>
                    </a:ext>
                  </a:extLst>
                </a:gridCol>
                <a:gridCol w="3049061">
                  <a:extLst>
                    <a:ext uri="{9D8B030D-6E8A-4147-A177-3AD203B41FA5}">
                      <a16:colId xmlns:a16="http://schemas.microsoft.com/office/drawing/2014/main" val="4240248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customer_id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order_date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10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23/11/2023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3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23/11/2023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72970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DAE139-0411-E1BC-CFC4-ACC063C92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524919"/>
              </p:ext>
            </p:extLst>
          </p:nvPr>
        </p:nvGraphicFramePr>
        <p:xfrm>
          <a:off x="5696275" y="2950773"/>
          <a:ext cx="4628451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42817">
                  <a:extLst>
                    <a:ext uri="{9D8B030D-6E8A-4147-A177-3AD203B41FA5}">
                      <a16:colId xmlns:a16="http://schemas.microsoft.com/office/drawing/2014/main" val="1102113503"/>
                    </a:ext>
                  </a:extLst>
                </a:gridCol>
                <a:gridCol w="1542817">
                  <a:extLst>
                    <a:ext uri="{9D8B030D-6E8A-4147-A177-3AD203B41FA5}">
                      <a16:colId xmlns:a16="http://schemas.microsoft.com/office/drawing/2014/main" val="467385127"/>
                    </a:ext>
                  </a:extLst>
                </a:gridCol>
                <a:gridCol w="1542817">
                  <a:extLst>
                    <a:ext uri="{9D8B030D-6E8A-4147-A177-3AD203B41FA5}">
                      <a16:colId xmlns:a16="http://schemas.microsoft.com/office/drawing/2014/main" val="4240248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customer_id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order_date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10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23/11/2023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3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23/11/2023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72970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593DDBE-4EB6-C536-767E-EEC27CC01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432253"/>
              </p:ext>
            </p:extLst>
          </p:nvPr>
        </p:nvGraphicFramePr>
        <p:xfrm>
          <a:off x="1177544" y="2945758"/>
          <a:ext cx="451873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335">
                  <a:extLst>
                    <a:ext uri="{9D8B030D-6E8A-4147-A177-3AD203B41FA5}">
                      <a16:colId xmlns:a16="http://schemas.microsoft.com/office/drawing/2014/main" val="1102113503"/>
                    </a:ext>
                  </a:extLst>
                </a:gridCol>
                <a:gridCol w="976543">
                  <a:extLst>
                    <a:ext uri="{9D8B030D-6E8A-4147-A177-3AD203B41FA5}">
                      <a16:colId xmlns:a16="http://schemas.microsoft.com/office/drawing/2014/main" val="467385127"/>
                    </a:ext>
                  </a:extLst>
                </a:gridCol>
                <a:gridCol w="3041853">
                  <a:extLst>
                    <a:ext uri="{9D8B030D-6E8A-4147-A177-3AD203B41FA5}">
                      <a16:colId xmlns:a16="http://schemas.microsoft.com/office/drawing/2014/main" val="4240248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10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122 Fake Avenue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3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1/2 Even Faker Street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729709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C864DB-3099-CCA7-B672-2292B156D762}"/>
              </a:ext>
            </a:extLst>
          </p:cNvPr>
          <p:cNvCxnSpPr>
            <a:cxnSpLocks/>
          </p:cNvCxnSpPr>
          <p:nvPr/>
        </p:nvCxnSpPr>
        <p:spPr>
          <a:xfrm flipH="1" flipV="1">
            <a:off x="1455938" y="2714625"/>
            <a:ext cx="2823099" cy="167982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4DECFD-8AB5-9D8F-C221-2A0C58628C2D}"/>
              </a:ext>
            </a:extLst>
          </p:cNvPr>
          <p:cNvCxnSpPr>
            <a:cxnSpLocks/>
          </p:cNvCxnSpPr>
          <p:nvPr/>
        </p:nvCxnSpPr>
        <p:spPr>
          <a:xfrm flipH="1" flipV="1">
            <a:off x="1455938" y="3429000"/>
            <a:ext cx="2823098" cy="135654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131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147EDA-4F27-2DEE-4182-D4C659B2F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7546" y="1812750"/>
            <a:ext cx="9836908" cy="3232499"/>
          </a:xfrm>
        </p:spPr>
        <p:txBody>
          <a:bodyPr/>
          <a:lstStyle/>
          <a:p>
            <a:r>
              <a:rPr lang="en-GB" sz="2400" b="0" dirty="0">
                <a:latin typeface="Epilogue SemiBold"/>
              </a:rPr>
              <a:t>Left Join</a:t>
            </a:r>
          </a:p>
          <a:p>
            <a:r>
              <a:rPr lang="en-GB" sz="2400" b="0" dirty="0">
                <a:latin typeface="Epilogue SemiBold"/>
              </a:rPr>
              <a:t>Right Join</a:t>
            </a:r>
          </a:p>
          <a:p>
            <a:r>
              <a:rPr lang="en-GB" sz="2400" b="0">
                <a:latin typeface="Epilogue SemiBold"/>
              </a:rPr>
              <a:t>Full Outer Join</a:t>
            </a:r>
          </a:p>
          <a:p>
            <a:pPr marL="0" indent="0">
              <a:buNone/>
            </a:pPr>
            <a:endParaRPr lang="en-GB" sz="2400" b="0" dirty="0">
              <a:latin typeface="Epilogue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D9BF4-7E6E-01CE-9145-B96BCCFA68C4}"/>
              </a:ext>
            </a:extLst>
          </p:cNvPr>
          <p:cNvSpPr txBox="1"/>
          <p:nvPr/>
        </p:nvSpPr>
        <p:spPr>
          <a:xfrm>
            <a:off x="1177546" y="763480"/>
            <a:ext cx="878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pilogue SemiBold"/>
              </a:rPr>
              <a:t>Outer Joins</a:t>
            </a:r>
          </a:p>
        </p:txBody>
      </p:sp>
    </p:spTree>
    <p:extLst>
      <p:ext uri="{BB962C8B-B14F-4D97-AF65-F5344CB8AC3E}">
        <p14:creationId xmlns:p14="http://schemas.microsoft.com/office/powerpoint/2010/main" val="71649906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6D9BF4-7E6E-01CE-9145-B96BCCFA68C4}"/>
              </a:ext>
            </a:extLst>
          </p:cNvPr>
          <p:cNvSpPr txBox="1"/>
          <p:nvPr/>
        </p:nvSpPr>
        <p:spPr>
          <a:xfrm>
            <a:off x="1177546" y="763480"/>
            <a:ext cx="878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pilogue SemiBold"/>
              </a:rPr>
              <a:t>Left Join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F6A5EA-8DC2-75AD-D6B9-555B54BF19E4}"/>
              </a:ext>
            </a:extLst>
          </p:cNvPr>
          <p:cNvGraphicFramePr>
            <a:graphicFrameLocks noGrp="1"/>
          </p:cNvGraphicFramePr>
          <p:nvPr/>
        </p:nvGraphicFramePr>
        <p:xfrm>
          <a:off x="1177546" y="1687333"/>
          <a:ext cx="91471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9061">
                  <a:extLst>
                    <a:ext uri="{9D8B030D-6E8A-4147-A177-3AD203B41FA5}">
                      <a16:colId xmlns:a16="http://schemas.microsoft.com/office/drawing/2014/main" val="966718000"/>
                    </a:ext>
                  </a:extLst>
                </a:gridCol>
                <a:gridCol w="3049061">
                  <a:extLst>
                    <a:ext uri="{9D8B030D-6E8A-4147-A177-3AD203B41FA5}">
                      <a16:colId xmlns:a16="http://schemas.microsoft.com/office/drawing/2014/main" val="3433775753"/>
                    </a:ext>
                  </a:extLst>
                </a:gridCol>
                <a:gridCol w="3049061">
                  <a:extLst>
                    <a:ext uri="{9D8B030D-6E8A-4147-A177-3AD203B41FA5}">
                      <a16:colId xmlns:a16="http://schemas.microsoft.com/office/drawing/2014/main" val="1384462003"/>
                    </a:ext>
                  </a:extLst>
                </a:gridCol>
              </a:tblGrid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3669"/>
                  </a:ext>
                </a:extLst>
              </a:tr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33/4 Fake Street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65131"/>
                  </a:ext>
                </a:extLst>
              </a:tr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122 Fake Avenue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338783"/>
                  </a:ext>
                </a:extLst>
              </a:tr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91 Fake 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43809"/>
                  </a:ext>
                </a:extLst>
              </a:tr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1/2 Even Faker Street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31395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601F8A9-304B-0623-D5D4-777D8D359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98073"/>
              </p:ext>
            </p:extLst>
          </p:nvPr>
        </p:nvGraphicFramePr>
        <p:xfrm>
          <a:off x="1177545" y="3907227"/>
          <a:ext cx="9147183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49061">
                  <a:extLst>
                    <a:ext uri="{9D8B030D-6E8A-4147-A177-3AD203B41FA5}">
                      <a16:colId xmlns:a16="http://schemas.microsoft.com/office/drawing/2014/main" val="1102113503"/>
                    </a:ext>
                  </a:extLst>
                </a:gridCol>
                <a:gridCol w="3049061">
                  <a:extLst>
                    <a:ext uri="{9D8B030D-6E8A-4147-A177-3AD203B41FA5}">
                      <a16:colId xmlns:a16="http://schemas.microsoft.com/office/drawing/2014/main" val="467385127"/>
                    </a:ext>
                  </a:extLst>
                </a:gridCol>
                <a:gridCol w="3049061">
                  <a:extLst>
                    <a:ext uri="{9D8B030D-6E8A-4147-A177-3AD203B41FA5}">
                      <a16:colId xmlns:a16="http://schemas.microsoft.com/office/drawing/2014/main" val="4240248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customer_id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order_date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10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23/11/2023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3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23/11/2023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72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24/11/2023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16207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8C5588-522F-5559-4048-E1AC9FEDA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727666"/>
              </p:ext>
            </p:extLst>
          </p:nvPr>
        </p:nvGraphicFramePr>
        <p:xfrm>
          <a:off x="1177545" y="2504440"/>
          <a:ext cx="475247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134">
                  <a:extLst>
                    <a:ext uri="{9D8B030D-6E8A-4147-A177-3AD203B41FA5}">
                      <a16:colId xmlns:a16="http://schemas.microsoft.com/office/drawing/2014/main" val="966718000"/>
                    </a:ext>
                  </a:extLst>
                </a:gridCol>
                <a:gridCol w="1711686">
                  <a:extLst>
                    <a:ext uri="{9D8B030D-6E8A-4147-A177-3AD203B41FA5}">
                      <a16:colId xmlns:a16="http://schemas.microsoft.com/office/drawing/2014/main" val="3433775753"/>
                    </a:ext>
                  </a:extLst>
                </a:gridCol>
                <a:gridCol w="2257653">
                  <a:extLst>
                    <a:ext uri="{9D8B030D-6E8A-4147-A177-3AD203B41FA5}">
                      <a16:colId xmlns:a16="http://schemas.microsoft.com/office/drawing/2014/main" val="1384462003"/>
                    </a:ext>
                  </a:extLst>
                </a:gridCol>
              </a:tblGrid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3669"/>
                  </a:ext>
                </a:extLst>
              </a:tr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33/4 Fake Street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65131"/>
                  </a:ext>
                </a:extLst>
              </a:tr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122 Fake Avenue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338783"/>
                  </a:ext>
                </a:extLst>
              </a:tr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91 Fake 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43809"/>
                  </a:ext>
                </a:extLst>
              </a:tr>
              <a:tr h="291072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1/2 Even Faker Street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31395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D46BE7B-5EC7-4728-EBFD-DD4EDF822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28851"/>
              </p:ext>
            </p:extLst>
          </p:nvPr>
        </p:nvGraphicFramePr>
        <p:xfrm>
          <a:off x="5930021" y="2504440"/>
          <a:ext cx="4394706" cy="1849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64902">
                  <a:extLst>
                    <a:ext uri="{9D8B030D-6E8A-4147-A177-3AD203B41FA5}">
                      <a16:colId xmlns:a16="http://schemas.microsoft.com/office/drawing/2014/main" val="1102113503"/>
                    </a:ext>
                  </a:extLst>
                </a:gridCol>
                <a:gridCol w="1464902">
                  <a:extLst>
                    <a:ext uri="{9D8B030D-6E8A-4147-A177-3AD203B41FA5}">
                      <a16:colId xmlns:a16="http://schemas.microsoft.com/office/drawing/2014/main" val="467385127"/>
                    </a:ext>
                  </a:extLst>
                </a:gridCol>
                <a:gridCol w="1464902">
                  <a:extLst>
                    <a:ext uri="{9D8B030D-6E8A-4147-A177-3AD203B41FA5}">
                      <a16:colId xmlns:a16="http://schemas.microsoft.com/office/drawing/2014/main" val="42402484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customer_id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order_date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10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59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23/11/2023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3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8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23/11/2023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72970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0BB2ED4-AC9F-CFE5-2DB0-D09D38A0DA5A}"/>
              </a:ext>
            </a:extLst>
          </p:cNvPr>
          <p:cNvSpPr/>
          <p:nvPr/>
        </p:nvSpPr>
        <p:spPr>
          <a:xfrm>
            <a:off x="1177545" y="2041864"/>
            <a:ext cx="9147182" cy="3906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0319F-91BE-6B94-643E-6BECD54AD2DB}"/>
              </a:ext>
            </a:extLst>
          </p:cNvPr>
          <p:cNvSpPr/>
          <p:nvPr/>
        </p:nvSpPr>
        <p:spPr>
          <a:xfrm>
            <a:off x="1177545" y="2766134"/>
            <a:ext cx="9147182" cy="3906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16A3AE4-8C17-FD91-6A37-FDBCC400E438}"/>
              </a:ext>
            </a:extLst>
          </p:cNvPr>
          <p:cNvCxnSpPr>
            <a:cxnSpLocks/>
          </p:cNvCxnSpPr>
          <p:nvPr/>
        </p:nvCxnSpPr>
        <p:spPr>
          <a:xfrm flipH="1" flipV="1">
            <a:off x="1455938" y="2628391"/>
            <a:ext cx="2823099" cy="176605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7E0D28-551C-96A3-DD3A-FB340DAF499C}"/>
              </a:ext>
            </a:extLst>
          </p:cNvPr>
          <p:cNvCxnSpPr>
            <a:cxnSpLocks/>
          </p:cNvCxnSpPr>
          <p:nvPr/>
        </p:nvCxnSpPr>
        <p:spPr>
          <a:xfrm flipH="1" flipV="1">
            <a:off x="1518082" y="3338004"/>
            <a:ext cx="2760954" cy="144753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799F827-22CE-682B-20D1-CBEF8ED26C66}"/>
              </a:ext>
            </a:extLst>
          </p:cNvPr>
          <p:cNvSpPr/>
          <p:nvPr/>
        </p:nvSpPr>
        <p:spPr>
          <a:xfrm>
            <a:off x="1177545" y="4999969"/>
            <a:ext cx="9147182" cy="3906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284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</p:bldLst>
  </p:timing>
</p:sld>
</file>

<file path=ppt/theme/theme1.xml><?xml version="1.0" encoding="utf-8"?>
<a:theme xmlns:a="http://schemas.openxmlformats.org/drawingml/2006/main" name="Cov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eak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od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822</Words>
  <Application>Microsoft Office PowerPoint</Application>
  <PresentationFormat>Widescreen</PresentationFormat>
  <Paragraphs>519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Courier New</vt:lpstr>
      <vt:lpstr>Epilogue</vt:lpstr>
      <vt:lpstr>Epilogue Light</vt:lpstr>
      <vt:lpstr>Epilogue SemiBold</vt:lpstr>
      <vt:lpstr>Covers</vt:lpstr>
      <vt:lpstr>Breakers</vt:lpstr>
      <vt:lpstr>Body</vt:lpstr>
      <vt:lpstr>Expedited Training -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Ferguson</dc:creator>
  <cp:lastModifiedBy>Maciej.Fec</cp:lastModifiedBy>
  <cp:revision>68</cp:revision>
  <dcterms:created xsi:type="dcterms:W3CDTF">2023-09-15T09:19:46Z</dcterms:created>
  <dcterms:modified xsi:type="dcterms:W3CDTF">2024-04-01T09:51:26Z</dcterms:modified>
</cp:coreProperties>
</file>