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E042B6-6F04-4A57-98B0-7076A29A4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EDC68C4-71CF-416F-A588-2E9E942B6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07589F-B1D0-4F83-B5C1-72838A6C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DE7041-81E4-4D78-AA88-F55B5FCB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65B4EF-544B-43E4-B23D-20489F75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16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3D2674-B055-4E06-A310-8566505E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1076AC9-A86F-4850-8261-7C37E3CCD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A29A50-F0AC-4D6E-B1B9-D7ACD84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C33275-8DDA-4A56-95F5-7D9EF7F6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70AE04-1C64-49E7-ABB8-09565C54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75A8C93-1F02-4874-ACF4-ED616CB4E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18735F9-1284-40D8-80CD-8D2C7C475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C1D52A-2DCF-4858-B15D-0BF8103C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B755EA-2E49-4EBF-B1FB-B9F1CDC0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14214E-200D-4723-A55F-506B9B4C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0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E4D37C-AFAF-4731-A776-0ACD291D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9C1C0A-ED3F-4DE2-9074-F4990DDC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784B31-A013-4A16-9FC2-DF50396D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EFB017-A408-4FD0-B139-3A0C05BF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56545A-01A4-48F7-98AC-F2F5B9D7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2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AC1A42-ABF2-4C20-BD92-CE849C59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1A3BC9-D8BF-4B19-BE97-28B2D1D6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7719E1-A526-4401-BBAC-E8A26F62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562C5C-520F-4873-9262-3A5FCED8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2F96D8-D4AF-4CB1-B8DF-682370A0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9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63B57B-FFAB-4BDD-89FF-0B52EC5E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4CB9B1-53B2-4494-8249-33FA51CF9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51FE400-6A50-431B-925B-541ECEC4F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AF221B9-6AC3-42AE-860B-DADEB500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E4866D-6AF9-4C84-B3EC-FF04C1EE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5B6EED-E6D0-489D-B5C4-CAA5BC9A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9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738B17-1280-45E6-8386-6756FDBD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B30FCFE-34D2-413D-85B0-C1007314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6079CA-BA85-4FCD-960D-0E738DFE4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2D08DF7-1836-4E5E-B9F8-CC711196A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2CDD79E-A439-465F-817E-B1D445944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CD1A553-BE52-499B-9DDF-7F4113DC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E70107D-808D-452A-AB64-C5EB7770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73E5040-2939-4D95-B88D-7907BF1B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A7BBBE-8EC9-44FB-9C6D-F47D98EB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249A349-7406-4775-815E-D8EA1303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F88D5E-54FA-48CC-BD0D-1496309A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6BA1812-BD67-42AD-9FEF-C0785514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0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B4EC537-21CA-47DC-BFBB-99EFCCD4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7073FC0-FEC5-4132-B6A3-265BFCCD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62E4D1-FED4-4AFA-BE3D-8F395672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DB2236-6C18-4C0E-9880-1AA80BC4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855F24-751F-414E-BF8D-02B493129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621B3ED-6123-4F8B-91B1-6F1B7DCFE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837184B-2EF3-471C-B55F-4E579BE8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7AF0BBA-F191-44F5-80EB-AB6D6DCE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F1FEAA0-1268-45F9-9382-74104239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3BF20A-9BFC-4475-947E-595ACB48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B0F26AA-D9BA-42FC-8C47-29BA1E5A6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5F6F5AF-98B3-4C7F-8668-B29ECEBC5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AE618A4-A9FA-4E13-A669-9754E162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3F366FF-7E25-42BB-8F08-A2337828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0D4A61-AEED-4253-8598-C2F8EFBC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D40E4CF-022B-46B1-8A8E-E68A6714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0DF23AD-097C-427C-BCFA-0C57C978D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069B4D-8A8B-498C-B482-777B98C01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337028-31B9-439E-A021-72B05B2A3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F49BE7-8791-4DE4-9CC3-E28090C2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70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5E0EC38B-2AE1-45C3-A5B3-CB70677274D9}"/>
              </a:ext>
            </a:extLst>
          </p:cNvPr>
          <p:cNvSpPr txBox="1"/>
          <p:nvPr/>
        </p:nvSpPr>
        <p:spPr>
          <a:xfrm>
            <a:off x="867450" y="2279511"/>
            <a:ext cx="10457100" cy="2298977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50"/>
              <a:buFont typeface="Calibri"/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Dokładna nazwa trasy</a:t>
            </a:r>
          </a:p>
          <a:p>
            <a:pPr algn="ctr">
              <a:buClr>
                <a:srgbClr val="F2F2F2"/>
              </a:buClr>
              <a:buSzPts val="1650"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Poziom trudności: 0-6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133183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D80C4F8E-4E43-4426-89C2-690285F3ED62}"/>
              </a:ext>
            </a:extLst>
          </p:cNvPr>
          <p:cNvSpPr/>
          <p:nvPr/>
        </p:nvSpPr>
        <p:spPr>
          <a:xfrm>
            <a:off x="359508" y="414215"/>
            <a:ext cx="5963138" cy="5779614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28575">
                <a:solidFill>
                  <a:schemeClr val="bg1"/>
                </a:solidFill>
              </a:ln>
            </a:endParaRPr>
          </a:p>
        </p:txBody>
      </p:sp>
      <p:pic>
        <p:nvPicPr>
          <p:cNvPr id="13" name="Google Shape;92;p14" descr="oznaczenia-biała.gif">
            <a:extLst>
              <a:ext uri="{FF2B5EF4-FFF2-40B4-BE49-F238E27FC236}">
                <a16:creationId xmlns:a16="http://schemas.microsoft.com/office/drawing/2014/main" id="{8DF6502D-8D50-40D1-A3EA-36172CB9494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1096"/>
          <a:stretch/>
        </p:blipFill>
        <p:spPr>
          <a:xfrm>
            <a:off x="741947" y="751663"/>
            <a:ext cx="609600" cy="51845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3;p14">
            <a:extLst>
              <a:ext uri="{FF2B5EF4-FFF2-40B4-BE49-F238E27FC236}">
                <a16:creationId xmlns:a16="http://schemas.microsoft.com/office/drawing/2014/main" id="{B9501B8A-A595-4054-90E1-AD1BA5EE2C9A}"/>
              </a:ext>
            </a:extLst>
          </p:cNvPr>
          <p:cNvSpPr txBox="1"/>
          <p:nvPr/>
        </p:nvSpPr>
        <p:spPr>
          <a:xfrm>
            <a:off x="1351547" y="664171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Najwyższy szczyt: …m </a:t>
            </a:r>
            <a:r>
              <a:rPr lang="pl-PL" sz="2800" b="0" i="0" u="none" strike="noStrike" cap="none" dirty="0" err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n.p.m</a:t>
            </a:r>
            <a:endParaRPr sz="28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94;p14">
            <a:extLst>
              <a:ext uri="{FF2B5EF4-FFF2-40B4-BE49-F238E27FC236}">
                <a16:creationId xmlns:a16="http://schemas.microsoft.com/office/drawing/2014/main" id="{8C366CFC-5CA7-4A11-8476-FD58197FC2A0}"/>
              </a:ext>
            </a:extLst>
          </p:cNvPr>
          <p:cNvSpPr txBox="1"/>
          <p:nvPr/>
        </p:nvSpPr>
        <p:spPr>
          <a:xfrm>
            <a:off x="1351547" y="1562529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Przewyższenie: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95;p14">
            <a:extLst>
              <a:ext uri="{FF2B5EF4-FFF2-40B4-BE49-F238E27FC236}">
                <a16:creationId xmlns:a16="http://schemas.microsoft.com/office/drawing/2014/main" id="{F9B6DC52-7DB5-4BAC-AE87-1DF56F65A007}"/>
              </a:ext>
            </a:extLst>
          </p:cNvPr>
          <p:cNvSpPr txBox="1"/>
          <p:nvPr/>
        </p:nvSpPr>
        <p:spPr>
          <a:xfrm>
            <a:off x="1351547" y="2496233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Podejście: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96;p14">
            <a:extLst>
              <a:ext uri="{FF2B5EF4-FFF2-40B4-BE49-F238E27FC236}">
                <a16:creationId xmlns:a16="http://schemas.microsoft.com/office/drawing/2014/main" id="{8249FC30-AD66-4F3E-A12D-B76072AB3CA3}"/>
              </a:ext>
            </a:extLst>
          </p:cNvPr>
          <p:cNvSpPr txBox="1"/>
          <p:nvPr/>
        </p:nvSpPr>
        <p:spPr>
          <a:xfrm>
            <a:off x="1351547" y="3376311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Zejście: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7;p14">
            <a:extLst>
              <a:ext uri="{FF2B5EF4-FFF2-40B4-BE49-F238E27FC236}">
                <a16:creationId xmlns:a16="http://schemas.microsoft.com/office/drawing/2014/main" id="{415C407E-166A-427D-8612-FE4F9BEC38F6}"/>
              </a:ext>
            </a:extLst>
          </p:cNvPr>
          <p:cNvSpPr txBox="1"/>
          <p:nvPr/>
        </p:nvSpPr>
        <p:spPr>
          <a:xfrm>
            <a:off x="1351547" y="4256389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Szacowany czas przejścia: …h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8;p14">
            <a:extLst>
              <a:ext uri="{FF2B5EF4-FFF2-40B4-BE49-F238E27FC236}">
                <a16:creationId xmlns:a16="http://schemas.microsoft.com/office/drawing/2014/main" id="{64E1F927-4AD0-4FBE-AEC6-B1696CE463CB}"/>
              </a:ext>
            </a:extLst>
          </p:cNvPr>
          <p:cNvSpPr txBox="1"/>
          <p:nvPr/>
        </p:nvSpPr>
        <p:spPr>
          <a:xfrm>
            <a:off x="1351547" y="5196066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Długość: …km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77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5;p15">
            <a:extLst>
              <a:ext uri="{FF2B5EF4-FFF2-40B4-BE49-F238E27FC236}">
                <a16:creationId xmlns:a16="http://schemas.microsoft.com/office/drawing/2014/main" id="{FCC33015-D40D-4F33-B39A-97944A116056}"/>
              </a:ext>
            </a:extLst>
          </p:cNvPr>
          <p:cNvSpPr txBox="1"/>
          <p:nvPr/>
        </p:nvSpPr>
        <p:spPr>
          <a:xfrm>
            <a:off x="1229248" y="239600"/>
            <a:ext cx="9733504" cy="923330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Widoki</a:t>
            </a:r>
            <a:endParaRPr sz="54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89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19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00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18">
            <a:extLst>
              <a:ext uri="{FF2B5EF4-FFF2-40B4-BE49-F238E27FC236}">
                <a16:creationId xmlns:a16="http://schemas.microsoft.com/office/drawing/2014/main" id="{1EC69322-DDC3-4216-BFE4-3FD2AC5C080E}"/>
              </a:ext>
            </a:extLst>
          </p:cNvPr>
          <p:cNvSpPr txBox="1"/>
          <p:nvPr/>
        </p:nvSpPr>
        <p:spPr>
          <a:xfrm>
            <a:off x="1229248" y="1257364"/>
            <a:ext cx="9733504" cy="92333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Uwagi na temat np. ekspozycji</a:t>
            </a:r>
            <a:endParaRPr sz="54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13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1;p19">
            <a:extLst>
              <a:ext uri="{FF2B5EF4-FFF2-40B4-BE49-F238E27FC236}">
                <a16:creationId xmlns:a16="http://schemas.microsoft.com/office/drawing/2014/main" id="{A674BE1B-D1F6-4709-BFF2-EFD98DE76A44}"/>
              </a:ext>
            </a:extLst>
          </p:cNvPr>
          <p:cNvSpPr txBox="1"/>
          <p:nvPr/>
        </p:nvSpPr>
        <p:spPr>
          <a:xfrm>
            <a:off x="1229248" y="962111"/>
            <a:ext cx="9733504" cy="2328165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Kto prowadzi: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66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4178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50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Zarombisty</dc:creator>
  <cp:lastModifiedBy>Maciej Karczewski</cp:lastModifiedBy>
  <cp:revision>13</cp:revision>
  <dcterms:created xsi:type="dcterms:W3CDTF">2019-07-25T13:17:05Z</dcterms:created>
  <dcterms:modified xsi:type="dcterms:W3CDTF">2022-07-20T15:30:11Z</dcterms:modified>
</cp:coreProperties>
</file>