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" roundtripDataSignature="AMtx7mgPCRXRcNUHpwAGrcoPnGhQ6VPH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5;p13">
            <a:extLst>
              <a:ext uri="{FF2B5EF4-FFF2-40B4-BE49-F238E27FC236}">
                <a16:creationId xmlns:a16="http://schemas.microsoft.com/office/drawing/2014/main" id="{B528C10F-7420-45C4-8BC9-2C2C587025FD}"/>
              </a:ext>
            </a:extLst>
          </p:cNvPr>
          <p:cNvSpPr txBox="1"/>
          <p:nvPr/>
        </p:nvSpPr>
        <p:spPr>
          <a:xfrm>
            <a:off x="867450" y="2279511"/>
            <a:ext cx="10457100" cy="2298977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50"/>
              <a:buFont typeface="Calibri"/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Dokładna nazwa trasy</a:t>
            </a:r>
          </a:p>
          <a:p>
            <a:pPr algn="ctr">
              <a:buClr>
                <a:srgbClr val="F2F2F2"/>
              </a:buClr>
              <a:buSzPts val="1650"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Poziom trudności: 0-6</a:t>
            </a:r>
            <a:endParaRPr lang="pl-PL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5E2338E5-320F-4B50-9961-49A866B7FEB9}"/>
              </a:ext>
            </a:extLst>
          </p:cNvPr>
          <p:cNvSpPr/>
          <p:nvPr/>
        </p:nvSpPr>
        <p:spPr>
          <a:xfrm>
            <a:off x="433137" y="644014"/>
            <a:ext cx="5788554" cy="5505254"/>
          </a:xfrm>
          <a:prstGeom prst="rect">
            <a:avLst/>
          </a:prstGeom>
          <a:solidFill>
            <a:srgbClr val="000000">
              <a:alpha val="43137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2" name="Google Shape;92;p2" descr="oznaczenia-biała.gif"/>
          <p:cNvPicPr preferRelativeResize="0"/>
          <p:nvPr/>
        </p:nvPicPr>
        <p:blipFill rotWithShape="1">
          <a:blip r:embed="rId3">
            <a:alphaModFix/>
          </a:blip>
          <a:srcRect b="11096"/>
          <a:stretch/>
        </p:blipFill>
        <p:spPr>
          <a:xfrm>
            <a:off x="628111" y="812648"/>
            <a:ext cx="609600" cy="518457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237711" y="725156"/>
            <a:ext cx="48582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Najwyższy szczyt: …m </a:t>
            </a:r>
            <a:r>
              <a:rPr lang="pl-PL" sz="2800" b="0" i="0" u="none" strike="noStrike" cap="none" dirty="0" err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n.p.m</a:t>
            </a:r>
            <a:endParaRPr sz="28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237711" y="1623514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Przewyższenie: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237711" y="2557218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Podejście: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237711" y="3437296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Zejście: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237711" y="4317374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Szacowany czas przejścia: …h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237711" y="5257051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Długość: …km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p15">
            <a:extLst>
              <a:ext uri="{FF2B5EF4-FFF2-40B4-BE49-F238E27FC236}">
                <a16:creationId xmlns:a16="http://schemas.microsoft.com/office/drawing/2014/main" id="{1B0D7A82-9184-4440-8502-102BF532EEBE}"/>
              </a:ext>
            </a:extLst>
          </p:cNvPr>
          <p:cNvSpPr txBox="1"/>
          <p:nvPr/>
        </p:nvSpPr>
        <p:spPr>
          <a:xfrm>
            <a:off x="1229248" y="239600"/>
            <a:ext cx="9733504" cy="923330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Widoki</a:t>
            </a:r>
            <a:endParaRPr sz="54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5;p18">
            <a:extLst>
              <a:ext uri="{FF2B5EF4-FFF2-40B4-BE49-F238E27FC236}">
                <a16:creationId xmlns:a16="http://schemas.microsoft.com/office/drawing/2014/main" id="{21870379-BE18-4335-B4D7-4A15E62F6200}"/>
              </a:ext>
            </a:extLst>
          </p:cNvPr>
          <p:cNvSpPr txBox="1"/>
          <p:nvPr/>
        </p:nvSpPr>
        <p:spPr>
          <a:xfrm>
            <a:off x="1229248" y="1257364"/>
            <a:ext cx="9733504" cy="92333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Uwagi na temat np. ekspozycji</a:t>
            </a:r>
            <a:endParaRPr sz="54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1;p19">
            <a:extLst>
              <a:ext uri="{FF2B5EF4-FFF2-40B4-BE49-F238E27FC236}">
                <a16:creationId xmlns:a16="http://schemas.microsoft.com/office/drawing/2014/main" id="{0E00D366-9770-41C1-908E-220A9D11839F}"/>
              </a:ext>
            </a:extLst>
          </p:cNvPr>
          <p:cNvSpPr txBox="1"/>
          <p:nvPr/>
        </p:nvSpPr>
        <p:spPr>
          <a:xfrm>
            <a:off x="1229248" y="962111"/>
            <a:ext cx="9733504" cy="2328165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Kto prowadzi: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66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</Words>
  <Application>Microsoft Office PowerPoint</Application>
  <PresentationFormat>Widescreen</PresentationFormat>
  <Paragraphs>12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Zarombisty</dc:creator>
  <cp:lastModifiedBy>Maciej Karczewski</cp:lastModifiedBy>
  <cp:revision>13</cp:revision>
  <dcterms:created xsi:type="dcterms:W3CDTF">2019-07-25T13:17:05Z</dcterms:created>
  <dcterms:modified xsi:type="dcterms:W3CDTF">2022-07-23T13:32:25Z</dcterms:modified>
</cp:coreProperties>
</file>