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867450" y="2279511"/>
            <a:ext cx="10457100" cy="2298977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50"/>
              <a:buFont typeface="Calibri"/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Dokładna nazwa trasy</a:t>
            </a:r>
          </a:p>
          <a:p>
            <a:pPr algn="ctr">
              <a:buClr>
                <a:srgbClr val="F2F2F2"/>
              </a:buClr>
              <a:buSzPts val="1650"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Poziom trudności: 0-6</a:t>
            </a:r>
            <a:endParaRPr lang="pl-PL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DA1B1758-8DEA-420B-9D55-511E6A976B11}"/>
              </a:ext>
            </a:extLst>
          </p:cNvPr>
          <p:cNvSpPr/>
          <p:nvPr/>
        </p:nvSpPr>
        <p:spPr>
          <a:xfrm>
            <a:off x="359508" y="414215"/>
            <a:ext cx="5963138" cy="5779614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28575">
                <a:solidFill>
                  <a:schemeClr val="bg1"/>
                </a:solidFill>
              </a:ln>
            </a:endParaRPr>
          </a:p>
        </p:txBody>
      </p:sp>
      <p:pic>
        <p:nvPicPr>
          <p:cNvPr id="92" name="Google Shape;92;p14" descr="oznaczenia-biała.gif"/>
          <p:cNvPicPr preferRelativeResize="0"/>
          <p:nvPr/>
        </p:nvPicPr>
        <p:blipFill rotWithShape="1">
          <a:blip r:embed="rId3">
            <a:alphaModFix/>
          </a:blip>
          <a:srcRect b="11096"/>
          <a:stretch/>
        </p:blipFill>
        <p:spPr>
          <a:xfrm>
            <a:off x="741947" y="751663"/>
            <a:ext cx="609600" cy="518457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351547" y="664171"/>
            <a:ext cx="47444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Najwyższy szczyt: …m </a:t>
            </a:r>
            <a:r>
              <a:rPr lang="pl-PL" sz="2800" b="0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n.p.m</a:t>
            </a:r>
            <a:endParaRPr sz="28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351547" y="156252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Przewyższenie: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51547" y="2496233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Podejście: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351547" y="3376311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Zejście: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351547" y="425638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Szacowany czas przejścia: …h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351547" y="5196066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Długość: …km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1229248" y="239600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Widoki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1229248" y="1257364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Uwagi na temat np. ekspozycji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1229248" y="962111"/>
            <a:ext cx="9733504" cy="2328165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Kto prowadzi: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66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Widescreen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Karczewski</dc:creator>
  <cp:lastModifiedBy>Maciej Karczewski</cp:lastModifiedBy>
  <cp:revision>12</cp:revision>
  <dcterms:modified xsi:type="dcterms:W3CDTF">2022-07-20T15:31:44Z</dcterms:modified>
</cp:coreProperties>
</file>